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510" r:id="rId2"/>
    <p:sldId id="744" r:id="rId3"/>
    <p:sldId id="515" r:id="rId4"/>
    <p:sldId id="516" r:id="rId5"/>
    <p:sldId id="387" r:id="rId6"/>
    <p:sldId id="579" r:id="rId7"/>
    <p:sldId id="346" r:id="rId8"/>
    <p:sldId id="580" r:id="rId9"/>
    <p:sldId id="280" r:id="rId10"/>
    <p:sldId id="581" r:id="rId11"/>
    <p:sldId id="310" r:id="rId12"/>
    <p:sldId id="582" r:id="rId13"/>
    <p:sldId id="583" r:id="rId14"/>
    <p:sldId id="584" r:id="rId15"/>
    <p:sldId id="741" r:id="rId16"/>
    <p:sldId id="585" r:id="rId17"/>
    <p:sldId id="267" r:id="rId18"/>
    <p:sldId id="586" r:id="rId19"/>
    <p:sldId id="745" r:id="rId20"/>
    <p:sldId id="341" r:id="rId21"/>
    <p:sldId id="587" r:id="rId22"/>
    <p:sldId id="403" r:id="rId23"/>
    <p:sldId id="588" r:id="rId24"/>
    <p:sldId id="395" r:id="rId25"/>
    <p:sldId id="589" r:id="rId26"/>
    <p:sldId id="746" r:id="rId27"/>
    <p:sldId id="335" r:id="rId28"/>
    <p:sldId id="590" r:id="rId29"/>
    <p:sldId id="747" r:id="rId30"/>
    <p:sldId id="313" r:id="rId31"/>
    <p:sldId id="591" r:id="rId32"/>
    <p:sldId id="293" r:id="rId33"/>
    <p:sldId id="592" r:id="rId34"/>
    <p:sldId id="411" r:id="rId35"/>
    <p:sldId id="593" r:id="rId36"/>
    <p:sldId id="543" r:id="rId37"/>
    <p:sldId id="594" r:id="rId38"/>
    <p:sldId id="748" r:id="rId39"/>
    <p:sldId id="416" r:id="rId40"/>
    <p:sldId id="595" r:id="rId41"/>
    <p:sldId id="399" r:id="rId42"/>
    <p:sldId id="596" r:id="rId43"/>
    <p:sldId id="749" r:id="rId44"/>
    <p:sldId id="260" r:id="rId45"/>
    <p:sldId id="597" r:id="rId46"/>
    <p:sldId id="331" r:id="rId47"/>
    <p:sldId id="598" r:id="rId48"/>
    <p:sldId id="321" r:id="rId49"/>
    <p:sldId id="599" r:id="rId50"/>
    <p:sldId id="521" r:id="rId51"/>
    <p:sldId id="600" r:id="rId52"/>
    <p:sldId id="601" r:id="rId53"/>
    <p:sldId id="407" r:id="rId54"/>
    <p:sldId id="309" r:id="rId55"/>
    <p:sldId id="602" r:id="rId56"/>
    <p:sldId id="388" r:id="rId57"/>
    <p:sldId id="603" r:id="rId58"/>
    <p:sldId id="338" r:id="rId59"/>
    <p:sldId id="604" r:id="rId60"/>
    <p:sldId id="350" r:id="rId61"/>
    <p:sldId id="605" r:id="rId62"/>
    <p:sldId id="750" r:id="rId63"/>
    <p:sldId id="284" r:id="rId64"/>
    <p:sldId id="606" r:id="rId65"/>
    <p:sldId id="529" r:id="rId66"/>
    <p:sldId id="607" r:id="rId67"/>
    <p:sldId id="340" r:id="rId68"/>
    <p:sldId id="608" r:id="rId69"/>
    <p:sldId id="520" r:id="rId70"/>
    <p:sldId id="609" r:id="rId71"/>
    <p:sldId id="286" r:id="rId72"/>
    <p:sldId id="610" r:id="rId73"/>
    <p:sldId id="540" r:id="rId74"/>
    <p:sldId id="612" r:id="rId75"/>
    <p:sldId id="751" r:id="rId76"/>
    <p:sldId id="320" r:id="rId77"/>
    <p:sldId id="613" r:id="rId78"/>
    <p:sldId id="270" r:id="rId79"/>
    <p:sldId id="614" r:id="rId80"/>
    <p:sldId id="327" r:id="rId81"/>
    <p:sldId id="615" r:id="rId82"/>
    <p:sldId id="535" r:id="rId83"/>
    <p:sldId id="616" r:id="rId84"/>
    <p:sldId id="347" r:id="rId85"/>
    <p:sldId id="617" r:id="rId86"/>
    <p:sldId id="545" r:id="rId87"/>
    <p:sldId id="618" r:id="rId88"/>
    <p:sldId id="523" r:id="rId89"/>
    <p:sldId id="619" r:id="rId90"/>
    <p:sldId id="315" r:id="rId91"/>
    <p:sldId id="620" r:id="rId92"/>
    <p:sldId id="401" r:id="rId93"/>
    <p:sldId id="621" r:id="rId94"/>
    <p:sldId id="355" r:id="rId95"/>
    <p:sldId id="622" r:id="rId96"/>
    <p:sldId id="294" r:id="rId97"/>
    <p:sldId id="623" r:id="rId98"/>
    <p:sldId id="268" r:id="rId99"/>
    <p:sldId id="624" r:id="rId100"/>
    <p:sldId id="752" r:id="rId101"/>
    <p:sldId id="269" r:id="rId102"/>
    <p:sldId id="625" r:id="rId103"/>
    <p:sldId id="397" r:id="rId104"/>
    <p:sldId id="626" r:id="rId105"/>
    <p:sldId id="753" r:id="rId106"/>
    <p:sldId id="627" r:id="rId107"/>
    <p:sldId id="290" r:id="rId108"/>
    <p:sldId id="301" r:id="rId109"/>
    <p:sldId id="628" r:id="rId110"/>
    <p:sldId id="353" r:id="rId111"/>
    <p:sldId id="629" r:id="rId112"/>
    <p:sldId id="282" r:id="rId113"/>
    <p:sldId id="630" r:id="rId114"/>
    <p:sldId id="273" r:id="rId115"/>
    <p:sldId id="631" r:id="rId116"/>
    <p:sldId id="742" r:id="rId117"/>
    <p:sldId id="743" r:id="rId118"/>
    <p:sldId id="304" r:id="rId119"/>
    <p:sldId id="633" r:id="rId120"/>
    <p:sldId id="754" r:id="rId121"/>
    <p:sldId id="634" r:id="rId122"/>
    <p:sldId id="357" r:id="rId123"/>
    <p:sldId id="311" r:id="rId124"/>
    <p:sldId id="635" r:id="rId125"/>
    <p:sldId id="636" r:id="rId126"/>
    <p:sldId id="328" r:id="rId1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33CC33"/>
    <a:srgbClr val="222A35"/>
    <a:srgbClr val="003366"/>
    <a:srgbClr val="131242"/>
    <a:srgbClr val="151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35" autoAdjust="0"/>
    <p:restoredTop sz="94660"/>
  </p:normalViewPr>
  <p:slideViewPr>
    <p:cSldViewPr snapToGrid="0">
      <p:cViewPr varScale="1">
        <p:scale>
          <a:sx n="35" d="100"/>
          <a:sy n="35" d="100"/>
        </p:scale>
        <p:origin x="29" y="1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C1F31-4A2C-49D8-BCB6-1097AEBFB0BD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97D4-493D-4CF7-B748-130D284C30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73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8AA2C59-08CA-4830-A62F-F8CA87E5D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1B9C74-735C-4292-9948-69F9B965C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E111BDD-CC5F-4462-8A3E-3B1A789D6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92C45-8399-499D-A8C2-D21E784F861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1E1591-38E4-4092-9AEC-60FB9DF5E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A4ABB8C-B16B-433F-91F5-FFFB015C3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3DC5A90-A8A4-4B69-8146-EF3B30E1E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334823B-2EED-4905-B862-3C7E3D3587A7}" type="slidenum">
              <a:rPr lang="ja-JP" altLang="en-US"/>
              <a:pPr eaLnBrk="1" hangingPunct="1"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66740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F6EDCF0-C893-4B9D-944A-7AF9A230A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61719B-FB14-47E7-A0FD-D8C64ADE8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8A7BF5-2AE3-4130-965A-1B8EA744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3638E-779A-4898-AB62-D1AFAAA56F8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0006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3C768DC-306F-4054-9EB7-A8C2E84DD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DF3421-9F77-40B7-8721-DD697A0A1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057AB4A-A572-453C-9858-178CA062C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DA880-7E8F-4C6F-B520-3F5AF579C25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3C768DC-306F-4054-9EB7-A8C2E84DD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DF3421-9F77-40B7-8721-DD697A0A1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057AB4A-A572-453C-9858-178CA062C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DA880-7E8F-4C6F-B520-3F5AF579C25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4639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62F43B-A281-48EE-8081-3D51FDF25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1342BD7-05EB-4A4D-B827-E0FDB5E05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5AF327-3B2C-4CBC-B3EE-57CF510B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3A730-1AEB-48A7-B575-A87F80C8DA7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62F43B-A281-48EE-8081-3D51FDF25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1342BD7-05EB-4A4D-B827-E0FDB5E05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5AF327-3B2C-4CBC-B3EE-57CF510B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683A730-1AEB-48A7-B575-A87F80C8DA74}" type="slidenum">
              <a:rPr lang="ja-JP" altLang="en-US"/>
              <a:pPr eaLnBrk="1" hangingPunct="1"/>
              <a:t>117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079009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D81F22-289A-4AC1-9E91-08A9F5F613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1228488-91EC-4B66-B9BE-729AF5370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7926BD-3898-45EC-A27A-459A5FCE6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E4DCA-1CA0-4DFE-BFB5-F95EAC6165F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D81F22-289A-4AC1-9E91-08A9F5F613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1228488-91EC-4B66-B9BE-729AF5370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7926BD-3898-45EC-A27A-459A5FCE6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E4DCA-1CA0-4DFE-BFB5-F95EAC6165F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9184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B31BBDE-9587-45D8-BD20-9ADBEF766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04BE7F-72FD-46DF-BA41-CF37D8EAB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5AD822C-3E02-45C6-B638-61E32B2AA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EA4A3-945C-42CF-AFD4-B560A5BD59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0890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B31BBDE-9587-45D8-BD20-9ADBEF766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04BE7F-72FD-46DF-BA41-CF37D8EAB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5AD822C-3E02-45C6-B638-61E32B2AA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EA4A3-945C-42CF-AFD4-B560A5BD59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EE4474-7C5F-4134-A25F-125450C6A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21C7D44-790F-41FF-A705-9FA176B3F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BC3C847-1B3A-419F-93C7-8F3863693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BD44C-1A04-4023-A806-8D14A42102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A1FE77-5E52-497D-B768-198102625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375CCE-F0A2-4426-B6C5-EB799C2021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41049C4-AEBB-4C7A-A21B-614E4629D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DB844-00E9-45B4-88D3-325D5AF5BFF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EE4474-7C5F-4134-A25F-125450C6A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21C7D44-790F-41FF-A705-9FA176B3F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BC3C847-1B3A-419F-93C7-8F3863693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BD44C-1A04-4023-A806-8D14A42102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8262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1292B88-D081-4E4A-97B1-9A76E853E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60720FB-E182-42FA-BA98-E0E964671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0F72BB8-50EA-4970-BB82-BED85D1B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13DD-052B-4812-96FB-785F6002917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5426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1292B88-D081-4E4A-97B1-9A76E853E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60720FB-E182-42FA-BA98-E0E964671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0F72BB8-50EA-4970-BB82-BED85D1B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13DD-052B-4812-96FB-785F6002917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3463C16-EA1F-44F4-8FA3-68C84DE4CC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661DD94-139B-4884-AA28-70AC21EF5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9A7D01-8DAD-449E-A27B-460776829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AAA15-76F3-4010-8351-B4C4AB5704C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1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D10A9C-27CB-4873-906F-B3595F2C3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B741782-2A89-4484-8DE1-07585FF77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1BD5354-7593-495D-8476-DD0CE67A8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98ED6-0761-4A15-87D7-3383C417F3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D10A9C-27CB-4873-906F-B3595F2C3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B741782-2A89-4484-8DE1-07585FF77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1BD5354-7593-495D-8476-DD0CE67A8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98ED6-0761-4A15-87D7-3383C417F3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65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A619D19-4EAA-411E-99B0-9B7B15F90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83DF13-042F-4B74-AEC4-79971B561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CE4F5B4-B6FC-40C0-8016-A20728F85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C7881-A422-40A1-B17E-53AB478CDC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A619D19-4EAA-411E-99B0-9B7B15F90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83DF13-042F-4B74-AEC4-79971B561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CE4F5B4-B6FC-40C0-8016-A20728F85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C7881-A422-40A1-B17E-53AB478CDC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01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AD29F86-FAF0-4A9E-92CF-1BE8BA485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34B1357-B29A-4FB3-8C4D-28CD5C375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589F388-C409-415B-B06D-24118E924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75470-F58D-4D83-AD9B-7DEFBCEBEE7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AD29F86-FAF0-4A9E-92CF-1BE8BA485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34B1357-B29A-4FB3-8C4D-28CD5C375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589F388-C409-415B-B06D-24118E924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75470-F58D-4D83-AD9B-7DEFBCEBEE7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73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78966AD-6098-42E2-B7B7-9263F712A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68FA511-A9B6-40B7-B5AD-C8E2E110D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24EA475-57C5-4FBB-977F-B8920B1FF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2B29F-1661-49DE-B76F-8D2D7BC06CF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8AA2C59-08CA-4830-A62F-F8CA87E5D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1B9C74-735C-4292-9948-69F9B965C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E111BDD-CC5F-4462-8A3E-3B1A789D6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92C45-8399-499D-A8C2-D21E784F861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5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78966AD-6098-42E2-B7B7-9263F712A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68FA511-A9B6-40B7-B5AD-C8E2E110D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24EA475-57C5-4FBB-977F-B8920B1FF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2B29F-1661-49DE-B76F-8D2D7BC06CF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70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A40B3-1FBE-48FE-92BF-4C18EEAAE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BCBDE2-0C6E-44BB-AE5A-707B7A6B7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04D82B-68DD-4C0C-BD18-69003EAE0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388B7-57CC-4EC1-BD69-3C2336BC4E5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A40B3-1FBE-48FE-92BF-4C18EEAAE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BCBDE2-0C6E-44BB-AE5A-707B7A6B7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04D82B-68DD-4C0C-BD18-69003EAE0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388B7-57CC-4EC1-BD69-3C2336BC4E5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37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770EFB6-35F2-4021-853D-98DCFE34C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B2FABF5-E9D7-4B71-A315-B4AB27994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5AE4E9-3BD2-4E12-A602-0C2E1FC39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2B53B-015D-49BA-9164-768A26C2ACD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770EFB6-35F2-4021-853D-98DCFE34C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B2FABF5-E9D7-4B71-A315-B4AB27994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5AE4E9-3BD2-4E12-A602-0C2E1FC39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2B53B-015D-49BA-9164-768A26C2ACD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76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FB5DE3E-4F96-4EA6-8C97-D34754B77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608522-BB6E-4BBC-A5E8-9678E9D9B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A8CC851-2F94-4725-993E-B48177A49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6C97-6EE4-4787-BA90-10230435E4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FB5DE3E-4F96-4EA6-8C97-D34754B77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608522-BB6E-4BBC-A5E8-9678E9D9B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A8CC851-2F94-4725-993E-B48177A49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6C97-6EE4-4787-BA90-10230435E4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108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F6C958-09E9-4D74-8493-E8A863008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FAAC22-5276-4E51-87F5-6F0777479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8B1BAC4-B0D0-4598-A1FA-294555EAF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72ECC-F887-4D7C-9D52-B4AAE21BB5B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F6C958-09E9-4D74-8493-E8A863008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FAAC22-5276-4E51-87F5-6F0777479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8B1BAC4-B0D0-4598-A1FA-294555EAF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72ECC-F887-4D7C-9D52-B4AAE21BB5B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80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5CD1E1-E8DE-4B41-9326-0A0C0A2F1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36530D-051A-4D44-9FB2-AAD0CED78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28C0356-631D-49F1-9286-07E38AF11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C4B12-39C9-4E70-8A37-E5A1FF1C0E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47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6976224-669C-4948-84E6-D841AD9FB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2289460-B5C3-42D2-B15F-DD60841F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FF37A75-158D-4EFF-9C93-983B1531B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C62A5-082B-43AE-9E9B-791B69F31E8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5CD1E1-E8DE-4B41-9326-0A0C0A2F1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36530D-051A-4D44-9FB2-AAD0CED78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28C0356-631D-49F1-9286-07E38AF11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C4B12-39C9-4E70-8A37-E5A1FF1C0E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27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A27D20-285B-4D87-9F7A-346C99184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C335313-8ABE-4798-99AA-5CC5A6F5A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5BA4DE5-164B-4D60-85F5-F63AE7AD6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3CB6F-0CE3-4541-8102-87412AE00DE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A27D20-285B-4D87-9F7A-346C99184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C335313-8ABE-4798-99AA-5CC5A6F5A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5BA4DE5-164B-4D60-85F5-F63AE7AD6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3CB6F-0CE3-4541-8102-87412AE00DE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7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E8EBE5-32BE-4F4D-B453-E13A555F9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72870C-3D71-4F9A-A78C-814C186A0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E226FC5-E2B4-430B-8E6B-E2DB9D0AD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D08FD-C899-4727-A122-E63FD81ECA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E8EBE5-32BE-4F4D-B453-E13A555F9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72870C-3D71-4F9A-A78C-814C186A0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E226FC5-E2B4-430B-8E6B-E2DB9D0AD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D08FD-C899-4727-A122-E63FD81ECA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9400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62006BD-9FF2-4E76-BC69-C18A9F5C5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A97D7D-76F5-4127-863A-09C150E3F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4B9E614-6F33-45D6-BC32-583586A7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BA3F6-89D3-42C6-882D-ADC9BEC6FA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62006BD-9FF2-4E76-BC69-C18A9F5C5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A97D7D-76F5-4127-863A-09C150E3F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4B9E614-6F33-45D6-BC32-583586A7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BA3F6-89D3-42C6-882D-ADC9BEC6FA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522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D4BE05-5828-44C8-8B09-A3EF36191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545C467-F74B-4BD8-BF61-3C5120A56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CF8B18-7558-4AF7-91B1-FCAFC5301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E9CE3-8A8E-4AE8-B5C1-810E9A70DF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D4BE05-5828-44C8-8B09-A3EF36191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545C467-F74B-4BD8-BF61-3C5120A56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CF8B18-7558-4AF7-91B1-FCAFC5301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E9CE3-8A8E-4AE8-B5C1-810E9A70DF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70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67224A-1719-4DC2-8E06-71BE1B627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CC372F-9456-4E0F-950C-C52B8E775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2EDF8D-CC16-4AE7-A630-C86C9EFEA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BA75F-A708-482D-89D7-E4A3AE7CF3D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6976224-669C-4948-84E6-D841AD9FB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2289460-B5C3-42D2-B15F-DD60841F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FF37A75-158D-4EFF-9C93-983B1531B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C62A5-082B-43AE-9E9B-791B69F31E8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89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67224A-1719-4DC2-8E06-71BE1B627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CC372F-9456-4E0F-950C-C52B8E775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2EDF8D-CC16-4AE7-A630-C86C9EFEA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BA75F-A708-482D-89D7-E4A3AE7CF3D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24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5EB1D66-2CF7-4481-90D3-4954D405E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CB9B1D7-C1F9-4A56-9981-801638A2F8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5C977E0-CD8C-4B74-A969-C64EFBCB0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01D2D-B870-4D38-AA9E-E2E678761D1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81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5EB1D66-2CF7-4481-90D3-4954D405E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CB9B1D7-C1F9-4A56-9981-801638A2F8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5C977E0-CD8C-4B74-A969-C64EFBCB0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01D2D-B870-4D38-AA9E-E2E678761D1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390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F3A12D-90DC-4F25-8C50-8D6484D78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A77E703-9DC0-4B9D-9C2A-377AE8638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4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B4DD3F0-393A-4A1F-A44D-D943CB39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D508C-3A2C-4CDE-B1F5-7823CF0CB7F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974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F3A12D-90DC-4F25-8C50-8D6484D78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A77E703-9DC0-4B9D-9C2A-377AE8638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B4DD3F0-393A-4A1F-A44D-D943CB39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D508C-3A2C-4CDE-B1F5-7823CF0CB7F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E7EE36-6955-413D-BFF4-2BB550528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1A25AD2-3DDC-4BA8-B9E8-E8EF2DCB9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7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9C660D-77F3-4AA3-81C7-E6918A75C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38BAA-16C4-48E7-9BB7-ED2AB49261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E7EE36-6955-413D-BFF4-2BB550528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1A25AD2-3DDC-4BA8-B9E8-E8EF2DCB9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9C660D-77F3-4AA3-81C7-E6918A75C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38BAA-16C4-48E7-9BB7-ED2AB49261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575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6B837D8-DB20-48AD-96DD-600DF2694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D715D9-3406-4EBD-A2F4-5A5D0A14B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341C469-4D41-4A3F-8385-4B440E50C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E99E5-1761-4DC2-836B-A4242DEDA81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6B837D8-DB20-48AD-96DD-600DF2694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D715D9-3406-4EBD-A2F4-5A5D0A14B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341C469-4D41-4A3F-8385-4B440E50C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E99E5-1761-4DC2-836B-A4242DEDA81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781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06A8A8-B4A1-40DB-B03F-CBAD4CCD0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F46F7FF-FD8A-4E2B-9491-DD1A35D25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D5E04CD-D31E-435D-B1F7-1FFEA4357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84108-9655-4C29-98BC-64663FEDFA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11395C-B514-450C-B151-353422541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E30199-1464-4192-ACF3-35615EBFE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F8B0B7-72E1-476D-BEAF-4239FD99F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81020-044A-4FE4-A34E-1D5B61AF2CF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06A8A8-B4A1-40DB-B03F-CBAD4CCD0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F46F7FF-FD8A-4E2B-9491-DD1A35D25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D5E04CD-D31E-435D-B1F7-1FFEA4357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84108-9655-4C29-98BC-64663FEDFA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01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AE6248D-60B2-4E1C-9B9D-B7308EB43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BA3347-06A6-4534-BB60-01F7C326D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593EDF6-C625-4599-AD1C-66C8AFC41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E668E-62D4-4ABD-851B-FB6E0A35B2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AE6248D-60B2-4E1C-9B9D-B7308EB43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BA3347-06A6-4534-BB60-01F7C326D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593EDF6-C625-4599-AD1C-66C8AFC41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E668E-62D4-4ABD-851B-FB6E0A35B2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228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C5D07E-B6C5-4943-A1E7-83A0B5F204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1A8E867-B552-4AEA-AE4B-9A79FBBB6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2468724-63F1-44AB-A4A2-42DF12336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EDFE-C557-4300-A323-20A2F391EAA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C5D07E-B6C5-4943-A1E7-83A0B5F204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1A8E867-B552-4AEA-AE4B-9A79FBBB6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2468724-63F1-44AB-A4A2-42DF12336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EDFE-C557-4300-A323-20A2F391EAA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16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35170CA-D297-4AF7-8462-E7C067628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E84473-659F-4B50-B60B-F4EBBC60D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363E42-7623-4757-83F2-66B90614D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0E14C-732C-490C-BFD1-EACB8BE785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897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35170CA-D297-4AF7-8462-E7C067628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E84473-659F-4B50-B60B-F4EBBC60D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363E42-7623-4757-83F2-66B90614D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0E14C-732C-490C-BFD1-EACB8BE785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9783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525D84D-2922-41E4-8F4F-D81237DBB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8BB100-8DDF-44BA-B05E-484192474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CC6C2E-EEC8-4282-B8E8-CB9BD6395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82EAB-E3FD-441C-A912-F847928958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525D84D-2922-41E4-8F4F-D81237DBB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8BB100-8DDF-44BA-B05E-484192474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CC6C2E-EEC8-4282-B8E8-CB9BD6395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82EAB-E3FD-441C-A912-F847928958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000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D7C114E-1E1E-415E-9DF2-FEBD2714D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94F5C77-9120-4CC4-B3F3-11F51194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B7744C-D98C-4570-94FF-6EA99A638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97284-B757-443E-BE00-C4F45355B1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12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11395C-B514-450C-B151-353422541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E30199-1464-4192-ACF3-35615EBFE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F8B0B7-72E1-476D-BEAF-4239FD99F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81020-044A-4FE4-A34E-1D5B61AF2CF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580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D7C114E-1E1E-415E-9DF2-FEBD2714D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94F5C77-9120-4CC4-B3F3-11F51194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B7744C-D98C-4570-94FF-6EA99A638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97284-B757-443E-BE00-C4F45355B1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463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53F169F-F4E3-486A-8F55-2F1CBD925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1CFB0E-00CA-4E84-872F-26E0C7A77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A8A0B8B-5509-4AC1-86F4-8ECB56BB2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E615-E283-42C9-9F1A-01BD6EC84A9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53F169F-F4E3-486A-8F55-2F1CBD925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1CFB0E-00CA-4E84-872F-26E0C7A77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A8A0B8B-5509-4AC1-86F4-8ECB56BB2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E615-E283-42C9-9F1A-01BD6EC84A9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560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CE3E45-07C1-49CC-B1E6-D82F035A2E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70A118-E23C-40D5-AFCA-DA464E9EE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B6768AD-4680-4204-9174-FFFD67CF3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F9C0-E984-4D7C-AA54-C997F29A956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187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CE3E45-07C1-49CC-B1E6-D82F035A2E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70A118-E23C-40D5-AFCA-DA464E9EE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B6768AD-4680-4204-9174-FFFD67CF3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F9C0-E984-4D7C-AA54-C997F29A956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042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5742C5-5B8B-44F6-9472-99329E517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77BF1CC-04D4-412B-B5D8-00A29A3C4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B3CF7F-BA06-4DBC-AF78-17BD615D4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09D0-CAFB-4A1D-B663-EDE5DF6C468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5742C5-5B8B-44F6-9472-99329E517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77BF1CC-04D4-412B-B5D8-00A29A3C4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B3CF7F-BA06-4DBC-AF78-17BD615D4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09D0-CAFB-4A1D-B663-EDE5DF6C468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481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328DE0-4C87-4FB5-9EFB-865EA92C8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EDB9FE7-A1D3-4EBD-AEBA-2ACDE1C80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D4C1479-8D06-4FB7-A435-A660067C0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70DC9-9610-46C9-AF93-CE1D3C0663A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328DE0-4C87-4FB5-9EFB-865EA92C8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EDB9FE7-A1D3-4EBD-AEBA-2ACDE1C80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D4C1479-8D06-4FB7-A435-A660067C0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70DC9-9610-46C9-AF93-CE1D3C0663A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908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5C10AC-6B1C-4A9F-8341-DD85E503F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7B1835-D82A-44C5-A559-C6E2F92E9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7240C7-F5E2-48E9-8CAD-49DC3980C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3378C-E8FC-4878-8D3B-6820C28E3E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72E5AE2-D78E-47B5-B282-31E521B8D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A81050-B992-4D89-AC61-C01F801A5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A59634D-E4A0-4910-85D9-1EB353960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418C7-96D1-4B24-96D2-08F8A3F9DC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5C10AC-6B1C-4A9F-8341-DD85E503F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7B1835-D82A-44C5-A559-C6E2F92E9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7240C7-F5E2-48E9-8CAD-49DC3980C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3378C-E8FC-4878-8D3B-6820C28E3E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893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BFAFE62-58D3-4DD9-973D-45490D07C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0CE91D-D289-4F58-80FE-BBBC9FB07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485090-CCE1-466C-922B-B750BD090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3FDEE-892E-4B28-8158-7BF82D3316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129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BFAFE62-58D3-4DD9-973D-45490D07C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0CE91D-D289-4F58-80FE-BBBC9FB07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485090-CCE1-466C-922B-B750BD090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3FDEE-892E-4B28-8158-7BF82D3316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39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110A3FC-5C6F-4552-A9DF-E7B376DB4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65F2CBF-94AC-491D-807E-8311B59B7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28D17E-06BF-4DBA-99EB-E4C22F08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BF6-19ED-4E07-A723-DB3157E98E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110A3FC-5C6F-4552-A9DF-E7B376DB4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65F2CBF-94AC-491D-807E-8311B59B7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28D17E-06BF-4DBA-99EB-E4C22F08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BF6-19ED-4E07-A723-DB3157E98E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596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9E89EB-3E30-4FF5-876D-B3DF0A832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42DB85A-23B1-4BB0-A068-12CE8C792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29727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9E89EB-3E30-4FF5-876D-B3DF0A832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42DB85A-23B1-4BB0-A068-12CE8C792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58067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C904BDE-8C04-40B8-8935-C20268DD87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8D787FE-970B-4BA2-BCA8-72E8B4E0C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47358F0-F34F-4169-A092-4D8A3A9CB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234C-A3FF-4E4A-8A7A-D2549B8FF4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8952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C904BDE-8C04-40B8-8935-C20268DD87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8D787FE-970B-4BA2-BCA8-72E8B4E0C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47358F0-F34F-4169-A092-4D8A3A9CB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234C-A3FF-4E4A-8A7A-D2549B8FF4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196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10196A-6E43-4983-8D17-F4A288514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AB379CF-07BE-4D6A-950A-ABE1AFF88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852B7AA-6B3D-458E-88FE-6725A3D07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1DE3F-D9DB-4630-8630-C3E4667565B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72E5AE2-D78E-47B5-B282-31E521B8D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A81050-B992-4D89-AC61-C01F801A5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A59634D-E4A0-4910-85D9-1EB353960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418C7-96D1-4B24-96D2-08F8A3F9DC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6256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10196A-6E43-4983-8D17-F4A288514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AB379CF-07BE-4D6A-950A-ABE1AFF88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852B7AA-6B3D-458E-88FE-6725A3D07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1DE3F-D9DB-4630-8630-C3E4667565B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1357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B37536-A57C-41FA-834E-72FE9F728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5D71C9B-E136-46B2-9CCD-1A9B05DA1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E0C3466-E9FF-432F-965F-DBF9AB82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BB4E3-3034-4467-8495-2C7AA2A2FE2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B37536-A57C-41FA-834E-72FE9F728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5D71C9B-E136-46B2-9CCD-1A9B05DA1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E0C3466-E9FF-432F-965F-DBF9AB82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BB4E3-3034-4467-8495-2C7AA2A2FE2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750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EF89849-7952-470A-9C0F-03A2406FE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F2F3AFB-A423-4202-940C-1AF10A718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BF08934-3886-44D7-8ACB-9B69FA9E3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718CA-79DF-4415-B818-770753EB4AA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EF89849-7952-470A-9C0F-03A2406FE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F2F3AFB-A423-4202-940C-1AF10A718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BF08934-3886-44D7-8ACB-9B69FA9E3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718CA-79DF-4415-B818-770753EB4AA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9028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A7B647-7751-4E1C-AB0F-A2FC4D77C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A654FEA-B77D-427C-A9EF-5E7DEC1CA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102C373-0981-435D-8BBF-A40D50AF9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8826C-50F0-4B14-B002-BD3C6D49C6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A7B647-7751-4E1C-AB0F-A2FC4D77C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A654FEA-B77D-427C-A9EF-5E7DEC1CA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102C373-0981-435D-8BBF-A40D50AF9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8826C-50F0-4B14-B002-BD3C6D49C6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197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259030-06D0-42A0-9294-1069F4733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DCD84AC-9FDA-4EE2-9E85-462C351A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B3A3980-E37B-44DB-9B09-1201F3785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7349F-D58E-4D1E-A9F4-07D79A16ED0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259030-06D0-42A0-9294-1069F4733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DCD84AC-9FDA-4EE2-9E85-462C351A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B3A3980-E37B-44DB-9B09-1201F3785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7349F-D58E-4D1E-A9F4-07D79A16ED0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2442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4E9094-A173-4660-A76B-ECD25F2E5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B8D4710-14DA-4FE3-9B25-1744E49A0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7BBB1-06E9-43CB-BA42-5D1D1CE00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3F093-295A-4C0B-AE5F-CAEBB401CAB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1E1591-38E4-4092-9AEC-60FB9DF5E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A4ABB8C-B16B-433F-91F5-FFFB015C3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3DC5A90-A8A4-4B69-8146-EF3B30E1E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823B-2EED-4905-B862-3C7E3D3587A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4E9094-A173-4660-A76B-ECD25F2E5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B8D4710-14DA-4FE3-9B25-1744E49A0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7BBB1-06E9-43CB-BA42-5D1D1CE00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3F093-295A-4C0B-AE5F-CAEBB401CAB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9806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4284D5-A8FF-4725-B100-6CA368F68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4039822-4C8B-4A34-AA5A-B6C9D08D8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AD5AFC-B173-4A14-B1BA-503C6267F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8CFA-FDF8-42AB-83C8-2F4240405CC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4284D5-A8FF-4725-B100-6CA368F68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4039822-4C8B-4A34-AA5A-B6C9D08D8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AD5AFC-B173-4A14-B1BA-503C6267F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8CFA-FDF8-42AB-83C8-2F4240405CC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1326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BC6177-8295-456A-9F4D-02CF86724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A854488-B62E-49E7-ABEE-9D2BDE97C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B62D726-FB98-4ABB-8A74-458170F3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2F12A-4649-4FFC-93EC-85D50DE3E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9238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BC6177-8295-456A-9F4D-02CF86724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A854488-B62E-49E7-ABEE-9D2BDE97C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B62D726-FB98-4ABB-8A74-458170F3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2F12A-4649-4FFC-93EC-85D50DE3E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DA6788D-23F0-4B7F-8C63-B17B1CB6F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3A1BC29-D81B-4D4D-A549-CD11B51A8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4AA288-8192-4654-87AF-CA5AB3F4A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32C56-16FB-4B09-A6C5-6A16C639ED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DA6788D-23F0-4B7F-8C63-B17B1CB6F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3A1BC29-D81B-4D4D-A549-CD11B51A8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4AA288-8192-4654-87AF-CA5AB3F4A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32C56-16FB-4B09-A6C5-6A16C639ED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2058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8A1DCF4-B5C7-48CC-88E3-ADA90CC52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FE163AB-6B99-4C83-ADD5-771A1EF6E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7713AF-D7A6-4EFC-9AF2-78A1732F1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67074-F879-4687-AC10-D4CCAC3B17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8A1DCF4-B5C7-48CC-88E3-ADA90CC52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FE163AB-6B99-4C83-ADD5-771A1EF6E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7713AF-D7A6-4EFC-9AF2-78A1732F1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67074-F879-4687-AC10-D4CCAC3B17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78614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F6EDCF0-C893-4B9D-944A-7AF9A230A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61719B-FB14-47E7-A0FD-D8C64ADE8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8A7BF5-2AE3-4130-965A-1B8EA744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3638E-779A-4898-AB62-D1AFAAA56F8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14E38-9796-45D3-8FD5-2D3D68C28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ECDF69-B852-4F47-A9F3-34BE1CEF6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6CD253-D342-4F91-BC18-37E50EBD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CDA357-9DED-446F-BE76-2C3C3B8A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86CF81-AC80-4249-86D8-9AA68CEB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90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BB6C9-87AB-49A5-AA74-D149F680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F9EB32-A64A-461B-AA08-E182F165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11A4C2-3803-4670-9753-FBBED52B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EC9A52-AEBA-4CDC-BC37-B401EFE7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C8B545-DF41-4692-8F4F-C73A51C9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2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4557EB-5D08-4C64-92BC-1C43BA077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E6E377-2689-4FB9-82DF-A74FF4B9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B1163C-EC1F-4FF9-BB16-557CA4B9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C9969D-D60B-43CA-9F01-B6906A6E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47BD6A-C3AC-4DAD-B3FE-D4A8E9D9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6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50D07-C48C-495A-9572-F120BD3D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5D34BC-7410-4AFF-AD67-812B4DC5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F9574D-8C8C-47E1-802A-34EB6C1A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F54886-36F4-47FB-A27E-9A4457C4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CBD92B-DD15-46CC-A6DA-7BABC023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68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0454ED-82D3-416B-A822-8091BCBB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5FD865-C573-484A-A6D2-EFA84876C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18C0BB-9965-4838-AF9F-C18DC356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B45672-CE24-44CE-BD6C-9E8687B7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E2B53B-44A1-469D-867D-FCFC28DE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4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400D8-47C8-4562-B581-DD8E7649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DBF52C-24D3-4A51-85AA-4D03C7148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2DE902-BBD4-4E71-897E-E3F27300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2652CC-D6A2-4273-8866-5D131DA8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686BCD-193A-4A6E-B59C-DB2D6C88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A1E23C-5072-4FB6-A3C7-E335B176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39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02F3F4-84BA-4A9F-ABB8-3A63637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0270C-F432-4051-9AA3-F801BCA1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E5230E-2CCA-4ACC-A9F1-59F2514F9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7B7F73-12F8-49A6-9AFC-B1FF189A7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93EA9C-E089-4579-96C2-291C45C0E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2FE5C6-15F2-4783-B10C-4FAADC5A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DD3448-E987-45FE-A528-4A93CEA1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1477CC-D92F-4B06-A6C1-2F1EEAC8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8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2401-79EF-4331-80E5-93A5D756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2D0626-90CB-49CA-BF0B-C9E19215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7BB2B9-3D75-4D78-ADAF-D82D32D4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F66035-E01A-4EFC-90F0-5800C3ED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10BCB7-92C6-4AF8-B6AD-11EA4D44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C4EE4D-B8FE-45C4-843F-72FA9A85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B0353-9E93-4CA0-BF47-A3C933FF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1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28B5F-D6B6-4272-B8E2-B13084CE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089CBE-B637-47F7-9CC1-358FC73E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ABC48B-C79F-4E09-B501-0A9216EB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A85863-7459-495F-9D59-C3D1A58C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B1C03C-C161-46E9-B10E-9BFB1A4D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9186E8-7B91-4EC5-91BB-B2DD2712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2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51D230-BA5E-4B45-B98E-8AB2EA9C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BEE0B9-5105-4455-8AED-FCF3C4F64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60A30A-7A74-4A44-9DF2-BA9ED6DD5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625F9F-A668-47A0-93AD-4667DB87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CFB8D0-8509-49B6-A017-75C9F7A5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17E4AB-A7D4-4CC2-AB8E-99C55199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41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B8BAD0-2459-47E2-9515-A4C27108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022C93-387F-4226-BAD9-E0FE6F51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D8245-C467-412E-A31A-EDBFF10C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3C6BF5-B485-48BF-A4BF-84152941D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79EFC1-3317-4115-95E7-019EBE35F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3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4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D6B226-E594-420E-B7EB-C355196A6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6" y="1084885"/>
            <a:ext cx="4554107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52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うれしい ことば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あたらしい漢字：回 歩</a:t>
            </a:r>
          </a:p>
        </p:txBody>
      </p:sp>
    </p:spTree>
    <p:extLst>
      <p:ext uri="{BB962C8B-B14F-4D97-AF65-F5344CB8AC3E}">
        <p14:creationId xmlns:p14="http://schemas.microsoft.com/office/powerpoint/2010/main" val="8642279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DA0BB20-6FE1-4592-90E9-51A155CC4BB3}"/>
              </a:ext>
            </a:extLst>
          </p:cNvPr>
          <p:cNvSpPr/>
          <p:nvPr/>
        </p:nvSpPr>
        <p:spPr>
          <a:xfrm>
            <a:off x="3956050" y="2216150"/>
            <a:ext cx="596900" cy="3340100"/>
          </a:xfrm>
          <a:custGeom>
            <a:avLst/>
            <a:gdLst>
              <a:gd name="connsiteX0" fmla="*/ 317500 w 596900"/>
              <a:gd name="connsiteY0" fmla="*/ 2673350 h 3340100"/>
              <a:gd name="connsiteX1" fmla="*/ 292100 w 596900"/>
              <a:gd name="connsiteY1" fmla="*/ 2165350 h 3340100"/>
              <a:gd name="connsiteX2" fmla="*/ 247650 w 596900"/>
              <a:gd name="connsiteY2" fmla="*/ 1200150 h 3340100"/>
              <a:gd name="connsiteX3" fmla="*/ 209550 w 596900"/>
              <a:gd name="connsiteY3" fmla="*/ 508000 h 3340100"/>
              <a:gd name="connsiteX4" fmla="*/ 184150 w 596900"/>
              <a:gd name="connsiteY4" fmla="*/ 330200 h 3340100"/>
              <a:gd name="connsiteX5" fmla="*/ 114300 w 596900"/>
              <a:gd name="connsiteY5" fmla="*/ 158750 h 3340100"/>
              <a:gd name="connsiteX6" fmla="*/ 12700 w 596900"/>
              <a:gd name="connsiteY6" fmla="*/ 57150 h 3340100"/>
              <a:gd name="connsiteX7" fmla="*/ 0 w 596900"/>
              <a:gd name="connsiteY7" fmla="*/ 25400 h 3340100"/>
              <a:gd name="connsiteX8" fmla="*/ 12700 w 596900"/>
              <a:gd name="connsiteY8" fmla="*/ 0 h 3340100"/>
              <a:gd name="connsiteX9" fmla="*/ 82550 w 596900"/>
              <a:gd name="connsiteY9" fmla="*/ 6350 h 3340100"/>
              <a:gd name="connsiteX10" fmla="*/ 215900 w 596900"/>
              <a:gd name="connsiteY10" fmla="*/ 50800 h 3340100"/>
              <a:gd name="connsiteX11" fmla="*/ 317500 w 596900"/>
              <a:gd name="connsiteY11" fmla="*/ 101600 h 3340100"/>
              <a:gd name="connsiteX12" fmla="*/ 419100 w 596900"/>
              <a:gd name="connsiteY12" fmla="*/ 184150 h 3340100"/>
              <a:gd name="connsiteX13" fmla="*/ 444500 w 596900"/>
              <a:gd name="connsiteY13" fmla="*/ 393700 h 3340100"/>
              <a:gd name="connsiteX14" fmla="*/ 463550 w 596900"/>
              <a:gd name="connsiteY14" fmla="*/ 844550 h 3340100"/>
              <a:gd name="connsiteX15" fmla="*/ 501650 w 596900"/>
              <a:gd name="connsiteY15" fmla="*/ 1555750 h 3340100"/>
              <a:gd name="connsiteX16" fmla="*/ 539750 w 596900"/>
              <a:gd name="connsiteY16" fmla="*/ 2400300 h 3340100"/>
              <a:gd name="connsiteX17" fmla="*/ 577850 w 596900"/>
              <a:gd name="connsiteY17" fmla="*/ 2927350 h 3340100"/>
              <a:gd name="connsiteX18" fmla="*/ 596900 w 596900"/>
              <a:gd name="connsiteY18" fmla="*/ 3130550 h 3340100"/>
              <a:gd name="connsiteX19" fmla="*/ 546100 w 596900"/>
              <a:gd name="connsiteY19" fmla="*/ 3257550 h 3340100"/>
              <a:gd name="connsiteX20" fmla="*/ 508000 w 596900"/>
              <a:gd name="connsiteY20" fmla="*/ 3327400 h 3340100"/>
              <a:gd name="connsiteX21" fmla="*/ 469900 w 596900"/>
              <a:gd name="connsiteY21" fmla="*/ 3340100 h 3340100"/>
              <a:gd name="connsiteX22" fmla="*/ 431800 w 596900"/>
              <a:gd name="connsiteY22" fmla="*/ 3321050 h 3340100"/>
              <a:gd name="connsiteX23" fmla="*/ 381000 w 596900"/>
              <a:gd name="connsiteY23" fmla="*/ 3213100 h 3340100"/>
              <a:gd name="connsiteX24" fmla="*/ 349250 w 596900"/>
              <a:gd name="connsiteY24" fmla="*/ 3124200 h 3340100"/>
              <a:gd name="connsiteX25" fmla="*/ 323850 w 596900"/>
              <a:gd name="connsiteY25" fmla="*/ 3035300 h 3340100"/>
              <a:gd name="connsiteX26" fmla="*/ 330200 w 596900"/>
              <a:gd name="connsiteY26" fmla="*/ 2921000 h 3340100"/>
              <a:gd name="connsiteX27" fmla="*/ 317500 w 596900"/>
              <a:gd name="connsiteY27" fmla="*/ 267335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6900" h="3340100">
                <a:moveTo>
                  <a:pt x="317500" y="2673350"/>
                </a:moveTo>
                <a:lnTo>
                  <a:pt x="292100" y="2165350"/>
                </a:lnTo>
                <a:lnTo>
                  <a:pt x="247650" y="1200150"/>
                </a:lnTo>
                <a:lnTo>
                  <a:pt x="209550" y="508000"/>
                </a:lnTo>
                <a:lnTo>
                  <a:pt x="184150" y="330200"/>
                </a:lnTo>
                <a:lnTo>
                  <a:pt x="114300" y="158750"/>
                </a:lnTo>
                <a:lnTo>
                  <a:pt x="12700" y="57150"/>
                </a:lnTo>
                <a:lnTo>
                  <a:pt x="0" y="25400"/>
                </a:lnTo>
                <a:lnTo>
                  <a:pt x="12700" y="0"/>
                </a:lnTo>
                <a:lnTo>
                  <a:pt x="82550" y="6350"/>
                </a:lnTo>
                <a:lnTo>
                  <a:pt x="215900" y="50800"/>
                </a:lnTo>
                <a:lnTo>
                  <a:pt x="317500" y="101600"/>
                </a:lnTo>
                <a:lnTo>
                  <a:pt x="419100" y="184150"/>
                </a:lnTo>
                <a:lnTo>
                  <a:pt x="444500" y="393700"/>
                </a:lnTo>
                <a:lnTo>
                  <a:pt x="463550" y="844550"/>
                </a:lnTo>
                <a:lnTo>
                  <a:pt x="501650" y="1555750"/>
                </a:lnTo>
                <a:lnTo>
                  <a:pt x="539750" y="2400300"/>
                </a:lnTo>
                <a:lnTo>
                  <a:pt x="577850" y="2927350"/>
                </a:lnTo>
                <a:lnTo>
                  <a:pt x="596900" y="3130550"/>
                </a:lnTo>
                <a:lnTo>
                  <a:pt x="546100" y="3257550"/>
                </a:lnTo>
                <a:lnTo>
                  <a:pt x="508000" y="3327400"/>
                </a:lnTo>
                <a:lnTo>
                  <a:pt x="469900" y="3340100"/>
                </a:lnTo>
                <a:lnTo>
                  <a:pt x="431800" y="3321050"/>
                </a:lnTo>
                <a:lnTo>
                  <a:pt x="381000" y="3213100"/>
                </a:lnTo>
                <a:lnTo>
                  <a:pt x="349250" y="3124200"/>
                </a:lnTo>
                <a:lnTo>
                  <a:pt x="323850" y="3035300"/>
                </a:lnTo>
                <a:lnTo>
                  <a:pt x="330200" y="2921000"/>
                </a:lnTo>
                <a:lnTo>
                  <a:pt x="317500" y="26733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B90B776-2D98-48F4-9C13-CB5937F4A88A}"/>
              </a:ext>
            </a:extLst>
          </p:cNvPr>
          <p:cNvSpPr/>
          <p:nvPr/>
        </p:nvSpPr>
        <p:spPr>
          <a:xfrm>
            <a:off x="4937126" y="3152776"/>
            <a:ext cx="608013" cy="1331913"/>
          </a:xfrm>
          <a:custGeom>
            <a:avLst/>
            <a:gdLst>
              <a:gd name="connsiteX0" fmla="*/ 255002 w 607883"/>
              <a:gd name="connsiteY0" fmla="*/ 713490 h 1331676"/>
              <a:gd name="connsiteX1" fmla="*/ 221517 w 607883"/>
              <a:gd name="connsiteY1" fmla="*/ 481670 h 1331676"/>
              <a:gd name="connsiteX2" fmla="*/ 182880 w 607883"/>
              <a:gd name="connsiteY2" fmla="*/ 303942 h 1331676"/>
              <a:gd name="connsiteX3" fmla="*/ 141668 w 607883"/>
              <a:gd name="connsiteY3" fmla="*/ 200911 h 1331676"/>
              <a:gd name="connsiteX4" fmla="*/ 43788 w 607883"/>
              <a:gd name="connsiteY4" fmla="*/ 74698 h 1331676"/>
              <a:gd name="connsiteX5" fmla="*/ 12879 w 607883"/>
              <a:gd name="connsiteY5" fmla="*/ 46364 h 1331676"/>
              <a:gd name="connsiteX6" fmla="*/ 0 w 607883"/>
              <a:gd name="connsiteY6" fmla="*/ 30909 h 1331676"/>
              <a:gd name="connsiteX7" fmla="*/ 12879 w 607883"/>
              <a:gd name="connsiteY7" fmla="*/ 5152 h 1331676"/>
              <a:gd name="connsiteX8" fmla="*/ 48940 w 607883"/>
              <a:gd name="connsiteY8" fmla="*/ 0 h 1331676"/>
              <a:gd name="connsiteX9" fmla="*/ 128789 w 607883"/>
              <a:gd name="connsiteY9" fmla="*/ 15455 h 1331676"/>
              <a:gd name="connsiteX10" fmla="*/ 247274 w 607883"/>
              <a:gd name="connsiteY10" fmla="*/ 43788 h 1331676"/>
              <a:gd name="connsiteX11" fmla="*/ 314245 w 607883"/>
              <a:gd name="connsiteY11" fmla="*/ 74698 h 1331676"/>
              <a:gd name="connsiteX12" fmla="*/ 386366 w 607883"/>
              <a:gd name="connsiteY12" fmla="*/ 121062 h 1331676"/>
              <a:gd name="connsiteX13" fmla="*/ 419851 w 607883"/>
              <a:gd name="connsiteY13" fmla="*/ 283335 h 1331676"/>
              <a:gd name="connsiteX14" fmla="*/ 553792 w 607883"/>
              <a:gd name="connsiteY14" fmla="*/ 981370 h 1331676"/>
              <a:gd name="connsiteX15" fmla="*/ 607883 w 607883"/>
              <a:gd name="connsiteY15" fmla="*/ 1138493 h 1331676"/>
              <a:gd name="connsiteX16" fmla="*/ 589852 w 607883"/>
              <a:gd name="connsiteY16" fmla="*/ 1151371 h 1331676"/>
              <a:gd name="connsiteX17" fmla="*/ 558943 w 607883"/>
              <a:gd name="connsiteY17" fmla="*/ 1236372 h 1331676"/>
              <a:gd name="connsiteX18" fmla="*/ 520307 w 607883"/>
              <a:gd name="connsiteY18" fmla="*/ 1298191 h 1331676"/>
              <a:gd name="connsiteX19" fmla="*/ 489397 w 607883"/>
              <a:gd name="connsiteY19" fmla="*/ 1323948 h 1331676"/>
              <a:gd name="connsiteX20" fmla="*/ 461064 w 607883"/>
              <a:gd name="connsiteY20" fmla="*/ 1331676 h 1331676"/>
              <a:gd name="connsiteX21" fmla="*/ 422427 w 607883"/>
              <a:gd name="connsiteY21" fmla="*/ 1318797 h 1331676"/>
              <a:gd name="connsiteX22" fmla="*/ 383790 w 607883"/>
              <a:gd name="connsiteY22" fmla="*/ 1267281 h 1331676"/>
              <a:gd name="connsiteX23" fmla="*/ 314245 w 607883"/>
              <a:gd name="connsiteY23" fmla="*/ 1130765 h 1331676"/>
              <a:gd name="connsiteX24" fmla="*/ 298790 w 607883"/>
              <a:gd name="connsiteY24" fmla="*/ 1097280 h 1331676"/>
              <a:gd name="connsiteX25" fmla="*/ 306517 w 607883"/>
              <a:gd name="connsiteY25" fmla="*/ 1017431 h 1331676"/>
              <a:gd name="connsiteX26" fmla="*/ 255002 w 607883"/>
              <a:gd name="connsiteY26" fmla="*/ 713490 h 13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7883" h="1331676">
                <a:moveTo>
                  <a:pt x="255002" y="713490"/>
                </a:moveTo>
                <a:lnTo>
                  <a:pt x="221517" y="481670"/>
                </a:lnTo>
                <a:lnTo>
                  <a:pt x="182880" y="303942"/>
                </a:lnTo>
                <a:lnTo>
                  <a:pt x="141668" y="200911"/>
                </a:lnTo>
                <a:lnTo>
                  <a:pt x="43788" y="74698"/>
                </a:lnTo>
                <a:lnTo>
                  <a:pt x="12879" y="46364"/>
                </a:lnTo>
                <a:lnTo>
                  <a:pt x="0" y="30909"/>
                </a:lnTo>
                <a:lnTo>
                  <a:pt x="12879" y="5152"/>
                </a:lnTo>
                <a:lnTo>
                  <a:pt x="48940" y="0"/>
                </a:lnTo>
                <a:lnTo>
                  <a:pt x="128789" y="15455"/>
                </a:lnTo>
                <a:lnTo>
                  <a:pt x="247274" y="43788"/>
                </a:lnTo>
                <a:lnTo>
                  <a:pt x="314245" y="74698"/>
                </a:lnTo>
                <a:lnTo>
                  <a:pt x="386366" y="121062"/>
                </a:lnTo>
                <a:lnTo>
                  <a:pt x="419851" y="283335"/>
                </a:lnTo>
                <a:lnTo>
                  <a:pt x="553792" y="981370"/>
                </a:lnTo>
                <a:lnTo>
                  <a:pt x="607883" y="1138493"/>
                </a:lnTo>
                <a:lnTo>
                  <a:pt x="589852" y="1151371"/>
                </a:lnTo>
                <a:lnTo>
                  <a:pt x="558943" y="1236372"/>
                </a:lnTo>
                <a:lnTo>
                  <a:pt x="520307" y="1298191"/>
                </a:lnTo>
                <a:lnTo>
                  <a:pt x="489397" y="1323948"/>
                </a:lnTo>
                <a:lnTo>
                  <a:pt x="461064" y="1331676"/>
                </a:lnTo>
                <a:lnTo>
                  <a:pt x="422427" y="1318797"/>
                </a:lnTo>
                <a:lnTo>
                  <a:pt x="383790" y="1267281"/>
                </a:lnTo>
                <a:lnTo>
                  <a:pt x="314245" y="1130765"/>
                </a:lnTo>
                <a:lnTo>
                  <a:pt x="298790" y="1097280"/>
                </a:lnTo>
                <a:lnTo>
                  <a:pt x="306517" y="1017431"/>
                </a:lnTo>
                <a:lnTo>
                  <a:pt x="255002" y="713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82EE818-3C67-4F0B-8B8C-B972885C4217}"/>
              </a:ext>
            </a:extLst>
          </p:cNvPr>
          <p:cNvSpPr/>
          <p:nvPr/>
        </p:nvSpPr>
        <p:spPr>
          <a:xfrm>
            <a:off x="4248150" y="2038350"/>
            <a:ext cx="3975100" cy="3308350"/>
          </a:xfrm>
          <a:custGeom>
            <a:avLst/>
            <a:gdLst>
              <a:gd name="connsiteX0" fmla="*/ 1073150 w 3975100"/>
              <a:gd name="connsiteY0" fmla="*/ 444500 h 3308350"/>
              <a:gd name="connsiteX1" fmla="*/ 596900 w 3975100"/>
              <a:gd name="connsiteY1" fmla="*/ 501650 h 3308350"/>
              <a:gd name="connsiteX2" fmla="*/ 133350 w 3975100"/>
              <a:gd name="connsiteY2" fmla="*/ 565150 h 3308350"/>
              <a:gd name="connsiteX3" fmla="*/ 0 w 3975100"/>
              <a:gd name="connsiteY3" fmla="*/ 342900 h 3308350"/>
              <a:gd name="connsiteX4" fmla="*/ 158750 w 3975100"/>
              <a:gd name="connsiteY4" fmla="*/ 361950 h 3308350"/>
              <a:gd name="connsiteX5" fmla="*/ 825500 w 3975100"/>
              <a:gd name="connsiteY5" fmla="*/ 292100 h 3308350"/>
              <a:gd name="connsiteX6" fmla="*/ 1816100 w 3975100"/>
              <a:gd name="connsiteY6" fmla="*/ 190500 h 3308350"/>
              <a:gd name="connsiteX7" fmla="*/ 2590800 w 3975100"/>
              <a:gd name="connsiteY7" fmla="*/ 120650 h 3308350"/>
              <a:gd name="connsiteX8" fmla="*/ 3314700 w 3975100"/>
              <a:gd name="connsiteY8" fmla="*/ 63500 h 3308350"/>
              <a:gd name="connsiteX9" fmla="*/ 3454400 w 3975100"/>
              <a:gd name="connsiteY9" fmla="*/ 63500 h 3308350"/>
              <a:gd name="connsiteX10" fmla="*/ 3511550 w 3975100"/>
              <a:gd name="connsiteY10" fmla="*/ 38100 h 3308350"/>
              <a:gd name="connsiteX11" fmla="*/ 3587750 w 3975100"/>
              <a:gd name="connsiteY11" fmla="*/ 6350 h 3308350"/>
              <a:gd name="connsiteX12" fmla="*/ 3644900 w 3975100"/>
              <a:gd name="connsiteY12" fmla="*/ 0 h 3308350"/>
              <a:gd name="connsiteX13" fmla="*/ 3683000 w 3975100"/>
              <a:gd name="connsiteY13" fmla="*/ 12700 h 3308350"/>
              <a:gd name="connsiteX14" fmla="*/ 3898900 w 3975100"/>
              <a:gd name="connsiteY14" fmla="*/ 209550 h 3308350"/>
              <a:gd name="connsiteX15" fmla="*/ 3962400 w 3975100"/>
              <a:gd name="connsiteY15" fmla="*/ 285750 h 3308350"/>
              <a:gd name="connsiteX16" fmla="*/ 3975100 w 3975100"/>
              <a:gd name="connsiteY16" fmla="*/ 342900 h 3308350"/>
              <a:gd name="connsiteX17" fmla="*/ 3975100 w 3975100"/>
              <a:gd name="connsiteY17" fmla="*/ 381000 h 3308350"/>
              <a:gd name="connsiteX18" fmla="*/ 3930650 w 3975100"/>
              <a:gd name="connsiteY18" fmla="*/ 431800 h 3308350"/>
              <a:gd name="connsiteX19" fmla="*/ 3810000 w 3975100"/>
              <a:gd name="connsiteY19" fmla="*/ 1676400 h 3308350"/>
              <a:gd name="connsiteX20" fmla="*/ 3676650 w 3975100"/>
              <a:gd name="connsiteY20" fmla="*/ 2901950 h 3308350"/>
              <a:gd name="connsiteX21" fmla="*/ 3663950 w 3975100"/>
              <a:gd name="connsiteY21" fmla="*/ 3067050 h 3308350"/>
              <a:gd name="connsiteX22" fmla="*/ 3638550 w 3975100"/>
              <a:gd name="connsiteY22" fmla="*/ 3200400 h 3308350"/>
              <a:gd name="connsiteX23" fmla="*/ 3600450 w 3975100"/>
              <a:gd name="connsiteY23" fmla="*/ 3276600 h 3308350"/>
              <a:gd name="connsiteX24" fmla="*/ 3549650 w 3975100"/>
              <a:gd name="connsiteY24" fmla="*/ 3308350 h 3308350"/>
              <a:gd name="connsiteX25" fmla="*/ 3479800 w 3975100"/>
              <a:gd name="connsiteY25" fmla="*/ 3308350 h 3308350"/>
              <a:gd name="connsiteX26" fmla="*/ 3435350 w 3975100"/>
              <a:gd name="connsiteY26" fmla="*/ 3263900 h 3308350"/>
              <a:gd name="connsiteX27" fmla="*/ 3409950 w 3975100"/>
              <a:gd name="connsiteY27" fmla="*/ 3175000 h 3308350"/>
              <a:gd name="connsiteX28" fmla="*/ 3397250 w 3975100"/>
              <a:gd name="connsiteY28" fmla="*/ 3111500 h 3308350"/>
              <a:gd name="connsiteX29" fmla="*/ 3422650 w 3975100"/>
              <a:gd name="connsiteY29" fmla="*/ 2901950 h 3308350"/>
              <a:gd name="connsiteX30" fmla="*/ 3492500 w 3975100"/>
              <a:gd name="connsiteY30" fmla="*/ 2082800 h 3308350"/>
              <a:gd name="connsiteX31" fmla="*/ 3575050 w 3975100"/>
              <a:gd name="connsiteY31" fmla="*/ 908050 h 3308350"/>
              <a:gd name="connsiteX32" fmla="*/ 3600450 w 3975100"/>
              <a:gd name="connsiteY32" fmla="*/ 393700 h 3308350"/>
              <a:gd name="connsiteX33" fmla="*/ 3581400 w 3975100"/>
              <a:gd name="connsiteY33" fmla="*/ 304800 h 3308350"/>
              <a:gd name="connsiteX34" fmla="*/ 3543300 w 3975100"/>
              <a:gd name="connsiteY34" fmla="*/ 279400 h 3308350"/>
              <a:gd name="connsiteX35" fmla="*/ 3340100 w 3975100"/>
              <a:gd name="connsiteY35" fmla="*/ 266700 h 3308350"/>
              <a:gd name="connsiteX36" fmla="*/ 2698750 w 3975100"/>
              <a:gd name="connsiteY36" fmla="*/ 285750 h 3308350"/>
              <a:gd name="connsiteX37" fmla="*/ 1727200 w 3975100"/>
              <a:gd name="connsiteY37" fmla="*/ 374650 h 3308350"/>
              <a:gd name="connsiteX38" fmla="*/ 1073150 w 3975100"/>
              <a:gd name="connsiteY38" fmla="*/ 444500 h 33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75100" h="3308350">
                <a:moveTo>
                  <a:pt x="1073150" y="444500"/>
                </a:moveTo>
                <a:lnTo>
                  <a:pt x="596900" y="501650"/>
                </a:lnTo>
                <a:lnTo>
                  <a:pt x="133350" y="565150"/>
                </a:lnTo>
                <a:lnTo>
                  <a:pt x="0" y="342900"/>
                </a:lnTo>
                <a:lnTo>
                  <a:pt x="158750" y="361950"/>
                </a:lnTo>
                <a:lnTo>
                  <a:pt x="825500" y="292100"/>
                </a:lnTo>
                <a:lnTo>
                  <a:pt x="1816100" y="190500"/>
                </a:lnTo>
                <a:lnTo>
                  <a:pt x="2590800" y="120650"/>
                </a:lnTo>
                <a:lnTo>
                  <a:pt x="3314700" y="63500"/>
                </a:lnTo>
                <a:lnTo>
                  <a:pt x="3454400" y="63500"/>
                </a:lnTo>
                <a:lnTo>
                  <a:pt x="3511550" y="38100"/>
                </a:lnTo>
                <a:lnTo>
                  <a:pt x="3587750" y="6350"/>
                </a:lnTo>
                <a:lnTo>
                  <a:pt x="3644900" y="0"/>
                </a:lnTo>
                <a:lnTo>
                  <a:pt x="3683000" y="12700"/>
                </a:lnTo>
                <a:lnTo>
                  <a:pt x="3898900" y="209550"/>
                </a:lnTo>
                <a:lnTo>
                  <a:pt x="3962400" y="285750"/>
                </a:lnTo>
                <a:lnTo>
                  <a:pt x="3975100" y="342900"/>
                </a:lnTo>
                <a:lnTo>
                  <a:pt x="3975100" y="381000"/>
                </a:lnTo>
                <a:lnTo>
                  <a:pt x="3930650" y="431800"/>
                </a:lnTo>
                <a:lnTo>
                  <a:pt x="3810000" y="1676400"/>
                </a:lnTo>
                <a:lnTo>
                  <a:pt x="3676650" y="2901950"/>
                </a:lnTo>
                <a:lnTo>
                  <a:pt x="3663950" y="3067050"/>
                </a:lnTo>
                <a:lnTo>
                  <a:pt x="3638550" y="3200400"/>
                </a:lnTo>
                <a:lnTo>
                  <a:pt x="3600450" y="3276600"/>
                </a:lnTo>
                <a:lnTo>
                  <a:pt x="3549650" y="3308350"/>
                </a:lnTo>
                <a:lnTo>
                  <a:pt x="3479800" y="3308350"/>
                </a:lnTo>
                <a:lnTo>
                  <a:pt x="3435350" y="3263900"/>
                </a:lnTo>
                <a:lnTo>
                  <a:pt x="3409950" y="3175000"/>
                </a:lnTo>
                <a:lnTo>
                  <a:pt x="3397250" y="3111500"/>
                </a:lnTo>
                <a:lnTo>
                  <a:pt x="3422650" y="2901950"/>
                </a:lnTo>
                <a:lnTo>
                  <a:pt x="3492500" y="2082800"/>
                </a:lnTo>
                <a:lnTo>
                  <a:pt x="3575050" y="908050"/>
                </a:lnTo>
                <a:lnTo>
                  <a:pt x="3600450" y="393700"/>
                </a:lnTo>
                <a:lnTo>
                  <a:pt x="3581400" y="304800"/>
                </a:lnTo>
                <a:lnTo>
                  <a:pt x="3543300" y="279400"/>
                </a:lnTo>
                <a:lnTo>
                  <a:pt x="3340100" y="266700"/>
                </a:lnTo>
                <a:lnTo>
                  <a:pt x="2698750" y="285750"/>
                </a:lnTo>
                <a:lnTo>
                  <a:pt x="1727200" y="374650"/>
                </a:lnTo>
                <a:lnTo>
                  <a:pt x="1073150" y="444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E743549-C75F-403E-AF3E-9BF28E486124}"/>
              </a:ext>
            </a:extLst>
          </p:cNvPr>
          <p:cNvSpPr/>
          <p:nvPr/>
        </p:nvSpPr>
        <p:spPr>
          <a:xfrm>
            <a:off x="5213351" y="3065463"/>
            <a:ext cx="1812925" cy="1257300"/>
          </a:xfrm>
          <a:custGeom>
            <a:avLst/>
            <a:gdLst>
              <a:gd name="connsiteX0" fmla="*/ 538337 w 1813345"/>
              <a:gd name="connsiteY0" fmla="*/ 314244 h 1256978"/>
              <a:gd name="connsiteX1" fmla="*/ 121061 w 1813345"/>
              <a:gd name="connsiteY1" fmla="*/ 365760 h 1256978"/>
              <a:gd name="connsiteX2" fmla="*/ 0 w 1813345"/>
              <a:gd name="connsiteY2" fmla="*/ 208638 h 1256978"/>
              <a:gd name="connsiteX3" fmla="*/ 141668 w 1813345"/>
              <a:gd name="connsiteY3" fmla="*/ 195759 h 1256978"/>
              <a:gd name="connsiteX4" fmla="*/ 605307 w 1813345"/>
              <a:gd name="connsiteY4" fmla="*/ 136516 h 1256978"/>
              <a:gd name="connsiteX5" fmla="*/ 1056068 w 1813345"/>
              <a:gd name="connsiteY5" fmla="*/ 72122 h 1256978"/>
              <a:gd name="connsiteX6" fmla="*/ 1352282 w 1813345"/>
              <a:gd name="connsiteY6" fmla="*/ 28333 h 1256978"/>
              <a:gd name="connsiteX7" fmla="*/ 1401221 w 1813345"/>
              <a:gd name="connsiteY7" fmla="*/ 7727 h 1256978"/>
              <a:gd name="connsiteX8" fmla="*/ 1457888 w 1813345"/>
              <a:gd name="connsiteY8" fmla="*/ 0 h 1256978"/>
              <a:gd name="connsiteX9" fmla="*/ 1524859 w 1813345"/>
              <a:gd name="connsiteY9" fmla="*/ 5151 h 1256978"/>
              <a:gd name="connsiteX10" fmla="*/ 1571222 w 1813345"/>
              <a:gd name="connsiteY10" fmla="*/ 20606 h 1256978"/>
              <a:gd name="connsiteX11" fmla="*/ 1648496 w 1813345"/>
              <a:gd name="connsiteY11" fmla="*/ 77273 h 1256978"/>
              <a:gd name="connsiteX12" fmla="*/ 1759254 w 1813345"/>
              <a:gd name="connsiteY12" fmla="*/ 172577 h 1256978"/>
              <a:gd name="connsiteX13" fmla="*/ 1800466 w 1813345"/>
              <a:gd name="connsiteY13" fmla="*/ 216365 h 1256978"/>
              <a:gd name="connsiteX14" fmla="*/ 1813345 w 1813345"/>
              <a:gd name="connsiteY14" fmla="*/ 244698 h 1256978"/>
              <a:gd name="connsiteX15" fmla="*/ 1813345 w 1813345"/>
              <a:gd name="connsiteY15" fmla="*/ 280759 h 1256978"/>
              <a:gd name="connsiteX16" fmla="*/ 1795315 w 1813345"/>
              <a:gd name="connsiteY16" fmla="*/ 306517 h 1256978"/>
              <a:gd name="connsiteX17" fmla="*/ 1754102 w 1813345"/>
              <a:gd name="connsiteY17" fmla="*/ 334851 h 1256978"/>
              <a:gd name="connsiteX18" fmla="*/ 1738648 w 1813345"/>
              <a:gd name="connsiteY18" fmla="*/ 355457 h 1256978"/>
              <a:gd name="connsiteX19" fmla="*/ 1653647 w 1813345"/>
              <a:gd name="connsiteY19" fmla="*/ 806217 h 1256978"/>
              <a:gd name="connsiteX20" fmla="*/ 1568647 w 1813345"/>
              <a:gd name="connsiteY20" fmla="*/ 1179705 h 1256978"/>
              <a:gd name="connsiteX21" fmla="*/ 1548041 w 1813345"/>
              <a:gd name="connsiteY21" fmla="*/ 1228644 h 1256978"/>
              <a:gd name="connsiteX22" fmla="*/ 1514555 w 1813345"/>
              <a:gd name="connsiteY22" fmla="*/ 1251826 h 1256978"/>
              <a:gd name="connsiteX23" fmla="*/ 1447585 w 1813345"/>
              <a:gd name="connsiteY23" fmla="*/ 1256978 h 1256978"/>
              <a:gd name="connsiteX24" fmla="*/ 1388342 w 1813345"/>
              <a:gd name="connsiteY24" fmla="*/ 1249251 h 1256978"/>
              <a:gd name="connsiteX25" fmla="*/ 1347130 w 1813345"/>
              <a:gd name="connsiteY25" fmla="*/ 1215765 h 1256978"/>
              <a:gd name="connsiteX26" fmla="*/ 1303342 w 1813345"/>
              <a:gd name="connsiteY26" fmla="*/ 1156523 h 1256978"/>
              <a:gd name="connsiteX27" fmla="*/ 1362585 w 1813345"/>
              <a:gd name="connsiteY27" fmla="*/ 940158 h 1256978"/>
              <a:gd name="connsiteX28" fmla="*/ 1434706 w 1813345"/>
              <a:gd name="connsiteY28" fmla="*/ 589852 h 1256978"/>
              <a:gd name="connsiteX29" fmla="*/ 1488798 w 1813345"/>
              <a:gd name="connsiteY29" fmla="*/ 291062 h 1256978"/>
              <a:gd name="connsiteX30" fmla="*/ 1488798 w 1813345"/>
              <a:gd name="connsiteY30" fmla="*/ 255002 h 1256978"/>
              <a:gd name="connsiteX31" fmla="*/ 1473343 w 1813345"/>
              <a:gd name="connsiteY31" fmla="*/ 229244 h 1256978"/>
              <a:gd name="connsiteX32" fmla="*/ 1434706 w 1813345"/>
              <a:gd name="connsiteY32" fmla="*/ 208638 h 1256978"/>
              <a:gd name="connsiteX33" fmla="*/ 1349706 w 1813345"/>
              <a:gd name="connsiteY33" fmla="*/ 203486 h 1256978"/>
              <a:gd name="connsiteX34" fmla="*/ 538337 w 1813345"/>
              <a:gd name="connsiteY34" fmla="*/ 314244 h 125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13345" h="1256978">
                <a:moveTo>
                  <a:pt x="538337" y="314244"/>
                </a:moveTo>
                <a:lnTo>
                  <a:pt x="121061" y="365760"/>
                </a:lnTo>
                <a:lnTo>
                  <a:pt x="0" y="208638"/>
                </a:lnTo>
                <a:lnTo>
                  <a:pt x="141668" y="195759"/>
                </a:lnTo>
                <a:lnTo>
                  <a:pt x="605307" y="136516"/>
                </a:lnTo>
                <a:lnTo>
                  <a:pt x="1056068" y="72122"/>
                </a:lnTo>
                <a:lnTo>
                  <a:pt x="1352282" y="28333"/>
                </a:lnTo>
                <a:lnTo>
                  <a:pt x="1401221" y="7727"/>
                </a:lnTo>
                <a:lnTo>
                  <a:pt x="1457888" y="0"/>
                </a:lnTo>
                <a:lnTo>
                  <a:pt x="1524859" y="5151"/>
                </a:lnTo>
                <a:lnTo>
                  <a:pt x="1571222" y="20606"/>
                </a:lnTo>
                <a:lnTo>
                  <a:pt x="1648496" y="77273"/>
                </a:lnTo>
                <a:lnTo>
                  <a:pt x="1759254" y="172577"/>
                </a:lnTo>
                <a:lnTo>
                  <a:pt x="1800466" y="216365"/>
                </a:lnTo>
                <a:lnTo>
                  <a:pt x="1813345" y="244698"/>
                </a:lnTo>
                <a:lnTo>
                  <a:pt x="1813345" y="280759"/>
                </a:lnTo>
                <a:lnTo>
                  <a:pt x="1795315" y="306517"/>
                </a:lnTo>
                <a:lnTo>
                  <a:pt x="1754102" y="334851"/>
                </a:lnTo>
                <a:lnTo>
                  <a:pt x="1738648" y="355457"/>
                </a:lnTo>
                <a:lnTo>
                  <a:pt x="1653647" y="806217"/>
                </a:lnTo>
                <a:lnTo>
                  <a:pt x="1568647" y="1179705"/>
                </a:lnTo>
                <a:lnTo>
                  <a:pt x="1548041" y="1228644"/>
                </a:lnTo>
                <a:lnTo>
                  <a:pt x="1514555" y="1251826"/>
                </a:lnTo>
                <a:lnTo>
                  <a:pt x="1447585" y="1256978"/>
                </a:lnTo>
                <a:lnTo>
                  <a:pt x="1388342" y="1249251"/>
                </a:lnTo>
                <a:lnTo>
                  <a:pt x="1347130" y="1215765"/>
                </a:lnTo>
                <a:lnTo>
                  <a:pt x="1303342" y="1156523"/>
                </a:lnTo>
                <a:lnTo>
                  <a:pt x="1362585" y="940158"/>
                </a:lnTo>
                <a:lnTo>
                  <a:pt x="1434706" y="589852"/>
                </a:lnTo>
                <a:lnTo>
                  <a:pt x="1488798" y="291062"/>
                </a:lnTo>
                <a:lnTo>
                  <a:pt x="1488798" y="255002"/>
                </a:lnTo>
                <a:lnTo>
                  <a:pt x="1473343" y="229244"/>
                </a:lnTo>
                <a:lnTo>
                  <a:pt x="1434706" y="208638"/>
                </a:lnTo>
                <a:lnTo>
                  <a:pt x="1349706" y="203486"/>
                </a:lnTo>
                <a:lnTo>
                  <a:pt x="538337" y="314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014FF7-5DC3-4E8B-8450-945F1A498B90}"/>
              </a:ext>
            </a:extLst>
          </p:cNvPr>
          <p:cNvSpPr/>
          <p:nvPr/>
        </p:nvSpPr>
        <p:spPr>
          <a:xfrm>
            <a:off x="5367339" y="4005263"/>
            <a:ext cx="1290637" cy="309562"/>
          </a:xfrm>
          <a:custGeom>
            <a:avLst/>
            <a:gdLst>
              <a:gd name="connsiteX0" fmla="*/ 453337 w 1290464"/>
              <a:gd name="connsiteY0" fmla="*/ 262729 h 309093"/>
              <a:gd name="connsiteX1" fmla="*/ 136516 w 1290464"/>
              <a:gd name="connsiteY1" fmla="*/ 309093 h 309093"/>
              <a:gd name="connsiteX2" fmla="*/ 0 w 1290464"/>
              <a:gd name="connsiteY2" fmla="*/ 146819 h 309093"/>
              <a:gd name="connsiteX3" fmla="*/ 399245 w 1290464"/>
              <a:gd name="connsiteY3" fmla="*/ 105606 h 309093"/>
              <a:gd name="connsiteX4" fmla="*/ 852582 w 1290464"/>
              <a:gd name="connsiteY4" fmla="*/ 48939 h 309093"/>
              <a:gd name="connsiteX5" fmla="*/ 1223493 w 1290464"/>
              <a:gd name="connsiteY5" fmla="*/ 0 h 309093"/>
              <a:gd name="connsiteX6" fmla="*/ 1290464 w 1290464"/>
              <a:gd name="connsiteY6" fmla="*/ 203486 h 309093"/>
              <a:gd name="connsiteX7" fmla="*/ 1017431 w 1290464"/>
              <a:gd name="connsiteY7" fmla="*/ 213789 h 309093"/>
              <a:gd name="connsiteX8" fmla="*/ 672278 w 1290464"/>
              <a:gd name="connsiteY8" fmla="*/ 242122 h 309093"/>
              <a:gd name="connsiteX9" fmla="*/ 453337 w 1290464"/>
              <a:gd name="connsiteY9" fmla="*/ 262729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464" h="309093">
                <a:moveTo>
                  <a:pt x="453337" y="262729"/>
                </a:moveTo>
                <a:lnTo>
                  <a:pt x="136516" y="309093"/>
                </a:lnTo>
                <a:lnTo>
                  <a:pt x="0" y="146819"/>
                </a:lnTo>
                <a:lnTo>
                  <a:pt x="399245" y="105606"/>
                </a:lnTo>
                <a:lnTo>
                  <a:pt x="852582" y="48939"/>
                </a:lnTo>
                <a:lnTo>
                  <a:pt x="1223493" y="0"/>
                </a:lnTo>
                <a:lnTo>
                  <a:pt x="1290464" y="203486"/>
                </a:lnTo>
                <a:lnTo>
                  <a:pt x="1017431" y="213789"/>
                </a:lnTo>
                <a:lnTo>
                  <a:pt x="672278" y="242122"/>
                </a:lnTo>
                <a:lnTo>
                  <a:pt x="453337" y="262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B1F3782-C62F-4CFC-BAB8-912D15AAB29A}"/>
              </a:ext>
            </a:extLst>
          </p:cNvPr>
          <p:cNvSpPr/>
          <p:nvPr/>
        </p:nvSpPr>
        <p:spPr>
          <a:xfrm>
            <a:off x="4405314" y="4862514"/>
            <a:ext cx="3381375" cy="485775"/>
          </a:xfrm>
          <a:custGeom>
            <a:avLst/>
            <a:gdLst>
              <a:gd name="connsiteX0" fmla="*/ 1266825 w 3381375"/>
              <a:gd name="connsiteY0" fmla="*/ 385762 h 485775"/>
              <a:gd name="connsiteX1" fmla="*/ 595312 w 3381375"/>
              <a:gd name="connsiteY1" fmla="*/ 447675 h 485775"/>
              <a:gd name="connsiteX2" fmla="*/ 119062 w 3381375"/>
              <a:gd name="connsiteY2" fmla="*/ 485775 h 485775"/>
              <a:gd name="connsiteX3" fmla="*/ 0 w 3381375"/>
              <a:gd name="connsiteY3" fmla="*/ 285750 h 485775"/>
              <a:gd name="connsiteX4" fmla="*/ 147637 w 3381375"/>
              <a:gd name="connsiteY4" fmla="*/ 285750 h 485775"/>
              <a:gd name="connsiteX5" fmla="*/ 785812 w 3381375"/>
              <a:gd name="connsiteY5" fmla="*/ 228600 h 485775"/>
              <a:gd name="connsiteX6" fmla="*/ 1604962 w 3381375"/>
              <a:gd name="connsiteY6" fmla="*/ 161925 h 485775"/>
              <a:gd name="connsiteX7" fmla="*/ 2438400 w 3381375"/>
              <a:gd name="connsiteY7" fmla="*/ 90487 h 485775"/>
              <a:gd name="connsiteX8" fmla="*/ 2714625 w 3381375"/>
              <a:gd name="connsiteY8" fmla="*/ 76200 h 485775"/>
              <a:gd name="connsiteX9" fmla="*/ 2819400 w 3381375"/>
              <a:gd name="connsiteY9" fmla="*/ 42862 h 485775"/>
              <a:gd name="connsiteX10" fmla="*/ 2924175 w 3381375"/>
              <a:gd name="connsiteY10" fmla="*/ 0 h 485775"/>
              <a:gd name="connsiteX11" fmla="*/ 2967037 w 3381375"/>
              <a:gd name="connsiteY11" fmla="*/ 0 h 485775"/>
              <a:gd name="connsiteX12" fmla="*/ 3100387 w 3381375"/>
              <a:gd name="connsiteY12" fmla="*/ 38100 h 485775"/>
              <a:gd name="connsiteX13" fmla="*/ 3286125 w 3381375"/>
              <a:gd name="connsiteY13" fmla="*/ 119062 h 485775"/>
              <a:gd name="connsiteX14" fmla="*/ 3381375 w 3381375"/>
              <a:gd name="connsiteY14" fmla="*/ 295275 h 485775"/>
              <a:gd name="connsiteX15" fmla="*/ 3214687 w 3381375"/>
              <a:gd name="connsiteY15" fmla="*/ 280987 h 485775"/>
              <a:gd name="connsiteX16" fmla="*/ 2752725 w 3381375"/>
              <a:gd name="connsiteY16" fmla="*/ 266700 h 485775"/>
              <a:gd name="connsiteX17" fmla="*/ 2586037 w 3381375"/>
              <a:gd name="connsiteY17" fmla="*/ 266700 h 485775"/>
              <a:gd name="connsiteX18" fmla="*/ 2290762 w 3381375"/>
              <a:gd name="connsiteY18" fmla="*/ 290512 h 485775"/>
              <a:gd name="connsiteX19" fmla="*/ 1266825 w 3381375"/>
              <a:gd name="connsiteY19" fmla="*/ 38576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1375" h="485775">
                <a:moveTo>
                  <a:pt x="1266825" y="385762"/>
                </a:moveTo>
                <a:lnTo>
                  <a:pt x="595312" y="447675"/>
                </a:lnTo>
                <a:lnTo>
                  <a:pt x="119062" y="485775"/>
                </a:lnTo>
                <a:lnTo>
                  <a:pt x="0" y="285750"/>
                </a:lnTo>
                <a:lnTo>
                  <a:pt x="147637" y="285750"/>
                </a:lnTo>
                <a:lnTo>
                  <a:pt x="785812" y="228600"/>
                </a:lnTo>
                <a:lnTo>
                  <a:pt x="1604962" y="161925"/>
                </a:lnTo>
                <a:lnTo>
                  <a:pt x="2438400" y="90487"/>
                </a:lnTo>
                <a:lnTo>
                  <a:pt x="2714625" y="76200"/>
                </a:lnTo>
                <a:lnTo>
                  <a:pt x="2819400" y="42862"/>
                </a:lnTo>
                <a:lnTo>
                  <a:pt x="2924175" y="0"/>
                </a:lnTo>
                <a:lnTo>
                  <a:pt x="2967037" y="0"/>
                </a:lnTo>
                <a:lnTo>
                  <a:pt x="3100387" y="38100"/>
                </a:lnTo>
                <a:lnTo>
                  <a:pt x="3286125" y="119062"/>
                </a:lnTo>
                <a:lnTo>
                  <a:pt x="3381375" y="295275"/>
                </a:lnTo>
                <a:lnTo>
                  <a:pt x="3214687" y="280987"/>
                </a:lnTo>
                <a:lnTo>
                  <a:pt x="2752725" y="266700"/>
                </a:lnTo>
                <a:lnTo>
                  <a:pt x="2586037" y="266700"/>
                </a:lnTo>
                <a:lnTo>
                  <a:pt x="2290762" y="290512"/>
                </a:lnTo>
                <a:lnTo>
                  <a:pt x="1266825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353C32-6B07-4DC8-AF33-144A0BE1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28" y="2059883"/>
            <a:ext cx="4267570" cy="35176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187C6DD-DA75-4288-9A6B-61B15E3EE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028" y="2047428"/>
            <a:ext cx="4267570" cy="351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  <p:bldP spid="12" grpId="0" animBg="1"/>
      <p:bldP spid="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8C8D22-94E6-44B1-B30C-84D077A0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670151"/>
            <a:ext cx="426757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05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83C2BBA-611A-40FB-9FDF-6E5F56374A27}"/>
              </a:ext>
            </a:extLst>
          </p:cNvPr>
          <p:cNvSpPr/>
          <p:nvPr/>
        </p:nvSpPr>
        <p:spPr>
          <a:xfrm>
            <a:off x="4567239" y="1857375"/>
            <a:ext cx="612775" cy="1200150"/>
          </a:xfrm>
          <a:custGeom>
            <a:avLst/>
            <a:gdLst>
              <a:gd name="connsiteX0" fmla="*/ 295275 w 611981"/>
              <a:gd name="connsiteY0" fmla="*/ 852488 h 1200150"/>
              <a:gd name="connsiteX1" fmla="*/ 295275 w 611981"/>
              <a:gd name="connsiteY1" fmla="*/ 540544 h 1200150"/>
              <a:gd name="connsiteX2" fmla="*/ 288131 w 611981"/>
              <a:gd name="connsiteY2" fmla="*/ 440531 h 1200150"/>
              <a:gd name="connsiteX3" fmla="*/ 269081 w 611981"/>
              <a:gd name="connsiteY3" fmla="*/ 342900 h 1200150"/>
              <a:gd name="connsiteX4" fmla="*/ 247650 w 611981"/>
              <a:gd name="connsiteY4" fmla="*/ 290513 h 1200150"/>
              <a:gd name="connsiteX5" fmla="*/ 190500 w 611981"/>
              <a:gd name="connsiteY5" fmla="*/ 200025 h 1200150"/>
              <a:gd name="connsiteX6" fmla="*/ 123825 w 611981"/>
              <a:gd name="connsiteY6" fmla="*/ 130969 h 1200150"/>
              <a:gd name="connsiteX7" fmla="*/ 61912 w 611981"/>
              <a:gd name="connsiteY7" fmla="*/ 88106 h 1200150"/>
              <a:gd name="connsiteX8" fmla="*/ 19050 w 611981"/>
              <a:gd name="connsiteY8" fmla="*/ 64294 h 1200150"/>
              <a:gd name="connsiteX9" fmla="*/ 7143 w 611981"/>
              <a:gd name="connsiteY9" fmla="*/ 57150 h 1200150"/>
              <a:gd name="connsiteX10" fmla="*/ 0 w 611981"/>
              <a:gd name="connsiteY10" fmla="*/ 45244 h 1200150"/>
              <a:gd name="connsiteX11" fmla="*/ 7143 w 611981"/>
              <a:gd name="connsiteY11" fmla="*/ 23813 h 1200150"/>
              <a:gd name="connsiteX12" fmla="*/ 28575 w 611981"/>
              <a:gd name="connsiteY12" fmla="*/ 4763 h 1200150"/>
              <a:gd name="connsiteX13" fmla="*/ 54768 w 611981"/>
              <a:gd name="connsiteY13" fmla="*/ 0 h 1200150"/>
              <a:gd name="connsiteX14" fmla="*/ 145256 w 611981"/>
              <a:gd name="connsiteY14" fmla="*/ 16669 h 1200150"/>
              <a:gd name="connsiteX15" fmla="*/ 202406 w 611981"/>
              <a:gd name="connsiteY15" fmla="*/ 30956 h 1200150"/>
              <a:gd name="connsiteX16" fmla="*/ 276225 w 611981"/>
              <a:gd name="connsiteY16" fmla="*/ 59531 h 1200150"/>
              <a:gd name="connsiteX17" fmla="*/ 392906 w 611981"/>
              <a:gd name="connsiteY17" fmla="*/ 119063 h 1200150"/>
              <a:gd name="connsiteX18" fmla="*/ 464343 w 611981"/>
              <a:gd name="connsiteY18" fmla="*/ 169069 h 1200150"/>
              <a:gd name="connsiteX19" fmla="*/ 569118 w 611981"/>
              <a:gd name="connsiteY19" fmla="*/ 252413 h 1200150"/>
              <a:gd name="connsiteX20" fmla="*/ 595312 w 611981"/>
              <a:gd name="connsiteY20" fmla="*/ 278606 h 1200150"/>
              <a:gd name="connsiteX21" fmla="*/ 602456 w 611981"/>
              <a:gd name="connsiteY21" fmla="*/ 300038 h 1200150"/>
              <a:gd name="connsiteX22" fmla="*/ 609600 w 611981"/>
              <a:gd name="connsiteY22" fmla="*/ 328613 h 1200150"/>
              <a:gd name="connsiteX23" fmla="*/ 611981 w 611981"/>
              <a:gd name="connsiteY23" fmla="*/ 366713 h 1200150"/>
              <a:gd name="connsiteX24" fmla="*/ 602456 w 611981"/>
              <a:gd name="connsiteY24" fmla="*/ 395288 h 1200150"/>
              <a:gd name="connsiteX25" fmla="*/ 576262 w 611981"/>
              <a:gd name="connsiteY25" fmla="*/ 416719 h 1200150"/>
              <a:gd name="connsiteX26" fmla="*/ 566737 w 611981"/>
              <a:gd name="connsiteY26" fmla="*/ 433388 h 1200150"/>
              <a:gd name="connsiteX27" fmla="*/ 554831 w 611981"/>
              <a:gd name="connsiteY27" fmla="*/ 469106 h 1200150"/>
              <a:gd name="connsiteX28" fmla="*/ 561975 w 611981"/>
              <a:gd name="connsiteY28" fmla="*/ 509588 h 1200150"/>
              <a:gd name="connsiteX29" fmla="*/ 564356 w 611981"/>
              <a:gd name="connsiteY29" fmla="*/ 585788 h 1200150"/>
              <a:gd name="connsiteX30" fmla="*/ 566737 w 611981"/>
              <a:gd name="connsiteY30" fmla="*/ 940594 h 1200150"/>
              <a:gd name="connsiteX31" fmla="*/ 569118 w 611981"/>
              <a:gd name="connsiteY31" fmla="*/ 1147763 h 1200150"/>
              <a:gd name="connsiteX32" fmla="*/ 292893 w 611981"/>
              <a:gd name="connsiteY32" fmla="*/ 1200150 h 1200150"/>
              <a:gd name="connsiteX33" fmla="*/ 295275 w 611981"/>
              <a:gd name="connsiteY33" fmla="*/ 852488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1981" h="1200150">
                <a:moveTo>
                  <a:pt x="295275" y="852488"/>
                </a:moveTo>
                <a:lnTo>
                  <a:pt x="295275" y="540544"/>
                </a:lnTo>
                <a:lnTo>
                  <a:pt x="288131" y="440531"/>
                </a:lnTo>
                <a:lnTo>
                  <a:pt x="269081" y="342900"/>
                </a:lnTo>
                <a:lnTo>
                  <a:pt x="247650" y="290513"/>
                </a:lnTo>
                <a:lnTo>
                  <a:pt x="190500" y="200025"/>
                </a:lnTo>
                <a:lnTo>
                  <a:pt x="123825" y="130969"/>
                </a:lnTo>
                <a:lnTo>
                  <a:pt x="61912" y="88106"/>
                </a:lnTo>
                <a:lnTo>
                  <a:pt x="19050" y="64294"/>
                </a:lnTo>
                <a:lnTo>
                  <a:pt x="7143" y="57150"/>
                </a:lnTo>
                <a:lnTo>
                  <a:pt x="0" y="45244"/>
                </a:lnTo>
                <a:lnTo>
                  <a:pt x="7143" y="23813"/>
                </a:lnTo>
                <a:lnTo>
                  <a:pt x="28575" y="4763"/>
                </a:lnTo>
                <a:lnTo>
                  <a:pt x="54768" y="0"/>
                </a:lnTo>
                <a:lnTo>
                  <a:pt x="145256" y="16669"/>
                </a:lnTo>
                <a:lnTo>
                  <a:pt x="202406" y="30956"/>
                </a:lnTo>
                <a:lnTo>
                  <a:pt x="276225" y="59531"/>
                </a:lnTo>
                <a:lnTo>
                  <a:pt x="392906" y="119063"/>
                </a:lnTo>
                <a:lnTo>
                  <a:pt x="464343" y="169069"/>
                </a:lnTo>
                <a:lnTo>
                  <a:pt x="569118" y="252413"/>
                </a:lnTo>
                <a:lnTo>
                  <a:pt x="595312" y="278606"/>
                </a:lnTo>
                <a:lnTo>
                  <a:pt x="602456" y="300038"/>
                </a:lnTo>
                <a:lnTo>
                  <a:pt x="609600" y="328613"/>
                </a:lnTo>
                <a:lnTo>
                  <a:pt x="611981" y="366713"/>
                </a:lnTo>
                <a:lnTo>
                  <a:pt x="602456" y="395288"/>
                </a:lnTo>
                <a:lnTo>
                  <a:pt x="576262" y="416719"/>
                </a:lnTo>
                <a:lnTo>
                  <a:pt x="566737" y="433388"/>
                </a:lnTo>
                <a:lnTo>
                  <a:pt x="554831" y="469106"/>
                </a:lnTo>
                <a:lnTo>
                  <a:pt x="561975" y="509588"/>
                </a:lnTo>
                <a:cubicBezTo>
                  <a:pt x="562769" y="534988"/>
                  <a:pt x="563562" y="560388"/>
                  <a:pt x="564356" y="585788"/>
                </a:cubicBezTo>
                <a:cubicBezTo>
                  <a:pt x="565150" y="704057"/>
                  <a:pt x="565943" y="822325"/>
                  <a:pt x="566737" y="940594"/>
                </a:cubicBezTo>
                <a:cubicBezTo>
                  <a:pt x="567531" y="1009650"/>
                  <a:pt x="568324" y="1078707"/>
                  <a:pt x="569118" y="1147763"/>
                </a:cubicBezTo>
                <a:lnTo>
                  <a:pt x="292893" y="1200150"/>
                </a:lnTo>
                <a:lnTo>
                  <a:pt x="295275" y="8524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B0D98B5-03D0-40A9-86BF-77461120C4C7}"/>
              </a:ext>
            </a:extLst>
          </p:cNvPr>
          <p:cNvSpPr/>
          <p:nvPr/>
        </p:nvSpPr>
        <p:spPr>
          <a:xfrm>
            <a:off x="5699126" y="1279526"/>
            <a:ext cx="676275" cy="1565275"/>
          </a:xfrm>
          <a:custGeom>
            <a:avLst/>
            <a:gdLst>
              <a:gd name="connsiteX0" fmla="*/ 368300 w 676275"/>
              <a:gd name="connsiteY0" fmla="*/ 1206500 h 1565275"/>
              <a:gd name="connsiteX1" fmla="*/ 368300 w 676275"/>
              <a:gd name="connsiteY1" fmla="*/ 717550 h 1565275"/>
              <a:gd name="connsiteX2" fmla="*/ 361950 w 676275"/>
              <a:gd name="connsiteY2" fmla="*/ 438150 h 1565275"/>
              <a:gd name="connsiteX3" fmla="*/ 352425 w 676275"/>
              <a:gd name="connsiteY3" fmla="*/ 377825 h 1565275"/>
              <a:gd name="connsiteX4" fmla="*/ 320675 w 676275"/>
              <a:gd name="connsiteY4" fmla="*/ 307975 h 1565275"/>
              <a:gd name="connsiteX5" fmla="*/ 269875 w 676275"/>
              <a:gd name="connsiteY5" fmla="*/ 238125 h 1565275"/>
              <a:gd name="connsiteX6" fmla="*/ 219075 w 676275"/>
              <a:gd name="connsiteY6" fmla="*/ 193675 h 1565275"/>
              <a:gd name="connsiteX7" fmla="*/ 152400 w 676275"/>
              <a:gd name="connsiteY7" fmla="*/ 149225 h 1565275"/>
              <a:gd name="connsiteX8" fmla="*/ 66675 w 676275"/>
              <a:gd name="connsiteY8" fmla="*/ 101600 h 1565275"/>
              <a:gd name="connsiteX9" fmla="*/ 15875 w 676275"/>
              <a:gd name="connsiteY9" fmla="*/ 82550 h 1565275"/>
              <a:gd name="connsiteX10" fmla="*/ 3175 w 676275"/>
              <a:gd name="connsiteY10" fmla="*/ 66675 h 1565275"/>
              <a:gd name="connsiteX11" fmla="*/ 0 w 676275"/>
              <a:gd name="connsiteY11" fmla="*/ 44450 h 1565275"/>
              <a:gd name="connsiteX12" fmla="*/ 3175 w 676275"/>
              <a:gd name="connsiteY12" fmla="*/ 25400 h 1565275"/>
              <a:gd name="connsiteX13" fmla="*/ 12700 w 676275"/>
              <a:gd name="connsiteY13" fmla="*/ 9525 h 1565275"/>
              <a:gd name="connsiteX14" fmla="*/ 38100 w 676275"/>
              <a:gd name="connsiteY14" fmla="*/ 3175 h 1565275"/>
              <a:gd name="connsiteX15" fmla="*/ 63500 w 676275"/>
              <a:gd name="connsiteY15" fmla="*/ 0 h 1565275"/>
              <a:gd name="connsiteX16" fmla="*/ 168275 w 676275"/>
              <a:gd name="connsiteY16" fmla="*/ 9525 h 1565275"/>
              <a:gd name="connsiteX17" fmla="*/ 244475 w 676275"/>
              <a:gd name="connsiteY17" fmla="*/ 22225 h 1565275"/>
              <a:gd name="connsiteX18" fmla="*/ 368300 w 676275"/>
              <a:gd name="connsiteY18" fmla="*/ 47625 h 1565275"/>
              <a:gd name="connsiteX19" fmla="*/ 444500 w 676275"/>
              <a:gd name="connsiteY19" fmla="*/ 73025 h 1565275"/>
              <a:gd name="connsiteX20" fmla="*/ 520700 w 676275"/>
              <a:gd name="connsiteY20" fmla="*/ 114300 h 1565275"/>
              <a:gd name="connsiteX21" fmla="*/ 574675 w 676275"/>
              <a:gd name="connsiteY21" fmla="*/ 152400 h 1565275"/>
              <a:gd name="connsiteX22" fmla="*/ 631825 w 676275"/>
              <a:gd name="connsiteY22" fmla="*/ 215900 h 1565275"/>
              <a:gd name="connsiteX23" fmla="*/ 663575 w 676275"/>
              <a:gd name="connsiteY23" fmla="*/ 276225 h 1565275"/>
              <a:gd name="connsiteX24" fmla="*/ 676275 w 676275"/>
              <a:gd name="connsiteY24" fmla="*/ 311150 h 1565275"/>
              <a:gd name="connsiteX25" fmla="*/ 669925 w 676275"/>
              <a:gd name="connsiteY25" fmla="*/ 327025 h 1565275"/>
              <a:gd name="connsiteX26" fmla="*/ 654050 w 676275"/>
              <a:gd name="connsiteY26" fmla="*/ 355600 h 1565275"/>
              <a:gd name="connsiteX27" fmla="*/ 638175 w 676275"/>
              <a:gd name="connsiteY27" fmla="*/ 384175 h 1565275"/>
              <a:gd name="connsiteX28" fmla="*/ 631825 w 676275"/>
              <a:gd name="connsiteY28" fmla="*/ 438150 h 1565275"/>
              <a:gd name="connsiteX29" fmla="*/ 635000 w 676275"/>
              <a:gd name="connsiteY29" fmla="*/ 736600 h 1565275"/>
              <a:gd name="connsiteX30" fmla="*/ 635000 w 676275"/>
              <a:gd name="connsiteY30" fmla="*/ 936625 h 1565275"/>
              <a:gd name="connsiteX31" fmla="*/ 644525 w 676275"/>
              <a:gd name="connsiteY31" fmla="*/ 1514475 h 1565275"/>
              <a:gd name="connsiteX32" fmla="*/ 361950 w 676275"/>
              <a:gd name="connsiteY32" fmla="*/ 1565275 h 1565275"/>
              <a:gd name="connsiteX33" fmla="*/ 368300 w 676275"/>
              <a:gd name="connsiteY33" fmla="*/ 1206500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76275" h="1565275">
                <a:moveTo>
                  <a:pt x="368300" y="1206500"/>
                </a:moveTo>
                <a:lnTo>
                  <a:pt x="368300" y="717550"/>
                </a:lnTo>
                <a:lnTo>
                  <a:pt x="361950" y="438150"/>
                </a:lnTo>
                <a:lnTo>
                  <a:pt x="352425" y="377825"/>
                </a:lnTo>
                <a:lnTo>
                  <a:pt x="320675" y="307975"/>
                </a:lnTo>
                <a:lnTo>
                  <a:pt x="269875" y="238125"/>
                </a:lnTo>
                <a:lnTo>
                  <a:pt x="219075" y="193675"/>
                </a:lnTo>
                <a:lnTo>
                  <a:pt x="152400" y="149225"/>
                </a:lnTo>
                <a:lnTo>
                  <a:pt x="66675" y="101600"/>
                </a:lnTo>
                <a:lnTo>
                  <a:pt x="15875" y="82550"/>
                </a:lnTo>
                <a:lnTo>
                  <a:pt x="3175" y="66675"/>
                </a:lnTo>
                <a:lnTo>
                  <a:pt x="0" y="44450"/>
                </a:lnTo>
                <a:lnTo>
                  <a:pt x="3175" y="25400"/>
                </a:lnTo>
                <a:lnTo>
                  <a:pt x="12700" y="9525"/>
                </a:lnTo>
                <a:lnTo>
                  <a:pt x="38100" y="3175"/>
                </a:lnTo>
                <a:lnTo>
                  <a:pt x="63500" y="0"/>
                </a:lnTo>
                <a:lnTo>
                  <a:pt x="168275" y="9525"/>
                </a:lnTo>
                <a:lnTo>
                  <a:pt x="244475" y="22225"/>
                </a:lnTo>
                <a:lnTo>
                  <a:pt x="368300" y="47625"/>
                </a:lnTo>
                <a:lnTo>
                  <a:pt x="444500" y="73025"/>
                </a:lnTo>
                <a:lnTo>
                  <a:pt x="520700" y="114300"/>
                </a:lnTo>
                <a:lnTo>
                  <a:pt x="574675" y="152400"/>
                </a:lnTo>
                <a:lnTo>
                  <a:pt x="631825" y="215900"/>
                </a:lnTo>
                <a:lnTo>
                  <a:pt x="663575" y="276225"/>
                </a:lnTo>
                <a:lnTo>
                  <a:pt x="676275" y="311150"/>
                </a:lnTo>
                <a:lnTo>
                  <a:pt x="669925" y="327025"/>
                </a:lnTo>
                <a:lnTo>
                  <a:pt x="654050" y="355600"/>
                </a:lnTo>
                <a:lnTo>
                  <a:pt x="638175" y="384175"/>
                </a:lnTo>
                <a:lnTo>
                  <a:pt x="631825" y="438150"/>
                </a:lnTo>
                <a:cubicBezTo>
                  <a:pt x="632883" y="537633"/>
                  <a:pt x="633942" y="637117"/>
                  <a:pt x="635000" y="736600"/>
                </a:cubicBezTo>
                <a:lnTo>
                  <a:pt x="635000" y="936625"/>
                </a:lnTo>
                <a:lnTo>
                  <a:pt x="644525" y="1514475"/>
                </a:lnTo>
                <a:lnTo>
                  <a:pt x="361950" y="1565275"/>
                </a:lnTo>
                <a:lnTo>
                  <a:pt x="368300" y="1206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A33E643-DA79-414D-BFA2-4A85818AD3D1}"/>
              </a:ext>
            </a:extLst>
          </p:cNvPr>
          <p:cNvSpPr/>
          <p:nvPr/>
        </p:nvSpPr>
        <p:spPr>
          <a:xfrm>
            <a:off x="4173538" y="3398838"/>
            <a:ext cx="1295400" cy="1181100"/>
          </a:xfrm>
          <a:custGeom>
            <a:avLst/>
            <a:gdLst>
              <a:gd name="connsiteX0" fmla="*/ 354807 w 1295400"/>
              <a:gd name="connsiteY0" fmla="*/ 816769 h 1181100"/>
              <a:gd name="connsiteX1" fmla="*/ 526257 w 1295400"/>
              <a:gd name="connsiteY1" fmla="*/ 652462 h 1181100"/>
              <a:gd name="connsiteX2" fmla="*/ 754857 w 1295400"/>
              <a:gd name="connsiteY2" fmla="*/ 423862 h 1181100"/>
              <a:gd name="connsiteX3" fmla="*/ 831057 w 1295400"/>
              <a:gd name="connsiteY3" fmla="*/ 335756 h 1181100"/>
              <a:gd name="connsiteX4" fmla="*/ 862013 w 1295400"/>
              <a:gd name="connsiteY4" fmla="*/ 283369 h 1181100"/>
              <a:gd name="connsiteX5" fmla="*/ 869157 w 1295400"/>
              <a:gd name="connsiteY5" fmla="*/ 254794 h 1181100"/>
              <a:gd name="connsiteX6" fmla="*/ 857250 w 1295400"/>
              <a:gd name="connsiteY6" fmla="*/ 211931 h 1181100"/>
              <a:gd name="connsiteX7" fmla="*/ 819150 w 1295400"/>
              <a:gd name="connsiteY7" fmla="*/ 164306 h 1181100"/>
              <a:gd name="connsiteX8" fmla="*/ 750094 w 1295400"/>
              <a:gd name="connsiteY8" fmla="*/ 104775 h 1181100"/>
              <a:gd name="connsiteX9" fmla="*/ 702469 w 1295400"/>
              <a:gd name="connsiteY9" fmla="*/ 71437 h 1181100"/>
              <a:gd name="connsiteX10" fmla="*/ 685800 w 1295400"/>
              <a:gd name="connsiteY10" fmla="*/ 57150 h 1181100"/>
              <a:gd name="connsiteX11" fmla="*/ 673894 w 1295400"/>
              <a:gd name="connsiteY11" fmla="*/ 35719 h 1181100"/>
              <a:gd name="connsiteX12" fmla="*/ 678657 w 1295400"/>
              <a:gd name="connsiteY12" fmla="*/ 11906 h 1181100"/>
              <a:gd name="connsiteX13" fmla="*/ 697707 w 1295400"/>
              <a:gd name="connsiteY13" fmla="*/ 0 h 1181100"/>
              <a:gd name="connsiteX14" fmla="*/ 742950 w 1295400"/>
              <a:gd name="connsiteY14" fmla="*/ 2381 h 1181100"/>
              <a:gd name="connsiteX15" fmla="*/ 800100 w 1295400"/>
              <a:gd name="connsiteY15" fmla="*/ 21431 h 1181100"/>
              <a:gd name="connsiteX16" fmla="*/ 931069 w 1295400"/>
              <a:gd name="connsiteY16" fmla="*/ 64294 h 1181100"/>
              <a:gd name="connsiteX17" fmla="*/ 1033463 w 1295400"/>
              <a:gd name="connsiteY17" fmla="*/ 107156 h 1181100"/>
              <a:gd name="connsiteX18" fmla="*/ 1116807 w 1295400"/>
              <a:gd name="connsiteY18" fmla="*/ 154781 h 1181100"/>
              <a:gd name="connsiteX19" fmla="*/ 1202532 w 1295400"/>
              <a:gd name="connsiteY19" fmla="*/ 223837 h 1181100"/>
              <a:gd name="connsiteX20" fmla="*/ 1262063 w 1295400"/>
              <a:gd name="connsiteY20" fmla="*/ 283369 h 1181100"/>
              <a:gd name="connsiteX21" fmla="*/ 1288257 w 1295400"/>
              <a:gd name="connsiteY21" fmla="*/ 314325 h 1181100"/>
              <a:gd name="connsiteX22" fmla="*/ 1295400 w 1295400"/>
              <a:gd name="connsiteY22" fmla="*/ 330994 h 1181100"/>
              <a:gd name="connsiteX23" fmla="*/ 1290638 w 1295400"/>
              <a:gd name="connsiteY23" fmla="*/ 354806 h 1181100"/>
              <a:gd name="connsiteX24" fmla="*/ 1271588 w 1295400"/>
              <a:gd name="connsiteY24" fmla="*/ 381000 h 1181100"/>
              <a:gd name="connsiteX25" fmla="*/ 1185863 w 1295400"/>
              <a:gd name="connsiteY25" fmla="*/ 435769 h 1181100"/>
              <a:gd name="connsiteX26" fmla="*/ 1147763 w 1295400"/>
              <a:gd name="connsiteY26" fmla="*/ 459581 h 1181100"/>
              <a:gd name="connsiteX27" fmla="*/ 971550 w 1295400"/>
              <a:gd name="connsiteY27" fmla="*/ 600075 h 1181100"/>
              <a:gd name="connsiteX28" fmla="*/ 688182 w 1295400"/>
              <a:gd name="connsiteY28" fmla="*/ 809625 h 1181100"/>
              <a:gd name="connsiteX29" fmla="*/ 352425 w 1295400"/>
              <a:gd name="connsiteY29" fmla="*/ 1016794 h 1181100"/>
              <a:gd name="connsiteX30" fmla="*/ 83344 w 1295400"/>
              <a:gd name="connsiteY30" fmla="*/ 1157287 h 1181100"/>
              <a:gd name="connsiteX31" fmla="*/ 30957 w 1295400"/>
              <a:gd name="connsiteY31" fmla="*/ 1178719 h 1181100"/>
              <a:gd name="connsiteX32" fmla="*/ 16669 w 1295400"/>
              <a:gd name="connsiteY32" fmla="*/ 1181100 h 1181100"/>
              <a:gd name="connsiteX33" fmla="*/ 2382 w 1295400"/>
              <a:gd name="connsiteY33" fmla="*/ 1173956 h 1181100"/>
              <a:gd name="connsiteX34" fmla="*/ 0 w 1295400"/>
              <a:gd name="connsiteY34" fmla="*/ 1159669 h 1181100"/>
              <a:gd name="connsiteX35" fmla="*/ 14288 w 1295400"/>
              <a:gd name="connsiteY35" fmla="*/ 1126331 h 1181100"/>
              <a:gd name="connsiteX36" fmla="*/ 42863 w 1295400"/>
              <a:gd name="connsiteY36" fmla="*/ 1097756 h 1181100"/>
              <a:gd name="connsiteX37" fmla="*/ 254794 w 1295400"/>
              <a:gd name="connsiteY37" fmla="*/ 904875 h 1181100"/>
              <a:gd name="connsiteX38" fmla="*/ 354807 w 1295400"/>
              <a:gd name="connsiteY38" fmla="*/ 81676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95400" h="1181100">
                <a:moveTo>
                  <a:pt x="354807" y="816769"/>
                </a:moveTo>
                <a:lnTo>
                  <a:pt x="526257" y="652462"/>
                </a:lnTo>
                <a:lnTo>
                  <a:pt x="754857" y="423862"/>
                </a:lnTo>
                <a:lnTo>
                  <a:pt x="831057" y="335756"/>
                </a:lnTo>
                <a:lnTo>
                  <a:pt x="862013" y="283369"/>
                </a:lnTo>
                <a:lnTo>
                  <a:pt x="869157" y="254794"/>
                </a:lnTo>
                <a:lnTo>
                  <a:pt x="857250" y="211931"/>
                </a:lnTo>
                <a:lnTo>
                  <a:pt x="819150" y="164306"/>
                </a:lnTo>
                <a:lnTo>
                  <a:pt x="750094" y="104775"/>
                </a:lnTo>
                <a:lnTo>
                  <a:pt x="702469" y="71437"/>
                </a:lnTo>
                <a:lnTo>
                  <a:pt x="685800" y="57150"/>
                </a:lnTo>
                <a:lnTo>
                  <a:pt x="673894" y="35719"/>
                </a:lnTo>
                <a:lnTo>
                  <a:pt x="678657" y="11906"/>
                </a:lnTo>
                <a:lnTo>
                  <a:pt x="697707" y="0"/>
                </a:lnTo>
                <a:lnTo>
                  <a:pt x="742950" y="2381"/>
                </a:lnTo>
                <a:lnTo>
                  <a:pt x="800100" y="21431"/>
                </a:lnTo>
                <a:lnTo>
                  <a:pt x="931069" y="64294"/>
                </a:lnTo>
                <a:lnTo>
                  <a:pt x="1033463" y="107156"/>
                </a:lnTo>
                <a:lnTo>
                  <a:pt x="1116807" y="154781"/>
                </a:lnTo>
                <a:lnTo>
                  <a:pt x="1202532" y="223837"/>
                </a:lnTo>
                <a:lnTo>
                  <a:pt x="1262063" y="283369"/>
                </a:lnTo>
                <a:lnTo>
                  <a:pt x="1288257" y="314325"/>
                </a:lnTo>
                <a:lnTo>
                  <a:pt x="1295400" y="330994"/>
                </a:lnTo>
                <a:lnTo>
                  <a:pt x="1290638" y="354806"/>
                </a:lnTo>
                <a:lnTo>
                  <a:pt x="1271588" y="381000"/>
                </a:lnTo>
                <a:lnTo>
                  <a:pt x="1185863" y="435769"/>
                </a:lnTo>
                <a:lnTo>
                  <a:pt x="1147763" y="459581"/>
                </a:lnTo>
                <a:lnTo>
                  <a:pt x="971550" y="600075"/>
                </a:lnTo>
                <a:lnTo>
                  <a:pt x="688182" y="809625"/>
                </a:lnTo>
                <a:lnTo>
                  <a:pt x="352425" y="1016794"/>
                </a:lnTo>
                <a:lnTo>
                  <a:pt x="83344" y="1157287"/>
                </a:lnTo>
                <a:lnTo>
                  <a:pt x="30957" y="1178719"/>
                </a:lnTo>
                <a:lnTo>
                  <a:pt x="16669" y="1181100"/>
                </a:lnTo>
                <a:lnTo>
                  <a:pt x="2382" y="1173956"/>
                </a:lnTo>
                <a:lnTo>
                  <a:pt x="0" y="1159669"/>
                </a:lnTo>
                <a:lnTo>
                  <a:pt x="14288" y="1126331"/>
                </a:lnTo>
                <a:lnTo>
                  <a:pt x="42863" y="1097756"/>
                </a:lnTo>
                <a:lnTo>
                  <a:pt x="254794" y="904875"/>
                </a:lnTo>
                <a:lnTo>
                  <a:pt x="354807" y="816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F9BF248-EF98-477F-9F2E-1376AA5DED0B}"/>
              </a:ext>
            </a:extLst>
          </p:cNvPr>
          <p:cNvSpPr/>
          <p:nvPr/>
        </p:nvSpPr>
        <p:spPr>
          <a:xfrm>
            <a:off x="6977064" y="3176589"/>
            <a:ext cx="1082675" cy="833437"/>
          </a:xfrm>
          <a:custGeom>
            <a:avLst/>
            <a:gdLst>
              <a:gd name="connsiteX0" fmla="*/ 483393 w 1083468"/>
              <a:gd name="connsiteY0" fmla="*/ 452437 h 833437"/>
              <a:gd name="connsiteX1" fmla="*/ 314325 w 1083468"/>
              <a:gd name="connsiteY1" fmla="*/ 302418 h 833437"/>
              <a:gd name="connsiteX2" fmla="*/ 61912 w 1083468"/>
              <a:gd name="connsiteY2" fmla="*/ 100012 h 833437"/>
              <a:gd name="connsiteX3" fmla="*/ 7143 w 1083468"/>
              <a:gd name="connsiteY3" fmla="*/ 54768 h 833437"/>
              <a:gd name="connsiteX4" fmla="*/ 0 w 1083468"/>
              <a:gd name="connsiteY4" fmla="*/ 40481 h 833437"/>
              <a:gd name="connsiteX5" fmla="*/ 2381 w 1083468"/>
              <a:gd name="connsiteY5" fmla="*/ 23812 h 833437"/>
              <a:gd name="connsiteX6" fmla="*/ 7143 w 1083468"/>
              <a:gd name="connsiteY6" fmla="*/ 11906 h 833437"/>
              <a:gd name="connsiteX7" fmla="*/ 19050 w 1083468"/>
              <a:gd name="connsiteY7" fmla="*/ 2381 h 833437"/>
              <a:gd name="connsiteX8" fmla="*/ 40481 w 1083468"/>
              <a:gd name="connsiteY8" fmla="*/ 0 h 833437"/>
              <a:gd name="connsiteX9" fmla="*/ 142875 w 1083468"/>
              <a:gd name="connsiteY9" fmla="*/ 35718 h 833437"/>
              <a:gd name="connsiteX10" fmla="*/ 611981 w 1083468"/>
              <a:gd name="connsiteY10" fmla="*/ 226218 h 833437"/>
              <a:gd name="connsiteX11" fmla="*/ 838200 w 1083468"/>
              <a:gd name="connsiteY11" fmla="*/ 323850 h 833437"/>
              <a:gd name="connsiteX12" fmla="*/ 873918 w 1083468"/>
              <a:gd name="connsiteY12" fmla="*/ 340518 h 833437"/>
              <a:gd name="connsiteX13" fmla="*/ 914400 w 1083468"/>
              <a:gd name="connsiteY13" fmla="*/ 376237 h 833437"/>
              <a:gd name="connsiteX14" fmla="*/ 957262 w 1083468"/>
              <a:gd name="connsiteY14" fmla="*/ 423862 h 833437"/>
              <a:gd name="connsiteX15" fmla="*/ 997743 w 1083468"/>
              <a:gd name="connsiteY15" fmla="*/ 478631 h 833437"/>
              <a:gd name="connsiteX16" fmla="*/ 1033462 w 1083468"/>
              <a:gd name="connsiteY16" fmla="*/ 542925 h 833437"/>
              <a:gd name="connsiteX17" fmla="*/ 1066800 w 1083468"/>
              <a:gd name="connsiteY17" fmla="*/ 626268 h 833437"/>
              <a:gd name="connsiteX18" fmla="*/ 1078706 w 1083468"/>
              <a:gd name="connsiteY18" fmla="*/ 659606 h 833437"/>
              <a:gd name="connsiteX19" fmla="*/ 1083468 w 1083468"/>
              <a:gd name="connsiteY19" fmla="*/ 707231 h 833437"/>
              <a:gd name="connsiteX20" fmla="*/ 1078706 w 1083468"/>
              <a:gd name="connsiteY20" fmla="*/ 776287 h 833437"/>
              <a:gd name="connsiteX21" fmla="*/ 1062037 w 1083468"/>
              <a:gd name="connsiteY21" fmla="*/ 807243 h 833437"/>
              <a:gd name="connsiteX22" fmla="*/ 1035843 w 1083468"/>
              <a:gd name="connsiteY22" fmla="*/ 826293 h 833437"/>
              <a:gd name="connsiteX23" fmla="*/ 1000125 w 1083468"/>
              <a:gd name="connsiteY23" fmla="*/ 833437 h 833437"/>
              <a:gd name="connsiteX24" fmla="*/ 950118 w 1083468"/>
              <a:gd name="connsiteY24" fmla="*/ 828675 h 833437"/>
              <a:gd name="connsiteX25" fmla="*/ 897731 w 1083468"/>
              <a:gd name="connsiteY25" fmla="*/ 819150 h 833437"/>
              <a:gd name="connsiteX26" fmla="*/ 835818 w 1083468"/>
              <a:gd name="connsiteY26" fmla="*/ 778668 h 833437"/>
              <a:gd name="connsiteX27" fmla="*/ 685800 w 1083468"/>
              <a:gd name="connsiteY27" fmla="*/ 626268 h 833437"/>
              <a:gd name="connsiteX28" fmla="*/ 483393 w 1083468"/>
              <a:gd name="connsiteY28" fmla="*/ 452437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83468" h="833437">
                <a:moveTo>
                  <a:pt x="483393" y="452437"/>
                </a:moveTo>
                <a:lnTo>
                  <a:pt x="314325" y="302418"/>
                </a:lnTo>
                <a:lnTo>
                  <a:pt x="61912" y="100012"/>
                </a:lnTo>
                <a:lnTo>
                  <a:pt x="7143" y="54768"/>
                </a:lnTo>
                <a:lnTo>
                  <a:pt x="0" y="40481"/>
                </a:lnTo>
                <a:lnTo>
                  <a:pt x="2381" y="23812"/>
                </a:lnTo>
                <a:lnTo>
                  <a:pt x="7143" y="11906"/>
                </a:lnTo>
                <a:lnTo>
                  <a:pt x="19050" y="2381"/>
                </a:lnTo>
                <a:lnTo>
                  <a:pt x="40481" y="0"/>
                </a:lnTo>
                <a:lnTo>
                  <a:pt x="142875" y="35718"/>
                </a:lnTo>
                <a:lnTo>
                  <a:pt x="611981" y="226218"/>
                </a:lnTo>
                <a:lnTo>
                  <a:pt x="838200" y="323850"/>
                </a:lnTo>
                <a:lnTo>
                  <a:pt x="873918" y="340518"/>
                </a:lnTo>
                <a:lnTo>
                  <a:pt x="914400" y="376237"/>
                </a:lnTo>
                <a:lnTo>
                  <a:pt x="957262" y="423862"/>
                </a:lnTo>
                <a:lnTo>
                  <a:pt x="997743" y="478631"/>
                </a:lnTo>
                <a:lnTo>
                  <a:pt x="1033462" y="542925"/>
                </a:lnTo>
                <a:lnTo>
                  <a:pt x="1066800" y="626268"/>
                </a:lnTo>
                <a:lnTo>
                  <a:pt x="1078706" y="659606"/>
                </a:lnTo>
                <a:lnTo>
                  <a:pt x="1083468" y="707231"/>
                </a:lnTo>
                <a:lnTo>
                  <a:pt x="1078706" y="776287"/>
                </a:lnTo>
                <a:lnTo>
                  <a:pt x="1062037" y="807243"/>
                </a:lnTo>
                <a:lnTo>
                  <a:pt x="1035843" y="826293"/>
                </a:lnTo>
                <a:lnTo>
                  <a:pt x="1000125" y="833437"/>
                </a:lnTo>
                <a:lnTo>
                  <a:pt x="950118" y="828675"/>
                </a:lnTo>
                <a:lnTo>
                  <a:pt x="897731" y="819150"/>
                </a:lnTo>
                <a:lnTo>
                  <a:pt x="835818" y="778668"/>
                </a:lnTo>
                <a:lnTo>
                  <a:pt x="685800" y="626268"/>
                </a:lnTo>
                <a:lnTo>
                  <a:pt x="483393" y="452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BD554C8-616B-490A-AAC5-13A0E4452D16}"/>
              </a:ext>
            </a:extLst>
          </p:cNvPr>
          <p:cNvSpPr/>
          <p:nvPr/>
        </p:nvSpPr>
        <p:spPr>
          <a:xfrm>
            <a:off x="4111625" y="3506789"/>
            <a:ext cx="3271838" cy="2657475"/>
          </a:xfrm>
          <a:custGeom>
            <a:avLst/>
            <a:gdLst>
              <a:gd name="connsiteX0" fmla="*/ 1924259 w 3270738"/>
              <a:gd name="connsiteY0" fmla="*/ 1462035 h 2657789"/>
              <a:gd name="connsiteX1" fmla="*/ 2175468 w 3270738"/>
              <a:gd name="connsiteY1" fmla="*/ 1225899 h 2657789"/>
              <a:gd name="connsiteX2" fmla="*/ 2441749 w 3270738"/>
              <a:gd name="connsiteY2" fmla="*/ 944545 h 2657789"/>
              <a:gd name="connsiteX3" fmla="*/ 2748224 w 3270738"/>
              <a:gd name="connsiteY3" fmla="*/ 582804 h 2657789"/>
              <a:gd name="connsiteX4" fmla="*/ 2818563 w 3270738"/>
              <a:gd name="connsiteY4" fmla="*/ 482321 h 2657789"/>
              <a:gd name="connsiteX5" fmla="*/ 2898949 w 3270738"/>
              <a:gd name="connsiteY5" fmla="*/ 341644 h 2657789"/>
              <a:gd name="connsiteX6" fmla="*/ 2914022 w 3270738"/>
              <a:gd name="connsiteY6" fmla="*/ 281354 h 2657789"/>
              <a:gd name="connsiteX7" fmla="*/ 2908998 w 3270738"/>
              <a:gd name="connsiteY7" fmla="*/ 226088 h 2657789"/>
              <a:gd name="connsiteX8" fmla="*/ 2848708 w 3270738"/>
              <a:gd name="connsiteY8" fmla="*/ 105507 h 2657789"/>
              <a:gd name="connsiteX9" fmla="*/ 2813538 w 3270738"/>
              <a:gd name="connsiteY9" fmla="*/ 50241 h 2657789"/>
              <a:gd name="connsiteX10" fmla="*/ 2808514 w 3270738"/>
              <a:gd name="connsiteY10" fmla="*/ 35169 h 2657789"/>
              <a:gd name="connsiteX11" fmla="*/ 2808514 w 3270738"/>
              <a:gd name="connsiteY11" fmla="*/ 15072 h 2657789"/>
              <a:gd name="connsiteX12" fmla="*/ 2818563 w 3270738"/>
              <a:gd name="connsiteY12" fmla="*/ 0 h 2657789"/>
              <a:gd name="connsiteX13" fmla="*/ 2838659 w 3270738"/>
              <a:gd name="connsiteY13" fmla="*/ 0 h 2657789"/>
              <a:gd name="connsiteX14" fmla="*/ 3014505 w 3270738"/>
              <a:gd name="connsiteY14" fmla="*/ 125604 h 2657789"/>
              <a:gd name="connsiteX15" fmla="*/ 3130061 w 3270738"/>
              <a:gd name="connsiteY15" fmla="*/ 226088 h 2657789"/>
              <a:gd name="connsiteX16" fmla="*/ 3230545 w 3270738"/>
              <a:gd name="connsiteY16" fmla="*/ 326571 h 2657789"/>
              <a:gd name="connsiteX17" fmla="*/ 3255666 w 3270738"/>
              <a:gd name="connsiteY17" fmla="*/ 361740 h 2657789"/>
              <a:gd name="connsiteX18" fmla="*/ 3270738 w 3270738"/>
              <a:gd name="connsiteY18" fmla="*/ 396910 h 2657789"/>
              <a:gd name="connsiteX19" fmla="*/ 3270738 w 3270738"/>
              <a:gd name="connsiteY19" fmla="*/ 447151 h 2657789"/>
              <a:gd name="connsiteX20" fmla="*/ 3255666 w 3270738"/>
              <a:gd name="connsiteY20" fmla="*/ 527538 h 2657789"/>
              <a:gd name="connsiteX21" fmla="*/ 3230545 w 3270738"/>
              <a:gd name="connsiteY21" fmla="*/ 547635 h 2657789"/>
              <a:gd name="connsiteX22" fmla="*/ 3155182 w 3270738"/>
              <a:gd name="connsiteY22" fmla="*/ 562707 h 2657789"/>
              <a:gd name="connsiteX23" fmla="*/ 3104941 w 3270738"/>
              <a:gd name="connsiteY23" fmla="*/ 592852 h 2657789"/>
              <a:gd name="connsiteX24" fmla="*/ 2893925 w 3270738"/>
              <a:gd name="connsiteY24" fmla="*/ 854110 h 2657789"/>
              <a:gd name="connsiteX25" fmla="*/ 2703007 w 3270738"/>
              <a:gd name="connsiteY25" fmla="*/ 1075173 h 2657789"/>
              <a:gd name="connsiteX26" fmla="*/ 2381459 w 3270738"/>
              <a:gd name="connsiteY26" fmla="*/ 1401745 h 2657789"/>
              <a:gd name="connsiteX27" fmla="*/ 2140299 w 3270738"/>
              <a:gd name="connsiteY27" fmla="*/ 1612760 h 2657789"/>
              <a:gd name="connsiteX28" fmla="*/ 1914211 w 3270738"/>
              <a:gd name="connsiteY28" fmla="*/ 1793630 h 2657789"/>
              <a:gd name="connsiteX29" fmla="*/ 1547446 w 3270738"/>
              <a:gd name="connsiteY29" fmla="*/ 2039815 h 2657789"/>
              <a:gd name="connsiteX30" fmla="*/ 1281165 w 3270738"/>
              <a:gd name="connsiteY30" fmla="*/ 2195565 h 2657789"/>
              <a:gd name="connsiteX31" fmla="*/ 989763 w 3270738"/>
              <a:gd name="connsiteY31" fmla="*/ 2341266 h 2657789"/>
              <a:gd name="connsiteX32" fmla="*/ 587828 w 3270738"/>
              <a:gd name="connsiteY32" fmla="*/ 2502039 h 2657789"/>
              <a:gd name="connsiteX33" fmla="*/ 316523 w 3270738"/>
              <a:gd name="connsiteY33" fmla="*/ 2587450 h 2657789"/>
              <a:gd name="connsiteX34" fmla="*/ 65314 w 3270738"/>
              <a:gd name="connsiteY34" fmla="*/ 2652765 h 2657789"/>
              <a:gd name="connsiteX35" fmla="*/ 30145 w 3270738"/>
              <a:gd name="connsiteY35" fmla="*/ 2657789 h 2657789"/>
              <a:gd name="connsiteX36" fmla="*/ 5024 w 3270738"/>
              <a:gd name="connsiteY36" fmla="*/ 2642716 h 2657789"/>
              <a:gd name="connsiteX37" fmla="*/ 0 w 3270738"/>
              <a:gd name="connsiteY37" fmla="*/ 2607547 h 2657789"/>
              <a:gd name="connsiteX38" fmla="*/ 15072 w 3270738"/>
              <a:gd name="connsiteY38" fmla="*/ 2577402 h 2657789"/>
              <a:gd name="connsiteX39" fmla="*/ 165798 w 3270738"/>
              <a:gd name="connsiteY39" fmla="*/ 2532184 h 2657789"/>
              <a:gd name="connsiteX40" fmla="*/ 522514 w 3270738"/>
              <a:gd name="connsiteY40" fmla="*/ 2401556 h 2657789"/>
              <a:gd name="connsiteX41" fmla="*/ 919424 w 3270738"/>
              <a:gd name="connsiteY41" fmla="*/ 2210637 h 2657789"/>
              <a:gd name="connsiteX42" fmla="*/ 1331407 w 3270738"/>
              <a:gd name="connsiteY42" fmla="*/ 1944356 h 2657789"/>
              <a:gd name="connsiteX43" fmla="*/ 1612760 w 3270738"/>
              <a:gd name="connsiteY43" fmla="*/ 1733340 h 2657789"/>
              <a:gd name="connsiteX44" fmla="*/ 1924259 w 3270738"/>
              <a:gd name="connsiteY44" fmla="*/ 1462035 h 265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270738" h="2657789">
                <a:moveTo>
                  <a:pt x="1924259" y="1462035"/>
                </a:moveTo>
                <a:lnTo>
                  <a:pt x="2175468" y="1225899"/>
                </a:lnTo>
                <a:lnTo>
                  <a:pt x="2441749" y="944545"/>
                </a:lnTo>
                <a:lnTo>
                  <a:pt x="2748224" y="582804"/>
                </a:lnTo>
                <a:lnTo>
                  <a:pt x="2818563" y="482321"/>
                </a:lnTo>
                <a:lnTo>
                  <a:pt x="2898949" y="341644"/>
                </a:lnTo>
                <a:lnTo>
                  <a:pt x="2914022" y="281354"/>
                </a:lnTo>
                <a:lnTo>
                  <a:pt x="2908998" y="226088"/>
                </a:lnTo>
                <a:lnTo>
                  <a:pt x="2848708" y="105507"/>
                </a:lnTo>
                <a:lnTo>
                  <a:pt x="2813538" y="50241"/>
                </a:lnTo>
                <a:lnTo>
                  <a:pt x="2808514" y="35169"/>
                </a:lnTo>
                <a:lnTo>
                  <a:pt x="2808514" y="15072"/>
                </a:lnTo>
                <a:lnTo>
                  <a:pt x="2818563" y="0"/>
                </a:lnTo>
                <a:lnTo>
                  <a:pt x="2838659" y="0"/>
                </a:lnTo>
                <a:lnTo>
                  <a:pt x="3014505" y="125604"/>
                </a:lnTo>
                <a:lnTo>
                  <a:pt x="3130061" y="226088"/>
                </a:lnTo>
                <a:lnTo>
                  <a:pt x="3230545" y="326571"/>
                </a:lnTo>
                <a:lnTo>
                  <a:pt x="3255666" y="361740"/>
                </a:lnTo>
                <a:lnTo>
                  <a:pt x="3270738" y="396910"/>
                </a:lnTo>
                <a:lnTo>
                  <a:pt x="3270738" y="447151"/>
                </a:lnTo>
                <a:lnTo>
                  <a:pt x="3255666" y="527538"/>
                </a:lnTo>
                <a:lnTo>
                  <a:pt x="3230545" y="547635"/>
                </a:lnTo>
                <a:lnTo>
                  <a:pt x="3155182" y="562707"/>
                </a:lnTo>
                <a:lnTo>
                  <a:pt x="3104941" y="592852"/>
                </a:lnTo>
                <a:lnTo>
                  <a:pt x="2893925" y="854110"/>
                </a:lnTo>
                <a:lnTo>
                  <a:pt x="2703007" y="1075173"/>
                </a:lnTo>
                <a:lnTo>
                  <a:pt x="2381459" y="1401745"/>
                </a:lnTo>
                <a:lnTo>
                  <a:pt x="2140299" y="1612760"/>
                </a:lnTo>
                <a:lnTo>
                  <a:pt x="1914211" y="1793630"/>
                </a:lnTo>
                <a:lnTo>
                  <a:pt x="1547446" y="2039815"/>
                </a:lnTo>
                <a:lnTo>
                  <a:pt x="1281165" y="2195565"/>
                </a:lnTo>
                <a:lnTo>
                  <a:pt x="989763" y="2341266"/>
                </a:lnTo>
                <a:lnTo>
                  <a:pt x="587828" y="2502039"/>
                </a:lnTo>
                <a:lnTo>
                  <a:pt x="316523" y="2587450"/>
                </a:lnTo>
                <a:lnTo>
                  <a:pt x="65314" y="2652765"/>
                </a:lnTo>
                <a:lnTo>
                  <a:pt x="30145" y="2657789"/>
                </a:lnTo>
                <a:lnTo>
                  <a:pt x="5024" y="2642716"/>
                </a:lnTo>
                <a:lnTo>
                  <a:pt x="0" y="2607547"/>
                </a:lnTo>
                <a:lnTo>
                  <a:pt x="15072" y="2577402"/>
                </a:lnTo>
                <a:lnTo>
                  <a:pt x="165798" y="2532184"/>
                </a:lnTo>
                <a:lnTo>
                  <a:pt x="522514" y="2401556"/>
                </a:lnTo>
                <a:lnTo>
                  <a:pt x="919424" y="2210637"/>
                </a:lnTo>
                <a:lnTo>
                  <a:pt x="1331407" y="1944356"/>
                </a:lnTo>
                <a:lnTo>
                  <a:pt x="1612760" y="1733340"/>
                </a:lnTo>
                <a:lnTo>
                  <a:pt x="1924259" y="14620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46F37E9-62E4-48AB-B608-425B9EA47DC8}"/>
              </a:ext>
            </a:extLst>
          </p:cNvPr>
          <p:cNvSpPr/>
          <p:nvPr/>
        </p:nvSpPr>
        <p:spPr>
          <a:xfrm>
            <a:off x="6224589" y="1865313"/>
            <a:ext cx="1241425" cy="342900"/>
          </a:xfrm>
          <a:custGeom>
            <a:avLst/>
            <a:gdLst>
              <a:gd name="connsiteX0" fmla="*/ 535781 w 1240631"/>
              <a:gd name="connsiteY0" fmla="*/ 307181 h 342900"/>
              <a:gd name="connsiteX1" fmla="*/ 266700 w 1240631"/>
              <a:gd name="connsiteY1" fmla="*/ 338137 h 342900"/>
              <a:gd name="connsiteX2" fmla="*/ 88106 w 1240631"/>
              <a:gd name="connsiteY2" fmla="*/ 342900 h 342900"/>
              <a:gd name="connsiteX3" fmla="*/ 0 w 1240631"/>
              <a:gd name="connsiteY3" fmla="*/ 135731 h 342900"/>
              <a:gd name="connsiteX4" fmla="*/ 123825 w 1240631"/>
              <a:gd name="connsiteY4" fmla="*/ 157162 h 342900"/>
              <a:gd name="connsiteX5" fmla="*/ 383381 w 1240631"/>
              <a:gd name="connsiteY5" fmla="*/ 145256 h 342900"/>
              <a:gd name="connsiteX6" fmla="*/ 559593 w 1240631"/>
              <a:gd name="connsiteY6" fmla="*/ 126206 h 342900"/>
              <a:gd name="connsiteX7" fmla="*/ 695325 w 1240631"/>
              <a:gd name="connsiteY7" fmla="*/ 102394 h 342900"/>
              <a:gd name="connsiteX8" fmla="*/ 735806 w 1240631"/>
              <a:gd name="connsiteY8" fmla="*/ 76200 h 342900"/>
              <a:gd name="connsiteX9" fmla="*/ 790575 w 1240631"/>
              <a:gd name="connsiteY9" fmla="*/ 38100 h 342900"/>
              <a:gd name="connsiteX10" fmla="*/ 828675 w 1240631"/>
              <a:gd name="connsiteY10" fmla="*/ 21431 h 342900"/>
              <a:gd name="connsiteX11" fmla="*/ 883443 w 1240631"/>
              <a:gd name="connsiteY11" fmla="*/ 4762 h 342900"/>
              <a:gd name="connsiteX12" fmla="*/ 926306 w 1240631"/>
              <a:gd name="connsiteY12" fmla="*/ 0 h 342900"/>
              <a:gd name="connsiteX13" fmla="*/ 957262 w 1240631"/>
              <a:gd name="connsiteY13" fmla="*/ 2381 h 342900"/>
              <a:gd name="connsiteX14" fmla="*/ 1083468 w 1240631"/>
              <a:gd name="connsiteY14" fmla="*/ 61912 h 342900"/>
              <a:gd name="connsiteX15" fmla="*/ 1209675 w 1240631"/>
              <a:gd name="connsiteY15" fmla="*/ 130969 h 342900"/>
              <a:gd name="connsiteX16" fmla="*/ 1231106 w 1240631"/>
              <a:gd name="connsiteY16" fmla="*/ 147637 h 342900"/>
              <a:gd name="connsiteX17" fmla="*/ 1240631 w 1240631"/>
              <a:gd name="connsiteY17" fmla="*/ 169069 h 342900"/>
              <a:gd name="connsiteX18" fmla="*/ 1235868 w 1240631"/>
              <a:gd name="connsiteY18" fmla="*/ 192881 h 342900"/>
              <a:gd name="connsiteX19" fmla="*/ 1212056 w 1240631"/>
              <a:gd name="connsiteY19" fmla="*/ 228600 h 342900"/>
              <a:gd name="connsiteX20" fmla="*/ 1193006 w 1240631"/>
              <a:gd name="connsiteY20" fmla="*/ 245269 h 342900"/>
              <a:gd name="connsiteX21" fmla="*/ 535781 w 1240631"/>
              <a:gd name="connsiteY21" fmla="*/ 307181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40631" h="342900">
                <a:moveTo>
                  <a:pt x="535781" y="307181"/>
                </a:moveTo>
                <a:lnTo>
                  <a:pt x="266700" y="338137"/>
                </a:lnTo>
                <a:lnTo>
                  <a:pt x="88106" y="342900"/>
                </a:lnTo>
                <a:lnTo>
                  <a:pt x="0" y="135731"/>
                </a:lnTo>
                <a:lnTo>
                  <a:pt x="123825" y="157162"/>
                </a:lnTo>
                <a:lnTo>
                  <a:pt x="383381" y="145256"/>
                </a:lnTo>
                <a:lnTo>
                  <a:pt x="559593" y="126206"/>
                </a:lnTo>
                <a:lnTo>
                  <a:pt x="695325" y="102394"/>
                </a:lnTo>
                <a:lnTo>
                  <a:pt x="735806" y="76200"/>
                </a:lnTo>
                <a:lnTo>
                  <a:pt x="790575" y="38100"/>
                </a:lnTo>
                <a:lnTo>
                  <a:pt x="828675" y="21431"/>
                </a:lnTo>
                <a:lnTo>
                  <a:pt x="883443" y="4762"/>
                </a:lnTo>
                <a:lnTo>
                  <a:pt x="926306" y="0"/>
                </a:lnTo>
                <a:lnTo>
                  <a:pt x="957262" y="2381"/>
                </a:lnTo>
                <a:lnTo>
                  <a:pt x="1083468" y="61912"/>
                </a:lnTo>
                <a:lnTo>
                  <a:pt x="1209675" y="130969"/>
                </a:lnTo>
                <a:lnTo>
                  <a:pt x="1231106" y="147637"/>
                </a:lnTo>
                <a:lnTo>
                  <a:pt x="1240631" y="169069"/>
                </a:lnTo>
                <a:lnTo>
                  <a:pt x="1235868" y="192881"/>
                </a:lnTo>
                <a:lnTo>
                  <a:pt x="1212056" y="228600"/>
                </a:lnTo>
                <a:lnTo>
                  <a:pt x="1193006" y="245269"/>
                </a:lnTo>
                <a:lnTo>
                  <a:pt x="535781" y="3071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702893D-9EE6-4FD5-8B64-81A364F4CCF9}"/>
              </a:ext>
            </a:extLst>
          </p:cNvPr>
          <p:cNvSpPr/>
          <p:nvPr/>
        </p:nvSpPr>
        <p:spPr>
          <a:xfrm>
            <a:off x="3911600" y="2578101"/>
            <a:ext cx="4256088" cy="754063"/>
          </a:xfrm>
          <a:custGeom>
            <a:avLst/>
            <a:gdLst>
              <a:gd name="connsiteX0" fmla="*/ 1499443 w 4255643"/>
              <a:gd name="connsiteY0" fmla="*/ 502704 h 754055"/>
              <a:gd name="connsiteX1" fmla="*/ 1148417 w 4255643"/>
              <a:gd name="connsiteY1" fmla="*/ 598044 h 754055"/>
              <a:gd name="connsiteX2" fmla="*/ 606711 w 4255643"/>
              <a:gd name="connsiteY2" fmla="*/ 754055 h 754055"/>
              <a:gd name="connsiteX3" fmla="*/ 546040 w 4255643"/>
              <a:gd name="connsiteY3" fmla="*/ 754055 h 754055"/>
              <a:gd name="connsiteX4" fmla="*/ 429031 w 4255643"/>
              <a:gd name="connsiteY4" fmla="*/ 715052 h 754055"/>
              <a:gd name="connsiteX5" fmla="*/ 273020 w 4255643"/>
              <a:gd name="connsiteY5" fmla="*/ 619712 h 754055"/>
              <a:gd name="connsiteX6" fmla="*/ 156011 w 4255643"/>
              <a:gd name="connsiteY6" fmla="*/ 524372 h 754055"/>
              <a:gd name="connsiteX7" fmla="*/ 69338 w 4255643"/>
              <a:gd name="connsiteY7" fmla="*/ 442033 h 754055"/>
              <a:gd name="connsiteX8" fmla="*/ 8667 w 4255643"/>
              <a:gd name="connsiteY8" fmla="*/ 364027 h 754055"/>
              <a:gd name="connsiteX9" fmla="*/ 0 w 4255643"/>
              <a:gd name="connsiteY9" fmla="*/ 333691 h 754055"/>
              <a:gd name="connsiteX10" fmla="*/ 8667 w 4255643"/>
              <a:gd name="connsiteY10" fmla="*/ 316357 h 754055"/>
              <a:gd name="connsiteX11" fmla="*/ 39003 w 4255643"/>
              <a:gd name="connsiteY11" fmla="*/ 303356 h 754055"/>
              <a:gd name="connsiteX12" fmla="*/ 78006 w 4255643"/>
              <a:gd name="connsiteY12" fmla="*/ 307689 h 754055"/>
              <a:gd name="connsiteX13" fmla="*/ 203681 w 4255643"/>
              <a:gd name="connsiteY13" fmla="*/ 372694 h 754055"/>
              <a:gd name="connsiteX14" fmla="*/ 316356 w 4255643"/>
              <a:gd name="connsiteY14" fmla="*/ 411697 h 754055"/>
              <a:gd name="connsiteX15" fmla="*/ 416030 w 4255643"/>
              <a:gd name="connsiteY15" fmla="*/ 437699 h 754055"/>
              <a:gd name="connsiteX16" fmla="*/ 498370 w 4255643"/>
              <a:gd name="connsiteY16" fmla="*/ 446366 h 754055"/>
              <a:gd name="connsiteX17" fmla="*/ 637046 w 4255643"/>
              <a:gd name="connsiteY17" fmla="*/ 437699 h 754055"/>
              <a:gd name="connsiteX18" fmla="*/ 949069 w 4255643"/>
              <a:gd name="connsiteY18" fmla="*/ 398696 h 754055"/>
              <a:gd name="connsiteX19" fmla="*/ 1230756 w 4255643"/>
              <a:gd name="connsiteY19" fmla="*/ 351026 h 754055"/>
              <a:gd name="connsiteX20" fmla="*/ 1573115 w 4255643"/>
              <a:gd name="connsiteY20" fmla="*/ 290355 h 754055"/>
              <a:gd name="connsiteX21" fmla="*/ 2153824 w 4255643"/>
              <a:gd name="connsiteY21" fmla="*/ 208015 h 754055"/>
              <a:gd name="connsiteX22" fmla="*/ 2435511 w 4255643"/>
              <a:gd name="connsiteY22" fmla="*/ 156012 h 754055"/>
              <a:gd name="connsiteX23" fmla="*/ 3046555 w 4255643"/>
              <a:gd name="connsiteY23" fmla="*/ 121343 h 754055"/>
              <a:gd name="connsiteX24" fmla="*/ 3488588 w 4255643"/>
              <a:gd name="connsiteY24" fmla="*/ 99674 h 754055"/>
              <a:gd name="connsiteX25" fmla="*/ 3583928 w 4255643"/>
              <a:gd name="connsiteY25" fmla="*/ 86673 h 754055"/>
              <a:gd name="connsiteX26" fmla="*/ 3705270 w 4255643"/>
              <a:gd name="connsiteY26" fmla="*/ 43337 h 754055"/>
              <a:gd name="connsiteX27" fmla="*/ 3813611 w 4255643"/>
              <a:gd name="connsiteY27" fmla="*/ 0 h 754055"/>
              <a:gd name="connsiteX28" fmla="*/ 4030294 w 4255643"/>
              <a:gd name="connsiteY28" fmla="*/ 65005 h 754055"/>
              <a:gd name="connsiteX29" fmla="*/ 4155970 w 4255643"/>
              <a:gd name="connsiteY29" fmla="*/ 117009 h 754055"/>
              <a:gd name="connsiteX30" fmla="*/ 4199306 w 4255643"/>
              <a:gd name="connsiteY30" fmla="*/ 151678 h 754055"/>
              <a:gd name="connsiteX31" fmla="*/ 4238309 w 4255643"/>
              <a:gd name="connsiteY31" fmla="*/ 208015 h 754055"/>
              <a:gd name="connsiteX32" fmla="*/ 4255643 w 4255643"/>
              <a:gd name="connsiteY32" fmla="*/ 255686 h 754055"/>
              <a:gd name="connsiteX33" fmla="*/ 4242643 w 4255643"/>
              <a:gd name="connsiteY33" fmla="*/ 290355 h 754055"/>
              <a:gd name="connsiteX34" fmla="*/ 4216641 w 4255643"/>
              <a:gd name="connsiteY34" fmla="*/ 316357 h 754055"/>
              <a:gd name="connsiteX35" fmla="*/ 4181971 w 4255643"/>
              <a:gd name="connsiteY35" fmla="*/ 329358 h 754055"/>
              <a:gd name="connsiteX36" fmla="*/ 4047628 w 4255643"/>
              <a:gd name="connsiteY36" fmla="*/ 338025 h 754055"/>
              <a:gd name="connsiteX37" fmla="*/ 3367245 w 4255643"/>
              <a:gd name="connsiteY37" fmla="*/ 316357 h 754055"/>
              <a:gd name="connsiteX38" fmla="*/ 2847207 w 4255643"/>
              <a:gd name="connsiteY38" fmla="*/ 316357 h 754055"/>
              <a:gd name="connsiteX39" fmla="*/ 2613190 w 4255643"/>
              <a:gd name="connsiteY39" fmla="*/ 333691 h 754055"/>
              <a:gd name="connsiteX40" fmla="*/ 2296834 w 4255643"/>
              <a:gd name="connsiteY40" fmla="*/ 377028 h 754055"/>
              <a:gd name="connsiteX41" fmla="*/ 2067151 w 4255643"/>
              <a:gd name="connsiteY41" fmla="*/ 403030 h 754055"/>
              <a:gd name="connsiteX42" fmla="*/ 1815799 w 4255643"/>
              <a:gd name="connsiteY42" fmla="*/ 437699 h 754055"/>
              <a:gd name="connsiteX43" fmla="*/ 1499443 w 4255643"/>
              <a:gd name="connsiteY43" fmla="*/ 502704 h 7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55643" h="754055">
                <a:moveTo>
                  <a:pt x="1499443" y="502704"/>
                </a:moveTo>
                <a:lnTo>
                  <a:pt x="1148417" y="598044"/>
                </a:lnTo>
                <a:lnTo>
                  <a:pt x="606711" y="754055"/>
                </a:lnTo>
                <a:lnTo>
                  <a:pt x="546040" y="754055"/>
                </a:lnTo>
                <a:lnTo>
                  <a:pt x="429031" y="715052"/>
                </a:lnTo>
                <a:lnTo>
                  <a:pt x="273020" y="619712"/>
                </a:lnTo>
                <a:lnTo>
                  <a:pt x="156011" y="524372"/>
                </a:lnTo>
                <a:lnTo>
                  <a:pt x="69338" y="442033"/>
                </a:lnTo>
                <a:lnTo>
                  <a:pt x="8667" y="364027"/>
                </a:lnTo>
                <a:lnTo>
                  <a:pt x="0" y="333691"/>
                </a:lnTo>
                <a:lnTo>
                  <a:pt x="8667" y="316357"/>
                </a:lnTo>
                <a:lnTo>
                  <a:pt x="39003" y="303356"/>
                </a:lnTo>
                <a:lnTo>
                  <a:pt x="78006" y="307689"/>
                </a:lnTo>
                <a:lnTo>
                  <a:pt x="203681" y="372694"/>
                </a:lnTo>
                <a:lnTo>
                  <a:pt x="316356" y="411697"/>
                </a:lnTo>
                <a:lnTo>
                  <a:pt x="416030" y="437699"/>
                </a:lnTo>
                <a:lnTo>
                  <a:pt x="498370" y="446366"/>
                </a:lnTo>
                <a:lnTo>
                  <a:pt x="637046" y="437699"/>
                </a:lnTo>
                <a:lnTo>
                  <a:pt x="949069" y="398696"/>
                </a:lnTo>
                <a:lnTo>
                  <a:pt x="1230756" y="351026"/>
                </a:lnTo>
                <a:lnTo>
                  <a:pt x="1573115" y="290355"/>
                </a:lnTo>
                <a:lnTo>
                  <a:pt x="2153824" y="208015"/>
                </a:lnTo>
                <a:lnTo>
                  <a:pt x="2435511" y="156012"/>
                </a:lnTo>
                <a:lnTo>
                  <a:pt x="3046555" y="121343"/>
                </a:lnTo>
                <a:lnTo>
                  <a:pt x="3488588" y="99674"/>
                </a:lnTo>
                <a:lnTo>
                  <a:pt x="3583928" y="86673"/>
                </a:lnTo>
                <a:lnTo>
                  <a:pt x="3705270" y="43337"/>
                </a:lnTo>
                <a:lnTo>
                  <a:pt x="3813611" y="0"/>
                </a:lnTo>
                <a:lnTo>
                  <a:pt x="4030294" y="65005"/>
                </a:lnTo>
                <a:lnTo>
                  <a:pt x="4155970" y="117009"/>
                </a:lnTo>
                <a:lnTo>
                  <a:pt x="4199306" y="151678"/>
                </a:lnTo>
                <a:lnTo>
                  <a:pt x="4238309" y="208015"/>
                </a:lnTo>
                <a:lnTo>
                  <a:pt x="4255643" y="255686"/>
                </a:lnTo>
                <a:lnTo>
                  <a:pt x="4242643" y="290355"/>
                </a:lnTo>
                <a:lnTo>
                  <a:pt x="4216641" y="316357"/>
                </a:lnTo>
                <a:lnTo>
                  <a:pt x="4181971" y="329358"/>
                </a:lnTo>
                <a:lnTo>
                  <a:pt x="4047628" y="338025"/>
                </a:lnTo>
                <a:lnTo>
                  <a:pt x="3367245" y="316357"/>
                </a:lnTo>
                <a:lnTo>
                  <a:pt x="2847207" y="316357"/>
                </a:lnTo>
                <a:lnTo>
                  <a:pt x="2613190" y="333691"/>
                </a:lnTo>
                <a:lnTo>
                  <a:pt x="2296834" y="377028"/>
                </a:lnTo>
                <a:lnTo>
                  <a:pt x="2067151" y="403030"/>
                </a:lnTo>
                <a:lnTo>
                  <a:pt x="1815799" y="437699"/>
                </a:lnTo>
                <a:lnTo>
                  <a:pt x="1499443" y="5027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E09B4B9-260A-4336-A45D-57769E65CB8D}"/>
              </a:ext>
            </a:extLst>
          </p:cNvPr>
          <p:cNvSpPr/>
          <p:nvPr/>
        </p:nvSpPr>
        <p:spPr>
          <a:xfrm>
            <a:off x="5976939" y="2903539"/>
            <a:ext cx="401637" cy="1781175"/>
          </a:xfrm>
          <a:custGeom>
            <a:avLst/>
            <a:gdLst>
              <a:gd name="connsiteX0" fmla="*/ 71384 w 401112"/>
              <a:gd name="connsiteY0" fmla="*/ 758034 h 1781210"/>
              <a:gd name="connsiteX1" fmla="*/ 67985 w 401112"/>
              <a:gd name="connsiteY1" fmla="*/ 397713 h 1781210"/>
              <a:gd name="connsiteX2" fmla="*/ 64586 w 401112"/>
              <a:gd name="connsiteY2" fmla="*/ 265142 h 1781210"/>
              <a:gd name="connsiteX3" fmla="*/ 33992 w 401112"/>
              <a:gd name="connsiteY3" fmla="*/ 115575 h 1781210"/>
              <a:gd name="connsiteX4" fmla="*/ 0 w 401112"/>
              <a:gd name="connsiteY4" fmla="*/ 0 h 1781210"/>
              <a:gd name="connsiteX5" fmla="*/ 190358 w 401112"/>
              <a:gd name="connsiteY5" fmla="*/ 44190 h 1781210"/>
              <a:gd name="connsiteX6" fmla="*/ 261743 w 401112"/>
              <a:gd name="connsiteY6" fmla="*/ 91780 h 1781210"/>
              <a:gd name="connsiteX7" fmla="*/ 316131 w 401112"/>
              <a:gd name="connsiteY7" fmla="*/ 125773 h 1781210"/>
              <a:gd name="connsiteX8" fmla="*/ 363720 w 401112"/>
              <a:gd name="connsiteY8" fmla="*/ 166564 h 1781210"/>
              <a:gd name="connsiteX9" fmla="*/ 390914 w 401112"/>
              <a:gd name="connsiteY9" fmla="*/ 203955 h 1781210"/>
              <a:gd name="connsiteX10" fmla="*/ 401112 w 401112"/>
              <a:gd name="connsiteY10" fmla="*/ 231149 h 1781210"/>
              <a:gd name="connsiteX11" fmla="*/ 397713 w 401112"/>
              <a:gd name="connsiteY11" fmla="*/ 241347 h 1781210"/>
              <a:gd name="connsiteX12" fmla="*/ 373918 w 401112"/>
              <a:gd name="connsiteY12" fmla="*/ 265142 h 1781210"/>
              <a:gd name="connsiteX13" fmla="*/ 350123 w 401112"/>
              <a:gd name="connsiteY13" fmla="*/ 299135 h 1781210"/>
              <a:gd name="connsiteX14" fmla="*/ 336526 w 401112"/>
              <a:gd name="connsiteY14" fmla="*/ 333127 h 1781210"/>
              <a:gd name="connsiteX15" fmla="*/ 336526 w 401112"/>
              <a:gd name="connsiteY15" fmla="*/ 577874 h 1781210"/>
              <a:gd name="connsiteX16" fmla="*/ 329728 w 401112"/>
              <a:gd name="connsiteY16" fmla="*/ 1023176 h 1781210"/>
              <a:gd name="connsiteX17" fmla="*/ 336526 w 401112"/>
              <a:gd name="connsiteY17" fmla="*/ 1223732 h 1781210"/>
              <a:gd name="connsiteX18" fmla="*/ 339925 w 401112"/>
              <a:gd name="connsiteY18" fmla="*/ 1308714 h 1781210"/>
              <a:gd name="connsiteX19" fmla="*/ 353522 w 401112"/>
              <a:gd name="connsiteY19" fmla="*/ 1420889 h 1781210"/>
              <a:gd name="connsiteX20" fmla="*/ 339925 w 401112"/>
              <a:gd name="connsiteY20" fmla="*/ 1482076 h 1781210"/>
              <a:gd name="connsiteX21" fmla="*/ 282138 w 401112"/>
              <a:gd name="connsiteY21" fmla="*/ 1607848 h 1781210"/>
              <a:gd name="connsiteX22" fmla="*/ 173362 w 401112"/>
              <a:gd name="connsiteY22" fmla="*/ 1767613 h 1781210"/>
              <a:gd name="connsiteX23" fmla="*/ 139369 w 401112"/>
              <a:gd name="connsiteY23" fmla="*/ 1781210 h 1781210"/>
              <a:gd name="connsiteX24" fmla="*/ 101977 w 401112"/>
              <a:gd name="connsiteY24" fmla="*/ 1771013 h 1781210"/>
              <a:gd name="connsiteX25" fmla="*/ 88380 w 401112"/>
              <a:gd name="connsiteY25" fmla="*/ 1750617 h 1781210"/>
              <a:gd name="connsiteX26" fmla="*/ 40791 w 401112"/>
              <a:gd name="connsiteY26" fmla="*/ 1424289 h 1781210"/>
              <a:gd name="connsiteX27" fmla="*/ 40791 w 401112"/>
              <a:gd name="connsiteY27" fmla="*/ 1230531 h 1781210"/>
              <a:gd name="connsiteX28" fmla="*/ 57787 w 401112"/>
              <a:gd name="connsiteY28" fmla="*/ 1203337 h 1781210"/>
              <a:gd name="connsiteX29" fmla="*/ 67985 w 401112"/>
              <a:gd name="connsiteY29" fmla="*/ 1145549 h 1781210"/>
              <a:gd name="connsiteX30" fmla="*/ 71384 w 401112"/>
              <a:gd name="connsiteY30" fmla="*/ 758034 h 178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1112" h="1781210">
                <a:moveTo>
                  <a:pt x="71384" y="758034"/>
                </a:moveTo>
                <a:lnTo>
                  <a:pt x="67985" y="397713"/>
                </a:lnTo>
                <a:lnTo>
                  <a:pt x="64586" y="265142"/>
                </a:lnTo>
                <a:lnTo>
                  <a:pt x="33992" y="115575"/>
                </a:lnTo>
                <a:lnTo>
                  <a:pt x="0" y="0"/>
                </a:lnTo>
                <a:lnTo>
                  <a:pt x="190358" y="44190"/>
                </a:lnTo>
                <a:lnTo>
                  <a:pt x="261743" y="91780"/>
                </a:lnTo>
                <a:lnTo>
                  <a:pt x="316131" y="125773"/>
                </a:lnTo>
                <a:lnTo>
                  <a:pt x="363720" y="166564"/>
                </a:lnTo>
                <a:lnTo>
                  <a:pt x="390914" y="203955"/>
                </a:lnTo>
                <a:lnTo>
                  <a:pt x="401112" y="231149"/>
                </a:lnTo>
                <a:lnTo>
                  <a:pt x="397713" y="241347"/>
                </a:lnTo>
                <a:lnTo>
                  <a:pt x="373918" y="265142"/>
                </a:lnTo>
                <a:lnTo>
                  <a:pt x="350123" y="299135"/>
                </a:lnTo>
                <a:lnTo>
                  <a:pt x="336526" y="333127"/>
                </a:lnTo>
                <a:lnTo>
                  <a:pt x="336526" y="577874"/>
                </a:lnTo>
                <a:lnTo>
                  <a:pt x="329728" y="1023176"/>
                </a:lnTo>
                <a:lnTo>
                  <a:pt x="336526" y="1223732"/>
                </a:lnTo>
                <a:lnTo>
                  <a:pt x="339925" y="1308714"/>
                </a:lnTo>
                <a:lnTo>
                  <a:pt x="353522" y="1420889"/>
                </a:lnTo>
                <a:lnTo>
                  <a:pt x="339925" y="1482076"/>
                </a:lnTo>
                <a:lnTo>
                  <a:pt x="282138" y="1607848"/>
                </a:lnTo>
                <a:lnTo>
                  <a:pt x="173362" y="1767613"/>
                </a:lnTo>
                <a:lnTo>
                  <a:pt x="139369" y="1781210"/>
                </a:lnTo>
                <a:lnTo>
                  <a:pt x="101977" y="1771013"/>
                </a:lnTo>
                <a:lnTo>
                  <a:pt x="88380" y="1750617"/>
                </a:lnTo>
                <a:lnTo>
                  <a:pt x="40791" y="1424289"/>
                </a:lnTo>
                <a:lnTo>
                  <a:pt x="40791" y="1230531"/>
                </a:lnTo>
                <a:lnTo>
                  <a:pt x="57787" y="1203337"/>
                </a:lnTo>
                <a:lnTo>
                  <a:pt x="67985" y="1145549"/>
                </a:lnTo>
                <a:lnTo>
                  <a:pt x="71384" y="7580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DA371D-8B7E-460C-A918-B374F5966774}"/>
              </a:ext>
            </a:extLst>
          </p:cNvPr>
          <p:cNvSpPr/>
          <p:nvPr/>
        </p:nvSpPr>
        <p:spPr>
          <a:xfrm>
            <a:off x="5562601" y="4094163"/>
            <a:ext cx="544513" cy="582612"/>
          </a:xfrm>
          <a:custGeom>
            <a:avLst/>
            <a:gdLst>
              <a:gd name="connsiteX0" fmla="*/ 188119 w 545306"/>
              <a:gd name="connsiteY0" fmla="*/ 50006 h 583406"/>
              <a:gd name="connsiteX1" fmla="*/ 307181 w 545306"/>
              <a:gd name="connsiteY1" fmla="*/ 71437 h 583406"/>
              <a:gd name="connsiteX2" fmla="*/ 369094 w 545306"/>
              <a:gd name="connsiteY2" fmla="*/ 71437 h 583406"/>
              <a:gd name="connsiteX3" fmla="*/ 414338 w 545306"/>
              <a:gd name="connsiteY3" fmla="*/ 64294 h 583406"/>
              <a:gd name="connsiteX4" fmla="*/ 488156 w 545306"/>
              <a:gd name="connsiteY4" fmla="*/ 16669 h 583406"/>
              <a:gd name="connsiteX5" fmla="*/ 535781 w 545306"/>
              <a:gd name="connsiteY5" fmla="*/ 581025 h 583406"/>
              <a:gd name="connsiteX6" fmla="*/ 545306 w 545306"/>
              <a:gd name="connsiteY6" fmla="*/ 583406 h 583406"/>
              <a:gd name="connsiteX7" fmla="*/ 504825 w 545306"/>
              <a:gd name="connsiteY7" fmla="*/ 564356 h 583406"/>
              <a:gd name="connsiteX8" fmla="*/ 483394 w 545306"/>
              <a:gd name="connsiteY8" fmla="*/ 521494 h 583406"/>
              <a:gd name="connsiteX9" fmla="*/ 452438 w 545306"/>
              <a:gd name="connsiteY9" fmla="*/ 454819 h 583406"/>
              <a:gd name="connsiteX10" fmla="*/ 400050 w 545306"/>
              <a:gd name="connsiteY10" fmla="*/ 352425 h 583406"/>
              <a:gd name="connsiteX11" fmla="*/ 376238 w 545306"/>
              <a:gd name="connsiteY11" fmla="*/ 326231 h 583406"/>
              <a:gd name="connsiteX12" fmla="*/ 242888 w 545306"/>
              <a:gd name="connsiteY12" fmla="*/ 204787 h 583406"/>
              <a:gd name="connsiteX13" fmla="*/ 166688 w 545306"/>
              <a:gd name="connsiteY13" fmla="*/ 145256 h 583406"/>
              <a:gd name="connsiteX14" fmla="*/ 78581 w 545306"/>
              <a:gd name="connsiteY14" fmla="*/ 88106 h 583406"/>
              <a:gd name="connsiteX15" fmla="*/ 11906 w 545306"/>
              <a:gd name="connsiteY15" fmla="*/ 50006 h 583406"/>
              <a:gd name="connsiteX16" fmla="*/ 0 w 545306"/>
              <a:gd name="connsiteY16" fmla="*/ 35719 h 583406"/>
              <a:gd name="connsiteX17" fmla="*/ 0 w 545306"/>
              <a:gd name="connsiteY17" fmla="*/ 19050 h 583406"/>
              <a:gd name="connsiteX18" fmla="*/ 11906 w 545306"/>
              <a:gd name="connsiteY18" fmla="*/ 4762 h 583406"/>
              <a:gd name="connsiteX19" fmla="*/ 42863 w 545306"/>
              <a:gd name="connsiteY19" fmla="*/ 0 h 583406"/>
              <a:gd name="connsiteX20" fmla="*/ 111919 w 545306"/>
              <a:gd name="connsiteY20" fmla="*/ 28575 h 583406"/>
              <a:gd name="connsiteX21" fmla="*/ 188119 w 545306"/>
              <a:gd name="connsiteY21" fmla="*/ 500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5306" h="583406">
                <a:moveTo>
                  <a:pt x="188119" y="50006"/>
                </a:moveTo>
                <a:lnTo>
                  <a:pt x="307181" y="71437"/>
                </a:lnTo>
                <a:lnTo>
                  <a:pt x="369094" y="71437"/>
                </a:lnTo>
                <a:lnTo>
                  <a:pt x="414338" y="64294"/>
                </a:lnTo>
                <a:lnTo>
                  <a:pt x="488156" y="16669"/>
                </a:lnTo>
                <a:lnTo>
                  <a:pt x="535781" y="581025"/>
                </a:lnTo>
                <a:lnTo>
                  <a:pt x="545306" y="583406"/>
                </a:lnTo>
                <a:lnTo>
                  <a:pt x="504825" y="564356"/>
                </a:lnTo>
                <a:lnTo>
                  <a:pt x="483394" y="521494"/>
                </a:lnTo>
                <a:lnTo>
                  <a:pt x="452438" y="454819"/>
                </a:lnTo>
                <a:lnTo>
                  <a:pt x="400050" y="352425"/>
                </a:lnTo>
                <a:lnTo>
                  <a:pt x="376238" y="326231"/>
                </a:lnTo>
                <a:lnTo>
                  <a:pt x="242888" y="204787"/>
                </a:lnTo>
                <a:lnTo>
                  <a:pt x="166688" y="145256"/>
                </a:lnTo>
                <a:lnTo>
                  <a:pt x="78581" y="88106"/>
                </a:lnTo>
                <a:lnTo>
                  <a:pt x="11906" y="50006"/>
                </a:lnTo>
                <a:lnTo>
                  <a:pt x="0" y="35719"/>
                </a:lnTo>
                <a:lnTo>
                  <a:pt x="0" y="19050"/>
                </a:lnTo>
                <a:lnTo>
                  <a:pt x="11906" y="4762"/>
                </a:lnTo>
                <a:lnTo>
                  <a:pt x="42863" y="0"/>
                </a:lnTo>
                <a:lnTo>
                  <a:pt x="111919" y="28575"/>
                </a:lnTo>
                <a:lnTo>
                  <a:pt x="188119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D1CA0A4-99BE-46B4-A062-D0A18E45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1" y="1239476"/>
            <a:ext cx="4255377" cy="48833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31334DC-2CB6-4E2C-AECF-C2C759033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311" y="1239475"/>
            <a:ext cx="4255377" cy="488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9" grpId="0" animBg="1"/>
      <p:bldP spid="23" grpId="0" animBg="1"/>
      <p:bldP spid="10" grpId="0" animBg="1"/>
      <p:bldP spid="11" grpId="0" animBg="1"/>
      <p:bldP spid="20" grpId="0" animBg="1"/>
      <p:bldP spid="2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74B8C1-D83A-4AEC-821D-37E64BE2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1" y="987340"/>
            <a:ext cx="4255377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18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スイミー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魚 広 前 元 岩 教 光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5775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C4E3499-5B44-4223-9932-0346ABEE916D}"/>
              </a:ext>
            </a:extLst>
          </p:cNvPr>
          <p:cNvSpPr/>
          <p:nvPr/>
        </p:nvSpPr>
        <p:spPr>
          <a:xfrm>
            <a:off x="3910014" y="1325564"/>
            <a:ext cx="1793875" cy="1531937"/>
          </a:xfrm>
          <a:custGeom>
            <a:avLst/>
            <a:gdLst>
              <a:gd name="connsiteX0" fmla="*/ 973931 w 1793081"/>
              <a:gd name="connsiteY0" fmla="*/ 740569 h 1531144"/>
              <a:gd name="connsiteX1" fmla="*/ 1104900 w 1793081"/>
              <a:gd name="connsiteY1" fmla="*/ 614363 h 1531144"/>
              <a:gd name="connsiteX2" fmla="*/ 1235868 w 1793081"/>
              <a:gd name="connsiteY2" fmla="*/ 473869 h 1531144"/>
              <a:gd name="connsiteX3" fmla="*/ 1314450 w 1793081"/>
              <a:gd name="connsiteY3" fmla="*/ 373857 h 1531144"/>
              <a:gd name="connsiteX4" fmla="*/ 1366837 w 1793081"/>
              <a:gd name="connsiteY4" fmla="*/ 280988 h 1531144"/>
              <a:gd name="connsiteX5" fmla="*/ 1393031 w 1793081"/>
              <a:gd name="connsiteY5" fmla="*/ 207169 h 1531144"/>
              <a:gd name="connsiteX6" fmla="*/ 1397793 w 1793081"/>
              <a:gd name="connsiteY6" fmla="*/ 178594 h 1531144"/>
              <a:gd name="connsiteX7" fmla="*/ 1357312 w 1793081"/>
              <a:gd name="connsiteY7" fmla="*/ 119063 h 1531144"/>
              <a:gd name="connsiteX8" fmla="*/ 1304925 w 1793081"/>
              <a:gd name="connsiteY8" fmla="*/ 66675 h 1531144"/>
              <a:gd name="connsiteX9" fmla="*/ 1276350 w 1793081"/>
              <a:gd name="connsiteY9" fmla="*/ 33338 h 1531144"/>
              <a:gd name="connsiteX10" fmla="*/ 1273968 w 1793081"/>
              <a:gd name="connsiteY10" fmla="*/ 19050 h 1531144"/>
              <a:gd name="connsiteX11" fmla="*/ 1278731 w 1793081"/>
              <a:gd name="connsiteY11" fmla="*/ 2382 h 1531144"/>
              <a:gd name="connsiteX12" fmla="*/ 1293018 w 1793081"/>
              <a:gd name="connsiteY12" fmla="*/ 0 h 1531144"/>
              <a:gd name="connsiteX13" fmla="*/ 1352550 w 1793081"/>
              <a:gd name="connsiteY13" fmla="*/ 7144 h 1531144"/>
              <a:gd name="connsiteX14" fmla="*/ 1493043 w 1793081"/>
              <a:gd name="connsiteY14" fmla="*/ 45244 h 1531144"/>
              <a:gd name="connsiteX15" fmla="*/ 1604962 w 1793081"/>
              <a:gd name="connsiteY15" fmla="*/ 95250 h 1531144"/>
              <a:gd name="connsiteX16" fmla="*/ 1685925 w 1793081"/>
              <a:gd name="connsiteY16" fmla="*/ 145257 h 1531144"/>
              <a:gd name="connsiteX17" fmla="*/ 1735931 w 1793081"/>
              <a:gd name="connsiteY17" fmla="*/ 185738 h 1531144"/>
              <a:gd name="connsiteX18" fmla="*/ 1778793 w 1793081"/>
              <a:gd name="connsiteY18" fmla="*/ 228600 h 1531144"/>
              <a:gd name="connsiteX19" fmla="*/ 1788318 w 1793081"/>
              <a:gd name="connsiteY19" fmla="*/ 250032 h 1531144"/>
              <a:gd name="connsiteX20" fmla="*/ 1793081 w 1793081"/>
              <a:gd name="connsiteY20" fmla="*/ 266700 h 1531144"/>
              <a:gd name="connsiteX21" fmla="*/ 1793081 w 1793081"/>
              <a:gd name="connsiteY21" fmla="*/ 292894 h 1531144"/>
              <a:gd name="connsiteX22" fmla="*/ 1781175 w 1793081"/>
              <a:gd name="connsiteY22" fmla="*/ 311944 h 1531144"/>
              <a:gd name="connsiteX23" fmla="*/ 1735931 w 1793081"/>
              <a:gd name="connsiteY23" fmla="*/ 342900 h 1531144"/>
              <a:gd name="connsiteX24" fmla="*/ 1595437 w 1793081"/>
              <a:gd name="connsiteY24" fmla="*/ 459582 h 1531144"/>
              <a:gd name="connsiteX25" fmla="*/ 1516856 w 1793081"/>
              <a:gd name="connsiteY25" fmla="*/ 535782 h 1531144"/>
              <a:gd name="connsiteX26" fmla="*/ 1362075 w 1793081"/>
              <a:gd name="connsiteY26" fmla="*/ 709613 h 1531144"/>
              <a:gd name="connsiteX27" fmla="*/ 1114425 w 1793081"/>
              <a:gd name="connsiteY27" fmla="*/ 900113 h 1531144"/>
              <a:gd name="connsiteX28" fmla="*/ 838200 w 1793081"/>
              <a:gd name="connsiteY28" fmla="*/ 1104900 h 1531144"/>
              <a:gd name="connsiteX29" fmla="*/ 557212 w 1793081"/>
              <a:gd name="connsiteY29" fmla="*/ 1271588 h 1531144"/>
              <a:gd name="connsiteX30" fmla="*/ 326231 w 1793081"/>
              <a:gd name="connsiteY30" fmla="*/ 1395413 h 1531144"/>
              <a:gd name="connsiteX31" fmla="*/ 123825 w 1793081"/>
              <a:gd name="connsiteY31" fmla="*/ 1495425 h 1531144"/>
              <a:gd name="connsiteX32" fmla="*/ 52387 w 1793081"/>
              <a:gd name="connsiteY32" fmla="*/ 1526382 h 1531144"/>
              <a:gd name="connsiteX33" fmla="*/ 23812 w 1793081"/>
              <a:gd name="connsiteY33" fmla="*/ 1531144 h 1531144"/>
              <a:gd name="connsiteX34" fmla="*/ 7143 w 1793081"/>
              <a:gd name="connsiteY34" fmla="*/ 1526382 h 1531144"/>
              <a:gd name="connsiteX35" fmla="*/ 0 w 1793081"/>
              <a:gd name="connsiteY35" fmla="*/ 1509713 h 1531144"/>
              <a:gd name="connsiteX36" fmla="*/ 4762 w 1793081"/>
              <a:gd name="connsiteY36" fmla="*/ 1488282 h 1531144"/>
              <a:gd name="connsiteX37" fmla="*/ 40481 w 1793081"/>
              <a:gd name="connsiteY37" fmla="*/ 1457325 h 1531144"/>
              <a:gd name="connsiteX38" fmla="*/ 257175 w 1793081"/>
              <a:gd name="connsiteY38" fmla="*/ 1314450 h 1531144"/>
              <a:gd name="connsiteX39" fmla="*/ 481012 w 1793081"/>
              <a:gd name="connsiteY39" fmla="*/ 1150144 h 1531144"/>
              <a:gd name="connsiteX40" fmla="*/ 692943 w 1793081"/>
              <a:gd name="connsiteY40" fmla="*/ 983457 h 1531144"/>
              <a:gd name="connsiteX41" fmla="*/ 973931 w 1793081"/>
              <a:gd name="connsiteY41" fmla="*/ 740569 h 153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93081" h="1531144">
                <a:moveTo>
                  <a:pt x="973931" y="740569"/>
                </a:moveTo>
                <a:lnTo>
                  <a:pt x="1104900" y="614363"/>
                </a:lnTo>
                <a:lnTo>
                  <a:pt x="1235868" y="473869"/>
                </a:lnTo>
                <a:lnTo>
                  <a:pt x="1314450" y="373857"/>
                </a:lnTo>
                <a:lnTo>
                  <a:pt x="1366837" y="280988"/>
                </a:lnTo>
                <a:lnTo>
                  <a:pt x="1393031" y="207169"/>
                </a:lnTo>
                <a:lnTo>
                  <a:pt x="1397793" y="178594"/>
                </a:lnTo>
                <a:lnTo>
                  <a:pt x="1357312" y="119063"/>
                </a:lnTo>
                <a:lnTo>
                  <a:pt x="1304925" y="66675"/>
                </a:lnTo>
                <a:lnTo>
                  <a:pt x="1276350" y="33338"/>
                </a:lnTo>
                <a:lnTo>
                  <a:pt x="1273968" y="19050"/>
                </a:lnTo>
                <a:lnTo>
                  <a:pt x="1278731" y="2382"/>
                </a:lnTo>
                <a:lnTo>
                  <a:pt x="1293018" y="0"/>
                </a:lnTo>
                <a:lnTo>
                  <a:pt x="1352550" y="7144"/>
                </a:lnTo>
                <a:lnTo>
                  <a:pt x="1493043" y="45244"/>
                </a:lnTo>
                <a:lnTo>
                  <a:pt x="1604962" y="95250"/>
                </a:lnTo>
                <a:lnTo>
                  <a:pt x="1685925" y="145257"/>
                </a:lnTo>
                <a:lnTo>
                  <a:pt x="1735931" y="185738"/>
                </a:lnTo>
                <a:lnTo>
                  <a:pt x="1778793" y="228600"/>
                </a:lnTo>
                <a:lnTo>
                  <a:pt x="1788318" y="250032"/>
                </a:lnTo>
                <a:lnTo>
                  <a:pt x="1793081" y="266700"/>
                </a:lnTo>
                <a:lnTo>
                  <a:pt x="1793081" y="292894"/>
                </a:lnTo>
                <a:lnTo>
                  <a:pt x="1781175" y="311944"/>
                </a:lnTo>
                <a:lnTo>
                  <a:pt x="1735931" y="342900"/>
                </a:lnTo>
                <a:lnTo>
                  <a:pt x="1595437" y="459582"/>
                </a:lnTo>
                <a:lnTo>
                  <a:pt x="1516856" y="535782"/>
                </a:lnTo>
                <a:lnTo>
                  <a:pt x="1362075" y="709613"/>
                </a:lnTo>
                <a:lnTo>
                  <a:pt x="1114425" y="900113"/>
                </a:lnTo>
                <a:lnTo>
                  <a:pt x="838200" y="1104900"/>
                </a:lnTo>
                <a:lnTo>
                  <a:pt x="557212" y="1271588"/>
                </a:lnTo>
                <a:lnTo>
                  <a:pt x="326231" y="1395413"/>
                </a:lnTo>
                <a:lnTo>
                  <a:pt x="123825" y="1495425"/>
                </a:lnTo>
                <a:lnTo>
                  <a:pt x="52387" y="1526382"/>
                </a:lnTo>
                <a:lnTo>
                  <a:pt x="23812" y="1531144"/>
                </a:lnTo>
                <a:lnTo>
                  <a:pt x="7143" y="1526382"/>
                </a:lnTo>
                <a:lnTo>
                  <a:pt x="0" y="1509713"/>
                </a:lnTo>
                <a:lnTo>
                  <a:pt x="4762" y="1488282"/>
                </a:lnTo>
                <a:lnTo>
                  <a:pt x="40481" y="1457325"/>
                </a:lnTo>
                <a:lnTo>
                  <a:pt x="257175" y="1314450"/>
                </a:lnTo>
                <a:lnTo>
                  <a:pt x="481012" y="1150144"/>
                </a:lnTo>
                <a:lnTo>
                  <a:pt x="692943" y="983457"/>
                </a:lnTo>
                <a:lnTo>
                  <a:pt x="973931" y="7405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85DF965-79B3-4C00-A7B5-DF5FD7B65A30}"/>
              </a:ext>
            </a:extLst>
          </p:cNvPr>
          <p:cNvSpPr/>
          <p:nvPr/>
        </p:nvSpPr>
        <p:spPr>
          <a:xfrm>
            <a:off x="4427538" y="2811464"/>
            <a:ext cx="463550" cy="1774825"/>
          </a:xfrm>
          <a:custGeom>
            <a:avLst/>
            <a:gdLst>
              <a:gd name="connsiteX0" fmla="*/ 192881 w 464344"/>
              <a:gd name="connsiteY0" fmla="*/ 564357 h 1774032"/>
              <a:gd name="connsiteX1" fmla="*/ 185737 w 464344"/>
              <a:gd name="connsiteY1" fmla="*/ 469107 h 1774032"/>
              <a:gd name="connsiteX2" fmla="*/ 173831 w 464344"/>
              <a:gd name="connsiteY2" fmla="*/ 397669 h 1774032"/>
              <a:gd name="connsiteX3" fmla="*/ 154781 w 464344"/>
              <a:gd name="connsiteY3" fmla="*/ 321469 h 1774032"/>
              <a:gd name="connsiteX4" fmla="*/ 121444 w 464344"/>
              <a:gd name="connsiteY4" fmla="*/ 235744 h 1774032"/>
              <a:gd name="connsiteX5" fmla="*/ 83344 w 464344"/>
              <a:gd name="connsiteY5" fmla="*/ 161925 h 1774032"/>
              <a:gd name="connsiteX6" fmla="*/ 45244 w 464344"/>
              <a:gd name="connsiteY6" fmla="*/ 104775 h 1774032"/>
              <a:gd name="connsiteX7" fmla="*/ 19050 w 464344"/>
              <a:gd name="connsiteY7" fmla="*/ 66675 h 1774032"/>
              <a:gd name="connsiteX8" fmla="*/ 4762 w 464344"/>
              <a:gd name="connsiteY8" fmla="*/ 40482 h 1774032"/>
              <a:gd name="connsiteX9" fmla="*/ 0 w 464344"/>
              <a:gd name="connsiteY9" fmla="*/ 21432 h 1774032"/>
              <a:gd name="connsiteX10" fmla="*/ 0 w 464344"/>
              <a:gd name="connsiteY10" fmla="*/ 2382 h 1774032"/>
              <a:gd name="connsiteX11" fmla="*/ 11906 w 464344"/>
              <a:gd name="connsiteY11" fmla="*/ 0 h 1774032"/>
              <a:gd name="connsiteX12" fmla="*/ 42862 w 464344"/>
              <a:gd name="connsiteY12" fmla="*/ 9525 h 1774032"/>
              <a:gd name="connsiteX13" fmla="*/ 121444 w 464344"/>
              <a:gd name="connsiteY13" fmla="*/ 50007 h 1774032"/>
              <a:gd name="connsiteX14" fmla="*/ 185737 w 464344"/>
              <a:gd name="connsiteY14" fmla="*/ 78582 h 1774032"/>
              <a:gd name="connsiteX15" fmla="*/ 271462 w 464344"/>
              <a:gd name="connsiteY15" fmla="*/ 107157 h 1774032"/>
              <a:gd name="connsiteX16" fmla="*/ 342900 w 464344"/>
              <a:gd name="connsiteY16" fmla="*/ 126207 h 1774032"/>
              <a:gd name="connsiteX17" fmla="*/ 383381 w 464344"/>
              <a:gd name="connsiteY17" fmla="*/ 195263 h 1774032"/>
              <a:gd name="connsiteX18" fmla="*/ 416719 w 464344"/>
              <a:gd name="connsiteY18" fmla="*/ 640557 h 1774032"/>
              <a:gd name="connsiteX19" fmla="*/ 433387 w 464344"/>
              <a:gd name="connsiteY19" fmla="*/ 852488 h 1774032"/>
              <a:gd name="connsiteX20" fmla="*/ 435769 w 464344"/>
              <a:gd name="connsiteY20" fmla="*/ 1050132 h 1774032"/>
              <a:gd name="connsiteX21" fmla="*/ 461962 w 464344"/>
              <a:gd name="connsiteY21" fmla="*/ 1590675 h 1774032"/>
              <a:gd name="connsiteX22" fmla="*/ 464344 w 464344"/>
              <a:gd name="connsiteY22" fmla="*/ 1709738 h 1774032"/>
              <a:gd name="connsiteX23" fmla="*/ 414337 w 464344"/>
              <a:gd name="connsiteY23" fmla="*/ 1757363 h 1774032"/>
              <a:gd name="connsiteX24" fmla="*/ 392906 w 464344"/>
              <a:gd name="connsiteY24" fmla="*/ 1774032 h 1774032"/>
              <a:gd name="connsiteX25" fmla="*/ 388144 w 464344"/>
              <a:gd name="connsiteY25" fmla="*/ 1774032 h 1774032"/>
              <a:gd name="connsiteX26" fmla="*/ 364331 w 464344"/>
              <a:gd name="connsiteY26" fmla="*/ 1764507 h 1774032"/>
              <a:gd name="connsiteX27" fmla="*/ 316706 w 464344"/>
              <a:gd name="connsiteY27" fmla="*/ 1716882 h 1774032"/>
              <a:gd name="connsiteX28" fmla="*/ 271462 w 464344"/>
              <a:gd name="connsiteY28" fmla="*/ 1647825 h 1774032"/>
              <a:gd name="connsiteX29" fmla="*/ 245269 w 464344"/>
              <a:gd name="connsiteY29" fmla="*/ 1590675 h 1774032"/>
              <a:gd name="connsiteX30" fmla="*/ 230981 w 464344"/>
              <a:gd name="connsiteY30" fmla="*/ 1554957 h 1774032"/>
              <a:gd name="connsiteX31" fmla="*/ 219075 w 464344"/>
              <a:gd name="connsiteY31" fmla="*/ 1452563 h 1774032"/>
              <a:gd name="connsiteX32" fmla="*/ 211931 w 464344"/>
              <a:gd name="connsiteY32" fmla="*/ 1345407 h 1774032"/>
              <a:gd name="connsiteX33" fmla="*/ 211931 w 464344"/>
              <a:gd name="connsiteY33" fmla="*/ 1173957 h 1774032"/>
              <a:gd name="connsiteX34" fmla="*/ 209550 w 464344"/>
              <a:gd name="connsiteY34" fmla="*/ 1000125 h 1774032"/>
              <a:gd name="connsiteX35" fmla="*/ 204787 w 464344"/>
              <a:gd name="connsiteY35" fmla="*/ 788194 h 1774032"/>
              <a:gd name="connsiteX36" fmla="*/ 192881 w 464344"/>
              <a:gd name="connsiteY36" fmla="*/ 564357 h 17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4344" h="1774032">
                <a:moveTo>
                  <a:pt x="192881" y="564357"/>
                </a:moveTo>
                <a:lnTo>
                  <a:pt x="185737" y="469107"/>
                </a:lnTo>
                <a:lnTo>
                  <a:pt x="173831" y="397669"/>
                </a:lnTo>
                <a:lnTo>
                  <a:pt x="154781" y="321469"/>
                </a:lnTo>
                <a:lnTo>
                  <a:pt x="121444" y="235744"/>
                </a:lnTo>
                <a:lnTo>
                  <a:pt x="83344" y="161925"/>
                </a:lnTo>
                <a:lnTo>
                  <a:pt x="45244" y="104775"/>
                </a:lnTo>
                <a:lnTo>
                  <a:pt x="19050" y="66675"/>
                </a:lnTo>
                <a:lnTo>
                  <a:pt x="4762" y="40482"/>
                </a:lnTo>
                <a:lnTo>
                  <a:pt x="0" y="21432"/>
                </a:lnTo>
                <a:lnTo>
                  <a:pt x="0" y="2382"/>
                </a:lnTo>
                <a:lnTo>
                  <a:pt x="11906" y="0"/>
                </a:lnTo>
                <a:lnTo>
                  <a:pt x="42862" y="9525"/>
                </a:lnTo>
                <a:lnTo>
                  <a:pt x="121444" y="50007"/>
                </a:lnTo>
                <a:lnTo>
                  <a:pt x="185737" y="78582"/>
                </a:lnTo>
                <a:lnTo>
                  <a:pt x="271462" y="107157"/>
                </a:lnTo>
                <a:lnTo>
                  <a:pt x="342900" y="126207"/>
                </a:lnTo>
                <a:lnTo>
                  <a:pt x="383381" y="195263"/>
                </a:lnTo>
                <a:lnTo>
                  <a:pt x="416719" y="640557"/>
                </a:lnTo>
                <a:lnTo>
                  <a:pt x="433387" y="852488"/>
                </a:lnTo>
                <a:lnTo>
                  <a:pt x="435769" y="1050132"/>
                </a:lnTo>
                <a:lnTo>
                  <a:pt x="461962" y="1590675"/>
                </a:lnTo>
                <a:lnTo>
                  <a:pt x="464344" y="1709738"/>
                </a:lnTo>
                <a:lnTo>
                  <a:pt x="414337" y="1757363"/>
                </a:lnTo>
                <a:lnTo>
                  <a:pt x="392906" y="1774032"/>
                </a:lnTo>
                <a:lnTo>
                  <a:pt x="388144" y="1774032"/>
                </a:lnTo>
                <a:lnTo>
                  <a:pt x="364331" y="1764507"/>
                </a:lnTo>
                <a:lnTo>
                  <a:pt x="316706" y="1716882"/>
                </a:lnTo>
                <a:lnTo>
                  <a:pt x="271462" y="1647825"/>
                </a:lnTo>
                <a:lnTo>
                  <a:pt x="245269" y="1590675"/>
                </a:lnTo>
                <a:lnTo>
                  <a:pt x="230981" y="1554957"/>
                </a:lnTo>
                <a:lnTo>
                  <a:pt x="219075" y="1452563"/>
                </a:lnTo>
                <a:lnTo>
                  <a:pt x="211931" y="1345407"/>
                </a:lnTo>
                <a:lnTo>
                  <a:pt x="211931" y="1173957"/>
                </a:lnTo>
                <a:cubicBezTo>
                  <a:pt x="211137" y="1116013"/>
                  <a:pt x="210344" y="1058069"/>
                  <a:pt x="209550" y="1000125"/>
                </a:cubicBezTo>
                <a:lnTo>
                  <a:pt x="204787" y="788194"/>
                </a:lnTo>
                <a:lnTo>
                  <a:pt x="192881" y="5643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8992239-62AB-401F-BE05-993042BBC08E}"/>
              </a:ext>
            </a:extLst>
          </p:cNvPr>
          <p:cNvSpPr/>
          <p:nvPr/>
        </p:nvSpPr>
        <p:spPr>
          <a:xfrm>
            <a:off x="3886201" y="4732338"/>
            <a:ext cx="550863" cy="1181100"/>
          </a:xfrm>
          <a:custGeom>
            <a:avLst/>
            <a:gdLst>
              <a:gd name="connsiteX0" fmla="*/ 535781 w 550069"/>
              <a:gd name="connsiteY0" fmla="*/ 314325 h 1181100"/>
              <a:gd name="connsiteX1" fmla="*/ 550069 w 550069"/>
              <a:gd name="connsiteY1" fmla="*/ 90487 h 1181100"/>
              <a:gd name="connsiteX2" fmla="*/ 547688 w 550069"/>
              <a:gd name="connsiteY2" fmla="*/ 30956 h 1181100"/>
              <a:gd name="connsiteX3" fmla="*/ 540544 w 550069"/>
              <a:gd name="connsiteY3" fmla="*/ 7144 h 1181100"/>
              <a:gd name="connsiteX4" fmla="*/ 528638 w 550069"/>
              <a:gd name="connsiteY4" fmla="*/ 0 h 1181100"/>
              <a:gd name="connsiteX5" fmla="*/ 507206 w 550069"/>
              <a:gd name="connsiteY5" fmla="*/ 7144 h 1181100"/>
              <a:gd name="connsiteX6" fmla="*/ 488156 w 550069"/>
              <a:gd name="connsiteY6" fmla="*/ 80962 h 1181100"/>
              <a:gd name="connsiteX7" fmla="*/ 442913 w 550069"/>
              <a:gd name="connsiteY7" fmla="*/ 269081 h 1181100"/>
              <a:gd name="connsiteX8" fmla="*/ 388144 w 550069"/>
              <a:gd name="connsiteY8" fmla="*/ 419100 h 1181100"/>
              <a:gd name="connsiteX9" fmla="*/ 328613 w 550069"/>
              <a:gd name="connsiteY9" fmla="*/ 540544 h 1181100"/>
              <a:gd name="connsiteX10" fmla="*/ 269081 w 550069"/>
              <a:gd name="connsiteY10" fmla="*/ 621506 h 1181100"/>
              <a:gd name="connsiteX11" fmla="*/ 109538 w 550069"/>
              <a:gd name="connsiteY11" fmla="*/ 769144 h 1181100"/>
              <a:gd name="connsiteX12" fmla="*/ 30956 w 550069"/>
              <a:gd name="connsiteY12" fmla="*/ 828675 h 1181100"/>
              <a:gd name="connsiteX13" fmla="*/ 19050 w 550069"/>
              <a:gd name="connsiteY13" fmla="*/ 840581 h 1181100"/>
              <a:gd name="connsiteX14" fmla="*/ 9525 w 550069"/>
              <a:gd name="connsiteY14" fmla="*/ 866775 h 1181100"/>
              <a:gd name="connsiteX15" fmla="*/ 2381 w 550069"/>
              <a:gd name="connsiteY15" fmla="*/ 928687 h 1181100"/>
              <a:gd name="connsiteX16" fmla="*/ 0 w 550069"/>
              <a:gd name="connsiteY16" fmla="*/ 997744 h 1181100"/>
              <a:gd name="connsiteX17" fmla="*/ 7144 w 550069"/>
              <a:gd name="connsiteY17" fmla="*/ 1059656 h 1181100"/>
              <a:gd name="connsiteX18" fmla="*/ 26194 w 550069"/>
              <a:gd name="connsiteY18" fmla="*/ 1116806 h 1181100"/>
              <a:gd name="connsiteX19" fmla="*/ 33338 w 550069"/>
              <a:gd name="connsiteY19" fmla="*/ 1131094 h 1181100"/>
              <a:gd name="connsiteX20" fmla="*/ 59531 w 550069"/>
              <a:gd name="connsiteY20" fmla="*/ 1166812 h 1181100"/>
              <a:gd name="connsiteX21" fmla="*/ 76200 w 550069"/>
              <a:gd name="connsiteY21" fmla="*/ 1176337 h 1181100"/>
              <a:gd name="connsiteX22" fmla="*/ 95250 w 550069"/>
              <a:gd name="connsiteY22" fmla="*/ 1181100 h 1181100"/>
              <a:gd name="connsiteX23" fmla="*/ 128588 w 550069"/>
              <a:gd name="connsiteY23" fmla="*/ 1176337 h 1181100"/>
              <a:gd name="connsiteX24" fmla="*/ 173831 w 550069"/>
              <a:gd name="connsiteY24" fmla="*/ 1159669 h 1181100"/>
              <a:gd name="connsiteX25" fmla="*/ 209550 w 550069"/>
              <a:gd name="connsiteY25" fmla="*/ 1135856 h 1181100"/>
              <a:gd name="connsiteX26" fmla="*/ 264319 w 550069"/>
              <a:gd name="connsiteY26" fmla="*/ 1088231 h 1181100"/>
              <a:gd name="connsiteX27" fmla="*/ 300038 w 550069"/>
              <a:gd name="connsiteY27" fmla="*/ 1042987 h 1181100"/>
              <a:gd name="connsiteX28" fmla="*/ 352425 w 550069"/>
              <a:gd name="connsiteY28" fmla="*/ 964406 h 1181100"/>
              <a:gd name="connsiteX29" fmla="*/ 414338 w 550069"/>
              <a:gd name="connsiteY29" fmla="*/ 852487 h 1181100"/>
              <a:gd name="connsiteX30" fmla="*/ 457200 w 550069"/>
              <a:gd name="connsiteY30" fmla="*/ 752475 h 1181100"/>
              <a:gd name="connsiteX31" fmla="*/ 483394 w 550069"/>
              <a:gd name="connsiteY31" fmla="*/ 673894 h 1181100"/>
              <a:gd name="connsiteX32" fmla="*/ 509588 w 550069"/>
              <a:gd name="connsiteY32" fmla="*/ 571500 h 1181100"/>
              <a:gd name="connsiteX33" fmla="*/ 523875 w 550069"/>
              <a:gd name="connsiteY33" fmla="*/ 461962 h 1181100"/>
              <a:gd name="connsiteX34" fmla="*/ 535781 w 550069"/>
              <a:gd name="connsiteY34" fmla="*/ 31432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0069" h="1181100">
                <a:moveTo>
                  <a:pt x="535781" y="314325"/>
                </a:moveTo>
                <a:lnTo>
                  <a:pt x="550069" y="90487"/>
                </a:lnTo>
                <a:cubicBezTo>
                  <a:pt x="549275" y="70643"/>
                  <a:pt x="548482" y="50800"/>
                  <a:pt x="547688" y="30956"/>
                </a:cubicBezTo>
                <a:lnTo>
                  <a:pt x="540544" y="7144"/>
                </a:lnTo>
                <a:lnTo>
                  <a:pt x="528638" y="0"/>
                </a:lnTo>
                <a:lnTo>
                  <a:pt x="507206" y="7144"/>
                </a:lnTo>
                <a:lnTo>
                  <a:pt x="488156" y="80962"/>
                </a:lnTo>
                <a:lnTo>
                  <a:pt x="442913" y="269081"/>
                </a:lnTo>
                <a:lnTo>
                  <a:pt x="388144" y="419100"/>
                </a:lnTo>
                <a:lnTo>
                  <a:pt x="328613" y="540544"/>
                </a:lnTo>
                <a:lnTo>
                  <a:pt x="269081" y="621506"/>
                </a:lnTo>
                <a:lnTo>
                  <a:pt x="109538" y="769144"/>
                </a:lnTo>
                <a:lnTo>
                  <a:pt x="30956" y="828675"/>
                </a:lnTo>
                <a:lnTo>
                  <a:pt x="19050" y="840581"/>
                </a:lnTo>
                <a:lnTo>
                  <a:pt x="9525" y="866775"/>
                </a:lnTo>
                <a:lnTo>
                  <a:pt x="2381" y="928687"/>
                </a:lnTo>
                <a:cubicBezTo>
                  <a:pt x="1587" y="951706"/>
                  <a:pt x="794" y="974725"/>
                  <a:pt x="0" y="997744"/>
                </a:cubicBezTo>
                <a:lnTo>
                  <a:pt x="7144" y="1059656"/>
                </a:lnTo>
                <a:lnTo>
                  <a:pt x="26194" y="1116806"/>
                </a:lnTo>
                <a:lnTo>
                  <a:pt x="33338" y="1131094"/>
                </a:lnTo>
                <a:lnTo>
                  <a:pt x="59531" y="1166812"/>
                </a:lnTo>
                <a:lnTo>
                  <a:pt x="76200" y="1176337"/>
                </a:lnTo>
                <a:lnTo>
                  <a:pt x="95250" y="1181100"/>
                </a:lnTo>
                <a:lnTo>
                  <a:pt x="128588" y="1176337"/>
                </a:lnTo>
                <a:lnTo>
                  <a:pt x="173831" y="1159669"/>
                </a:lnTo>
                <a:lnTo>
                  <a:pt x="209550" y="1135856"/>
                </a:lnTo>
                <a:lnTo>
                  <a:pt x="264319" y="1088231"/>
                </a:lnTo>
                <a:lnTo>
                  <a:pt x="300038" y="1042987"/>
                </a:lnTo>
                <a:lnTo>
                  <a:pt x="352425" y="964406"/>
                </a:lnTo>
                <a:lnTo>
                  <a:pt x="414338" y="852487"/>
                </a:lnTo>
                <a:lnTo>
                  <a:pt x="457200" y="752475"/>
                </a:lnTo>
                <a:lnTo>
                  <a:pt x="483394" y="673894"/>
                </a:lnTo>
                <a:lnTo>
                  <a:pt x="509588" y="571500"/>
                </a:lnTo>
                <a:lnTo>
                  <a:pt x="523875" y="461962"/>
                </a:lnTo>
                <a:lnTo>
                  <a:pt x="535781" y="3143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B59A841-5BFB-4FBE-82F7-7F5E9F55F4F4}"/>
              </a:ext>
            </a:extLst>
          </p:cNvPr>
          <p:cNvSpPr/>
          <p:nvPr/>
        </p:nvSpPr>
        <p:spPr>
          <a:xfrm>
            <a:off x="5154614" y="4764089"/>
            <a:ext cx="466725" cy="1017587"/>
          </a:xfrm>
          <a:custGeom>
            <a:avLst/>
            <a:gdLst>
              <a:gd name="connsiteX0" fmla="*/ 80963 w 466725"/>
              <a:gd name="connsiteY0" fmla="*/ 219075 h 1016794"/>
              <a:gd name="connsiteX1" fmla="*/ 128588 w 466725"/>
              <a:gd name="connsiteY1" fmla="*/ 359569 h 1016794"/>
              <a:gd name="connsiteX2" fmla="*/ 152400 w 466725"/>
              <a:gd name="connsiteY2" fmla="*/ 471488 h 1016794"/>
              <a:gd name="connsiteX3" fmla="*/ 171450 w 466725"/>
              <a:gd name="connsiteY3" fmla="*/ 588169 h 1016794"/>
              <a:gd name="connsiteX4" fmla="*/ 176213 w 466725"/>
              <a:gd name="connsiteY4" fmla="*/ 726282 h 1016794"/>
              <a:gd name="connsiteX5" fmla="*/ 183357 w 466725"/>
              <a:gd name="connsiteY5" fmla="*/ 840582 h 1016794"/>
              <a:gd name="connsiteX6" fmla="*/ 190500 w 466725"/>
              <a:gd name="connsiteY6" fmla="*/ 885825 h 1016794"/>
              <a:gd name="connsiteX7" fmla="*/ 211932 w 466725"/>
              <a:gd name="connsiteY7" fmla="*/ 954882 h 1016794"/>
              <a:gd name="connsiteX8" fmla="*/ 226219 w 466725"/>
              <a:gd name="connsiteY8" fmla="*/ 981075 h 1016794"/>
              <a:gd name="connsiteX9" fmla="*/ 242888 w 466725"/>
              <a:gd name="connsiteY9" fmla="*/ 1000125 h 1016794"/>
              <a:gd name="connsiteX10" fmla="*/ 261938 w 466725"/>
              <a:gd name="connsiteY10" fmla="*/ 1009650 h 1016794"/>
              <a:gd name="connsiteX11" fmla="*/ 292894 w 466725"/>
              <a:gd name="connsiteY11" fmla="*/ 1016794 h 1016794"/>
              <a:gd name="connsiteX12" fmla="*/ 326232 w 466725"/>
              <a:gd name="connsiteY12" fmla="*/ 1014413 h 1016794"/>
              <a:gd name="connsiteX13" fmla="*/ 357188 w 466725"/>
              <a:gd name="connsiteY13" fmla="*/ 1000125 h 1016794"/>
              <a:gd name="connsiteX14" fmla="*/ 390525 w 466725"/>
              <a:gd name="connsiteY14" fmla="*/ 978694 h 1016794"/>
              <a:gd name="connsiteX15" fmla="*/ 414338 w 466725"/>
              <a:gd name="connsiteY15" fmla="*/ 950119 h 1016794"/>
              <a:gd name="connsiteX16" fmla="*/ 433388 w 466725"/>
              <a:gd name="connsiteY16" fmla="*/ 907257 h 1016794"/>
              <a:gd name="connsiteX17" fmla="*/ 452438 w 466725"/>
              <a:gd name="connsiteY17" fmla="*/ 823913 h 1016794"/>
              <a:gd name="connsiteX18" fmla="*/ 466725 w 466725"/>
              <a:gd name="connsiteY18" fmla="*/ 683419 h 1016794"/>
              <a:gd name="connsiteX19" fmla="*/ 466725 w 466725"/>
              <a:gd name="connsiteY19" fmla="*/ 607219 h 1016794"/>
              <a:gd name="connsiteX20" fmla="*/ 416719 w 466725"/>
              <a:gd name="connsiteY20" fmla="*/ 495300 h 1016794"/>
              <a:gd name="connsiteX21" fmla="*/ 354807 w 466725"/>
              <a:gd name="connsiteY21" fmla="*/ 373857 h 1016794"/>
              <a:gd name="connsiteX22" fmla="*/ 285750 w 466725"/>
              <a:gd name="connsiteY22" fmla="*/ 271463 h 1016794"/>
              <a:gd name="connsiteX23" fmla="*/ 188119 w 466725"/>
              <a:gd name="connsiteY23" fmla="*/ 164307 h 1016794"/>
              <a:gd name="connsiteX24" fmla="*/ 61913 w 466725"/>
              <a:gd name="connsiteY24" fmla="*/ 26194 h 1016794"/>
              <a:gd name="connsiteX25" fmla="*/ 38100 w 466725"/>
              <a:gd name="connsiteY25" fmla="*/ 4763 h 1016794"/>
              <a:gd name="connsiteX26" fmla="*/ 26194 w 466725"/>
              <a:gd name="connsiteY26" fmla="*/ 0 h 1016794"/>
              <a:gd name="connsiteX27" fmla="*/ 11907 w 466725"/>
              <a:gd name="connsiteY27" fmla="*/ 0 h 1016794"/>
              <a:gd name="connsiteX28" fmla="*/ 0 w 466725"/>
              <a:gd name="connsiteY28" fmla="*/ 14288 h 1016794"/>
              <a:gd name="connsiteX29" fmla="*/ 2382 w 466725"/>
              <a:gd name="connsiteY29" fmla="*/ 33338 h 1016794"/>
              <a:gd name="connsiteX30" fmla="*/ 80963 w 466725"/>
              <a:gd name="connsiteY30" fmla="*/ 219075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6725" h="1016794">
                <a:moveTo>
                  <a:pt x="80963" y="219075"/>
                </a:moveTo>
                <a:lnTo>
                  <a:pt x="128588" y="359569"/>
                </a:lnTo>
                <a:lnTo>
                  <a:pt x="152400" y="471488"/>
                </a:lnTo>
                <a:lnTo>
                  <a:pt x="171450" y="588169"/>
                </a:lnTo>
                <a:lnTo>
                  <a:pt x="176213" y="726282"/>
                </a:lnTo>
                <a:lnTo>
                  <a:pt x="183357" y="840582"/>
                </a:lnTo>
                <a:lnTo>
                  <a:pt x="190500" y="885825"/>
                </a:lnTo>
                <a:lnTo>
                  <a:pt x="211932" y="954882"/>
                </a:lnTo>
                <a:lnTo>
                  <a:pt x="226219" y="981075"/>
                </a:lnTo>
                <a:lnTo>
                  <a:pt x="242888" y="1000125"/>
                </a:lnTo>
                <a:lnTo>
                  <a:pt x="261938" y="1009650"/>
                </a:lnTo>
                <a:lnTo>
                  <a:pt x="292894" y="1016794"/>
                </a:lnTo>
                <a:lnTo>
                  <a:pt x="326232" y="1014413"/>
                </a:lnTo>
                <a:lnTo>
                  <a:pt x="357188" y="1000125"/>
                </a:lnTo>
                <a:lnTo>
                  <a:pt x="390525" y="978694"/>
                </a:lnTo>
                <a:lnTo>
                  <a:pt x="414338" y="950119"/>
                </a:lnTo>
                <a:lnTo>
                  <a:pt x="433388" y="907257"/>
                </a:lnTo>
                <a:lnTo>
                  <a:pt x="452438" y="823913"/>
                </a:lnTo>
                <a:lnTo>
                  <a:pt x="466725" y="683419"/>
                </a:lnTo>
                <a:lnTo>
                  <a:pt x="466725" y="607219"/>
                </a:lnTo>
                <a:lnTo>
                  <a:pt x="416719" y="495300"/>
                </a:lnTo>
                <a:lnTo>
                  <a:pt x="354807" y="373857"/>
                </a:lnTo>
                <a:lnTo>
                  <a:pt x="285750" y="271463"/>
                </a:lnTo>
                <a:lnTo>
                  <a:pt x="188119" y="164307"/>
                </a:lnTo>
                <a:lnTo>
                  <a:pt x="61913" y="26194"/>
                </a:lnTo>
                <a:lnTo>
                  <a:pt x="38100" y="4763"/>
                </a:lnTo>
                <a:lnTo>
                  <a:pt x="26194" y="0"/>
                </a:lnTo>
                <a:lnTo>
                  <a:pt x="11907" y="0"/>
                </a:lnTo>
                <a:lnTo>
                  <a:pt x="0" y="14288"/>
                </a:lnTo>
                <a:lnTo>
                  <a:pt x="2382" y="33338"/>
                </a:lnTo>
                <a:lnTo>
                  <a:pt x="80963" y="2190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06AECCA-0857-48C3-9C84-978888E3E45B}"/>
              </a:ext>
            </a:extLst>
          </p:cNvPr>
          <p:cNvSpPr/>
          <p:nvPr/>
        </p:nvSpPr>
        <p:spPr>
          <a:xfrm>
            <a:off x="6183313" y="4722814"/>
            <a:ext cx="666750" cy="987425"/>
          </a:xfrm>
          <a:custGeom>
            <a:avLst/>
            <a:gdLst>
              <a:gd name="connsiteX0" fmla="*/ 259557 w 666750"/>
              <a:gd name="connsiteY0" fmla="*/ 383381 h 988219"/>
              <a:gd name="connsiteX1" fmla="*/ 323850 w 666750"/>
              <a:gd name="connsiteY1" fmla="*/ 485775 h 988219"/>
              <a:gd name="connsiteX2" fmla="*/ 347663 w 666750"/>
              <a:gd name="connsiteY2" fmla="*/ 566737 h 988219"/>
              <a:gd name="connsiteX3" fmla="*/ 423863 w 666750"/>
              <a:gd name="connsiteY3" fmla="*/ 845344 h 988219"/>
              <a:gd name="connsiteX4" fmla="*/ 445294 w 666750"/>
              <a:gd name="connsiteY4" fmla="*/ 919162 h 988219"/>
              <a:gd name="connsiteX5" fmla="*/ 478632 w 666750"/>
              <a:gd name="connsiteY5" fmla="*/ 954881 h 988219"/>
              <a:gd name="connsiteX6" fmla="*/ 509588 w 666750"/>
              <a:gd name="connsiteY6" fmla="*/ 976312 h 988219"/>
              <a:gd name="connsiteX7" fmla="*/ 540544 w 666750"/>
              <a:gd name="connsiteY7" fmla="*/ 988219 h 988219"/>
              <a:gd name="connsiteX8" fmla="*/ 564357 w 666750"/>
              <a:gd name="connsiteY8" fmla="*/ 988219 h 988219"/>
              <a:gd name="connsiteX9" fmla="*/ 592932 w 666750"/>
              <a:gd name="connsiteY9" fmla="*/ 983456 h 988219"/>
              <a:gd name="connsiteX10" fmla="*/ 621507 w 666750"/>
              <a:gd name="connsiteY10" fmla="*/ 962025 h 988219"/>
              <a:gd name="connsiteX11" fmla="*/ 638175 w 666750"/>
              <a:gd name="connsiteY11" fmla="*/ 938212 h 988219"/>
              <a:gd name="connsiteX12" fmla="*/ 654844 w 666750"/>
              <a:gd name="connsiteY12" fmla="*/ 902494 h 988219"/>
              <a:gd name="connsiteX13" fmla="*/ 664369 w 666750"/>
              <a:gd name="connsiteY13" fmla="*/ 845344 h 988219"/>
              <a:gd name="connsiteX14" fmla="*/ 666750 w 666750"/>
              <a:gd name="connsiteY14" fmla="*/ 781050 h 988219"/>
              <a:gd name="connsiteX15" fmla="*/ 664369 w 666750"/>
              <a:gd name="connsiteY15" fmla="*/ 673894 h 988219"/>
              <a:gd name="connsiteX16" fmla="*/ 652463 w 666750"/>
              <a:gd name="connsiteY16" fmla="*/ 611981 h 988219"/>
              <a:gd name="connsiteX17" fmla="*/ 611982 w 666750"/>
              <a:gd name="connsiteY17" fmla="*/ 495300 h 988219"/>
              <a:gd name="connsiteX18" fmla="*/ 595313 w 666750"/>
              <a:gd name="connsiteY18" fmla="*/ 469106 h 988219"/>
              <a:gd name="connsiteX19" fmla="*/ 528638 w 666750"/>
              <a:gd name="connsiteY19" fmla="*/ 392906 h 988219"/>
              <a:gd name="connsiteX20" fmla="*/ 414338 w 666750"/>
              <a:gd name="connsiteY20" fmla="*/ 283369 h 988219"/>
              <a:gd name="connsiteX21" fmla="*/ 271463 w 666750"/>
              <a:gd name="connsiteY21" fmla="*/ 166687 h 988219"/>
              <a:gd name="connsiteX22" fmla="*/ 138113 w 666750"/>
              <a:gd name="connsiteY22" fmla="*/ 71437 h 988219"/>
              <a:gd name="connsiteX23" fmla="*/ 42863 w 666750"/>
              <a:gd name="connsiteY23" fmla="*/ 4762 h 988219"/>
              <a:gd name="connsiteX24" fmla="*/ 21432 w 666750"/>
              <a:gd name="connsiteY24" fmla="*/ 0 h 988219"/>
              <a:gd name="connsiteX25" fmla="*/ 4763 w 666750"/>
              <a:gd name="connsiteY25" fmla="*/ 2381 h 988219"/>
              <a:gd name="connsiteX26" fmla="*/ 0 w 666750"/>
              <a:gd name="connsiteY26" fmla="*/ 14287 h 988219"/>
              <a:gd name="connsiteX27" fmla="*/ 4763 w 666750"/>
              <a:gd name="connsiteY27" fmla="*/ 30956 h 988219"/>
              <a:gd name="connsiteX28" fmla="*/ 14288 w 666750"/>
              <a:gd name="connsiteY28" fmla="*/ 50006 h 988219"/>
              <a:gd name="connsiteX29" fmla="*/ 107157 w 666750"/>
              <a:gd name="connsiteY29" fmla="*/ 161925 h 988219"/>
              <a:gd name="connsiteX30" fmla="*/ 200025 w 666750"/>
              <a:gd name="connsiteY30" fmla="*/ 288131 h 988219"/>
              <a:gd name="connsiteX31" fmla="*/ 259557 w 666750"/>
              <a:gd name="connsiteY31" fmla="*/ 383381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6750" h="988219">
                <a:moveTo>
                  <a:pt x="259557" y="383381"/>
                </a:moveTo>
                <a:lnTo>
                  <a:pt x="323850" y="485775"/>
                </a:lnTo>
                <a:lnTo>
                  <a:pt x="347663" y="566737"/>
                </a:lnTo>
                <a:lnTo>
                  <a:pt x="423863" y="845344"/>
                </a:lnTo>
                <a:lnTo>
                  <a:pt x="445294" y="919162"/>
                </a:lnTo>
                <a:lnTo>
                  <a:pt x="478632" y="954881"/>
                </a:lnTo>
                <a:lnTo>
                  <a:pt x="509588" y="976312"/>
                </a:lnTo>
                <a:lnTo>
                  <a:pt x="540544" y="988219"/>
                </a:lnTo>
                <a:lnTo>
                  <a:pt x="564357" y="988219"/>
                </a:lnTo>
                <a:lnTo>
                  <a:pt x="592932" y="983456"/>
                </a:lnTo>
                <a:lnTo>
                  <a:pt x="621507" y="962025"/>
                </a:lnTo>
                <a:lnTo>
                  <a:pt x="638175" y="938212"/>
                </a:lnTo>
                <a:lnTo>
                  <a:pt x="654844" y="902494"/>
                </a:lnTo>
                <a:lnTo>
                  <a:pt x="664369" y="845344"/>
                </a:lnTo>
                <a:cubicBezTo>
                  <a:pt x="665163" y="823913"/>
                  <a:pt x="665956" y="802481"/>
                  <a:pt x="666750" y="781050"/>
                </a:cubicBezTo>
                <a:cubicBezTo>
                  <a:pt x="665956" y="745331"/>
                  <a:pt x="665163" y="709613"/>
                  <a:pt x="664369" y="673894"/>
                </a:cubicBezTo>
                <a:lnTo>
                  <a:pt x="652463" y="611981"/>
                </a:lnTo>
                <a:lnTo>
                  <a:pt x="611982" y="495300"/>
                </a:lnTo>
                <a:lnTo>
                  <a:pt x="595313" y="469106"/>
                </a:lnTo>
                <a:lnTo>
                  <a:pt x="528638" y="392906"/>
                </a:lnTo>
                <a:lnTo>
                  <a:pt x="414338" y="283369"/>
                </a:lnTo>
                <a:lnTo>
                  <a:pt x="271463" y="166687"/>
                </a:lnTo>
                <a:lnTo>
                  <a:pt x="138113" y="71437"/>
                </a:lnTo>
                <a:lnTo>
                  <a:pt x="42863" y="4762"/>
                </a:lnTo>
                <a:lnTo>
                  <a:pt x="21432" y="0"/>
                </a:lnTo>
                <a:lnTo>
                  <a:pt x="4763" y="2381"/>
                </a:lnTo>
                <a:lnTo>
                  <a:pt x="0" y="14287"/>
                </a:lnTo>
                <a:lnTo>
                  <a:pt x="4763" y="30956"/>
                </a:lnTo>
                <a:lnTo>
                  <a:pt x="14288" y="50006"/>
                </a:lnTo>
                <a:lnTo>
                  <a:pt x="107157" y="161925"/>
                </a:lnTo>
                <a:lnTo>
                  <a:pt x="200025" y="288131"/>
                </a:lnTo>
                <a:lnTo>
                  <a:pt x="259557" y="3833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0FBCFAC-A1F3-45EF-BEC4-E0C54246656E}"/>
              </a:ext>
            </a:extLst>
          </p:cNvPr>
          <p:cNvSpPr/>
          <p:nvPr/>
        </p:nvSpPr>
        <p:spPr>
          <a:xfrm>
            <a:off x="7243763" y="4733925"/>
            <a:ext cx="965200" cy="998538"/>
          </a:xfrm>
          <a:custGeom>
            <a:avLst/>
            <a:gdLst>
              <a:gd name="connsiteX0" fmla="*/ 507206 w 964406"/>
              <a:gd name="connsiteY0" fmla="*/ 561975 h 997744"/>
              <a:gd name="connsiteX1" fmla="*/ 583406 w 964406"/>
              <a:gd name="connsiteY1" fmla="*/ 669131 h 997744"/>
              <a:gd name="connsiteX2" fmla="*/ 640556 w 964406"/>
              <a:gd name="connsiteY2" fmla="*/ 762000 h 997744"/>
              <a:gd name="connsiteX3" fmla="*/ 695325 w 964406"/>
              <a:gd name="connsiteY3" fmla="*/ 866775 h 997744"/>
              <a:gd name="connsiteX4" fmla="*/ 723900 w 964406"/>
              <a:gd name="connsiteY4" fmla="*/ 933450 h 997744"/>
              <a:gd name="connsiteX5" fmla="*/ 733425 w 964406"/>
              <a:gd name="connsiteY5" fmla="*/ 945356 h 997744"/>
              <a:gd name="connsiteX6" fmla="*/ 764381 w 964406"/>
              <a:gd name="connsiteY6" fmla="*/ 966788 h 997744"/>
              <a:gd name="connsiteX7" fmla="*/ 792956 w 964406"/>
              <a:gd name="connsiteY7" fmla="*/ 983456 h 997744"/>
              <a:gd name="connsiteX8" fmla="*/ 816768 w 964406"/>
              <a:gd name="connsiteY8" fmla="*/ 992981 h 997744"/>
              <a:gd name="connsiteX9" fmla="*/ 838200 w 964406"/>
              <a:gd name="connsiteY9" fmla="*/ 997744 h 997744"/>
              <a:gd name="connsiteX10" fmla="*/ 866775 w 964406"/>
              <a:gd name="connsiteY10" fmla="*/ 995363 h 997744"/>
              <a:gd name="connsiteX11" fmla="*/ 892968 w 964406"/>
              <a:gd name="connsiteY11" fmla="*/ 981075 h 997744"/>
              <a:gd name="connsiteX12" fmla="*/ 916781 w 964406"/>
              <a:gd name="connsiteY12" fmla="*/ 952500 h 997744"/>
              <a:gd name="connsiteX13" fmla="*/ 945356 w 964406"/>
              <a:gd name="connsiteY13" fmla="*/ 902494 h 997744"/>
              <a:gd name="connsiteX14" fmla="*/ 964406 w 964406"/>
              <a:gd name="connsiteY14" fmla="*/ 838200 h 997744"/>
              <a:gd name="connsiteX15" fmla="*/ 964406 w 964406"/>
              <a:gd name="connsiteY15" fmla="*/ 785813 h 997744"/>
              <a:gd name="connsiteX16" fmla="*/ 957262 w 964406"/>
              <a:gd name="connsiteY16" fmla="*/ 700088 h 997744"/>
              <a:gd name="connsiteX17" fmla="*/ 931068 w 964406"/>
              <a:gd name="connsiteY17" fmla="*/ 623888 h 997744"/>
              <a:gd name="connsiteX18" fmla="*/ 890587 w 964406"/>
              <a:gd name="connsiteY18" fmla="*/ 552450 h 997744"/>
              <a:gd name="connsiteX19" fmla="*/ 831056 w 964406"/>
              <a:gd name="connsiteY19" fmla="*/ 481013 h 997744"/>
              <a:gd name="connsiteX20" fmla="*/ 752475 w 964406"/>
              <a:gd name="connsiteY20" fmla="*/ 419100 h 997744"/>
              <a:gd name="connsiteX21" fmla="*/ 585787 w 964406"/>
              <a:gd name="connsiteY21" fmla="*/ 307181 h 997744"/>
              <a:gd name="connsiteX22" fmla="*/ 438150 w 964406"/>
              <a:gd name="connsiteY22" fmla="*/ 216694 h 997744"/>
              <a:gd name="connsiteX23" fmla="*/ 292893 w 964406"/>
              <a:gd name="connsiteY23" fmla="*/ 133350 h 997744"/>
              <a:gd name="connsiteX24" fmla="*/ 173831 w 964406"/>
              <a:gd name="connsiteY24" fmla="*/ 78581 h 997744"/>
              <a:gd name="connsiteX25" fmla="*/ 66675 w 964406"/>
              <a:gd name="connsiteY25" fmla="*/ 19050 h 997744"/>
              <a:gd name="connsiteX26" fmla="*/ 26193 w 964406"/>
              <a:gd name="connsiteY26" fmla="*/ 0 h 997744"/>
              <a:gd name="connsiteX27" fmla="*/ 11906 w 964406"/>
              <a:gd name="connsiteY27" fmla="*/ 0 h 997744"/>
              <a:gd name="connsiteX28" fmla="*/ 0 w 964406"/>
              <a:gd name="connsiteY28" fmla="*/ 9525 h 997744"/>
              <a:gd name="connsiteX29" fmla="*/ 0 w 964406"/>
              <a:gd name="connsiteY29" fmla="*/ 33338 h 997744"/>
              <a:gd name="connsiteX30" fmla="*/ 11906 w 964406"/>
              <a:gd name="connsiteY30" fmla="*/ 57150 h 997744"/>
              <a:gd name="connsiteX31" fmla="*/ 33337 w 964406"/>
              <a:gd name="connsiteY31" fmla="*/ 76200 h 997744"/>
              <a:gd name="connsiteX32" fmla="*/ 135731 w 964406"/>
              <a:gd name="connsiteY32" fmla="*/ 147638 h 997744"/>
              <a:gd name="connsiteX33" fmla="*/ 257175 w 964406"/>
              <a:gd name="connsiteY33" fmla="*/ 261938 h 997744"/>
              <a:gd name="connsiteX34" fmla="*/ 395287 w 964406"/>
              <a:gd name="connsiteY34" fmla="*/ 414338 h 997744"/>
              <a:gd name="connsiteX35" fmla="*/ 507206 w 964406"/>
              <a:gd name="connsiteY35" fmla="*/ 561975 h 99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64406" h="997744">
                <a:moveTo>
                  <a:pt x="507206" y="561975"/>
                </a:moveTo>
                <a:lnTo>
                  <a:pt x="583406" y="669131"/>
                </a:lnTo>
                <a:lnTo>
                  <a:pt x="640556" y="762000"/>
                </a:lnTo>
                <a:lnTo>
                  <a:pt x="695325" y="866775"/>
                </a:lnTo>
                <a:lnTo>
                  <a:pt x="723900" y="933450"/>
                </a:lnTo>
                <a:lnTo>
                  <a:pt x="733425" y="945356"/>
                </a:lnTo>
                <a:lnTo>
                  <a:pt x="764381" y="966788"/>
                </a:lnTo>
                <a:lnTo>
                  <a:pt x="792956" y="983456"/>
                </a:lnTo>
                <a:lnTo>
                  <a:pt x="816768" y="992981"/>
                </a:lnTo>
                <a:lnTo>
                  <a:pt x="838200" y="997744"/>
                </a:lnTo>
                <a:lnTo>
                  <a:pt x="866775" y="995363"/>
                </a:lnTo>
                <a:lnTo>
                  <a:pt x="892968" y="981075"/>
                </a:lnTo>
                <a:lnTo>
                  <a:pt x="916781" y="952500"/>
                </a:lnTo>
                <a:lnTo>
                  <a:pt x="945356" y="902494"/>
                </a:lnTo>
                <a:lnTo>
                  <a:pt x="964406" y="838200"/>
                </a:lnTo>
                <a:lnTo>
                  <a:pt x="964406" y="785813"/>
                </a:lnTo>
                <a:lnTo>
                  <a:pt x="957262" y="700088"/>
                </a:lnTo>
                <a:lnTo>
                  <a:pt x="931068" y="623888"/>
                </a:lnTo>
                <a:lnTo>
                  <a:pt x="890587" y="552450"/>
                </a:lnTo>
                <a:lnTo>
                  <a:pt x="831056" y="481013"/>
                </a:lnTo>
                <a:lnTo>
                  <a:pt x="752475" y="419100"/>
                </a:lnTo>
                <a:lnTo>
                  <a:pt x="585787" y="307181"/>
                </a:lnTo>
                <a:lnTo>
                  <a:pt x="438150" y="216694"/>
                </a:lnTo>
                <a:lnTo>
                  <a:pt x="292893" y="133350"/>
                </a:lnTo>
                <a:lnTo>
                  <a:pt x="173831" y="78581"/>
                </a:lnTo>
                <a:lnTo>
                  <a:pt x="66675" y="19050"/>
                </a:lnTo>
                <a:lnTo>
                  <a:pt x="26193" y="0"/>
                </a:lnTo>
                <a:lnTo>
                  <a:pt x="11906" y="0"/>
                </a:lnTo>
                <a:lnTo>
                  <a:pt x="0" y="9525"/>
                </a:lnTo>
                <a:lnTo>
                  <a:pt x="0" y="33338"/>
                </a:lnTo>
                <a:lnTo>
                  <a:pt x="11906" y="57150"/>
                </a:lnTo>
                <a:lnTo>
                  <a:pt x="33337" y="76200"/>
                </a:lnTo>
                <a:lnTo>
                  <a:pt x="135731" y="147638"/>
                </a:lnTo>
                <a:lnTo>
                  <a:pt x="257175" y="261938"/>
                </a:lnTo>
                <a:lnTo>
                  <a:pt x="395287" y="414338"/>
                </a:lnTo>
                <a:lnTo>
                  <a:pt x="507206" y="5619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7A0BA2C-6BF9-4532-AA97-2EC53E5D7587}"/>
              </a:ext>
            </a:extLst>
          </p:cNvPr>
          <p:cNvSpPr/>
          <p:nvPr/>
        </p:nvSpPr>
        <p:spPr>
          <a:xfrm>
            <a:off x="5153026" y="1666875"/>
            <a:ext cx="1865313" cy="363538"/>
          </a:xfrm>
          <a:custGeom>
            <a:avLst/>
            <a:gdLst>
              <a:gd name="connsiteX0" fmla="*/ 311944 w 1864519"/>
              <a:gd name="connsiteY0" fmla="*/ 364331 h 364331"/>
              <a:gd name="connsiteX1" fmla="*/ 180975 w 1864519"/>
              <a:gd name="connsiteY1" fmla="*/ 361950 h 364331"/>
              <a:gd name="connsiteX2" fmla="*/ 116681 w 1864519"/>
              <a:gd name="connsiteY2" fmla="*/ 352425 h 364331"/>
              <a:gd name="connsiteX3" fmla="*/ 0 w 1864519"/>
              <a:gd name="connsiteY3" fmla="*/ 209550 h 364331"/>
              <a:gd name="connsiteX4" fmla="*/ 283369 w 1864519"/>
              <a:gd name="connsiteY4" fmla="*/ 176213 h 364331"/>
              <a:gd name="connsiteX5" fmla="*/ 366713 w 1864519"/>
              <a:gd name="connsiteY5" fmla="*/ 200025 h 364331"/>
              <a:gd name="connsiteX6" fmla="*/ 397669 w 1864519"/>
              <a:gd name="connsiteY6" fmla="*/ 202406 h 364331"/>
              <a:gd name="connsiteX7" fmla="*/ 690563 w 1864519"/>
              <a:gd name="connsiteY7" fmla="*/ 157163 h 364331"/>
              <a:gd name="connsiteX8" fmla="*/ 1135856 w 1864519"/>
              <a:gd name="connsiteY8" fmla="*/ 92869 h 364331"/>
              <a:gd name="connsiteX9" fmla="*/ 1178719 w 1864519"/>
              <a:gd name="connsiteY9" fmla="*/ 83344 h 364331"/>
              <a:gd name="connsiteX10" fmla="*/ 1335881 w 1864519"/>
              <a:gd name="connsiteY10" fmla="*/ 38100 h 364331"/>
              <a:gd name="connsiteX11" fmla="*/ 1509713 w 1864519"/>
              <a:gd name="connsiteY11" fmla="*/ 0 h 364331"/>
              <a:gd name="connsiteX12" fmla="*/ 1540669 w 1864519"/>
              <a:gd name="connsiteY12" fmla="*/ 7144 h 364331"/>
              <a:gd name="connsiteX13" fmla="*/ 1697831 w 1864519"/>
              <a:gd name="connsiteY13" fmla="*/ 97631 h 364331"/>
              <a:gd name="connsiteX14" fmla="*/ 1824038 w 1864519"/>
              <a:gd name="connsiteY14" fmla="*/ 176213 h 364331"/>
              <a:gd name="connsiteX15" fmla="*/ 1840706 w 1864519"/>
              <a:gd name="connsiteY15" fmla="*/ 190500 h 364331"/>
              <a:gd name="connsiteX16" fmla="*/ 1852613 w 1864519"/>
              <a:gd name="connsiteY16" fmla="*/ 204788 h 364331"/>
              <a:gd name="connsiteX17" fmla="*/ 1862138 w 1864519"/>
              <a:gd name="connsiteY17" fmla="*/ 228600 h 364331"/>
              <a:gd name="connsiteX18" fmla="*/ 1864519 w 1864519"/>
              <a:gd name="connsiteY18" fmla="*/ 250031 h 364331"/>
              <a:gd name="connsiteX19" fmla="*/ 1859756 w 1864519"/>
              <a:gd name="connsiteY19" fmla="*/ 273844 h 364331"/>
              <a:gd name="connsiteX20" fmla="*/ 1840706 w 1864519"/>
              <a:gd name="connsiteY20" fmla="*/ 297656 h 364331"/>
              <a:gd name="connsiteX21" fmla="*/ 1821656 w 1864519"/>
              <a:gd name="connsiteY21" fmla="*/ 314325 h 364331"/>
              <a:gd name="connsiteX22" fmla="*/ 1747838 w 1864519"/>
              <a:gd name="connsiteY22" fmla="*/ 347663 h 364331"/>
              <a:gd name="connsiteX23" fmla="*/ 1302544 w 1864519"/>
              <a:gd name="connsiteY23" fmla="*/ 221456 h 364331"/>
              <a:gd name="connsiteX24" fmla="*/ 962025 w 1864519"/>
              <a:gd name="connsiteY24" fmla="*/ 276225 h 364331"/>
              <a:gd name="connsiteX25" fmla="*/ 545306 w 1864519"/>
              <a:gd name="connsiteY25" fmla="*/ 345281 h 364331"/>
              <a:gd name="connsiteX26" fmla="*/ 421481 w 1864519"/>
              <a:gd name="connsiteY26" fmla="*/ 361950 h 364331"/>
              <a:gd name="connsiteX27" fmla="*/ 311944 w 1864519"/>
              <a:gd name="connsiteY27" fmla="*/ 364331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64519" h="364331">
                <a:moveTo>
                  <a:pt x="311944" y="364331"/>
                </a:moveTo>
                <a:lnTo>
                  <a:pt x="180975" y="361950"/>
                </a:lnTo>
                <a:lnTo>
                  <a:pt x="116681" y="352425"/>
                </a:lnTo>
                <a:lnTo>
                  <a:pt x="0" y="209550"/>
                </a:lnTo>
                <a:lnTo>
                  <a:pt x="283369" y="176213"/>
                </a:lnTo>
                <a:lnTo>
                  <a:pt x="366713" y="200025"/>
                </a:lnTo>
                <a:lnTo>
                  <a:pt x="397669" y="202406"/>
                </a:lnTo>
                <a:lnTo>
                  <a:pt x="690563" y="157163"/>
                </a:lnTo>
                <a:lnTo>
                  <a:pt x="1135856" y="92869"/>
                </a:lnTo>
                <a:lnTo>
                  <a:pt x="1178719" y="83344"/>
                </a:lnTo>
                <a:lnTo>
                  <a:pt x="1335881" y="38100"/>
                </a:lnTo>
                <a:lnTo>
                  <a:pt x="1509713" y="0"/>
                </a:lnTo>
                <a:lnTo>
                  <a:pt x="1540669" y="7144"/>
                </a:lnTo>
                <a:lnTo>
                  <a:pt x="1697831" y="97631"/>
                </a:lnTo>
                <a:lnTo>
                  <a:pt x="1824038" y="176213"/>
                </a:lnTo>
                <a:lnTo>
                  <a:pt x="1840706" y="190500"/>
                </a:lnTo>
                <a:lnTo>
                  <a:pt x="1852613" y="204788"/>
                </a:lnTo>
                <a:lnTo>
                  <a:pt x="1862138" y="228600"/>
                </a:lnTo>
                <a:lnTo>
                  <a:pt x="1864519" y="250031"/>
                </a:lnTo>
                <a:lnTo>
                  <a:pt x="1859756" y="273844"/>
                </a:lnTo>
                <a:lnTo>
                  <a:pt x="1840706" y="297656"/>
                </a:lnTo>
                <a:lnTo>
                  <a:pt x="1821656" y="314325"/>
                </a:lnTo>
                <a:lnTo>
                  <a:pt x="1747838" y="347663"/>
                </a:lnTo>
                <a:lnTo>
                  <a:pt x="1302544" y="221456"/>
                </a:lnTo>
                <a:lnTo>
                  <a:pt x="962025" y="276225"/>
                </a:lnTo>
                <a:lnTo>
                  <a:pt x="545306" y="345281"/>
                </a:lnTo>
                <a:lnTo>
                  <a:pt x="421481" y="361950"/>
                </a:lnTo>
                <a:lnTo>
                  <a:pt x="311944" y="3643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1C17C39-CADD-40D4-B958-7C60E2DA9D0C}"/>
              </a:ext>
            </a:extLst>
          </p:cNvPr>
          <p:cNvSpPr/>
          <p:nvPr/>
        </p:nvSpPr>
        <p:spPr>
          <a:xfrm>
            <a:off x="5681663" y="1855789"/>
            <a:ext cx="1238250" cy="1089025"/>
          </a:xfrm>
          <a:custGeom>
            <a:avLst/>
            <a:gdLst>
              <a:gd name="connsiteX0" fmla="*/ 342900 w 1238250"/>
              <a:gd name="connsiteY0" fmla="*/ 673894 h 1090612"/>
              <a:gd name="connsiteX1" fmla="*/ 557212 w 1238250"/>
              <a:gd name="connsiteY1" fmla="*/ 433387 h 1090612"/>
              <a:gd name="connsiteX2" fmla="*/ 742950 w 1238250"/>
              <a:gd name="connsiteY2" fmla="*/ 195262 h 1090612"/>
              <a:gd name="connsiteX3" fmla="*/ 807243 w 1238250"/>
              <a:gd name="connsiteY3" fmla="*/ 107156 h 1090612"/>
              <a:gd name="connsiteX4" fmla="*/ 812006 w 1238250"/>
              <a:gd name="connsiteY4" fmla="*/ 88106 h 1090612"/>
              <a:gd name="connsiteX5" fmla="*/ 812006 w 1238250"/>
              <a:gd name="connsiteY5" fmla="*/ 69056 h 1090612"/>
              <a:gd name="connsiteX6" fmla="*/ 802481 w 1238250"/>
              <a:gd name="connsiteY6" fmla="*/ 47625 h 1090612"/>
              <a:gd name="connsiteX7" fmla="*/ 745331 w 1238250"/>
              <a:gd name="connsiteY7" fmla="*/ 0 h 1090612"/>
              <a:gd name="connsiteX8" fmla="*/ 1238250 w 1238250"/>
              <a:gd name="connsiteY8" fmla="*/ 147637 h 1090612"/>
              <a:gd name="connsiteX9" fmla="*/ 1207293 w 1238250"/>
              <a:gd name="connsiteY9" fmla="*/ 166687 h 1090612"/>
              <a:gd name="connsiteX10" fmla="*/ 1178718 w 1238250"/>
              <a:gd name="connsiteY10" fmla="*/ 176212 h 1090612"/>
              <a:gd name="connsiteX11" fmla="*/ 900112 w 1238250"/>
              <a:gd name="connsiteY11" fmla="*/ 409575 h 1090612"/>
              <a:gd name="connsiteX12" fmla="*/ 454818 w 1238250"/>
              <a:gd name="connsiteY12" fmla="*/ 773906 h 1090612"/>
              <a:gd name="connsiteX13" fmla="*/ 188118 w 1238250"/>
              <a:gd name="connsiteY13" fmla="*/ 983456 h 1090612"/>
              <a:gd name="connsiteX14" fmla="*/ 0 w 1238250"/>
              <a:gd name="connsiteY14" fmla="*/ 1090612 h 1090612"/>
              <a:gd name="connsiteX15" fmla="*/ 85725 w 1238250"/>
              <a:gd name="connsiteY15" fmla="*/ 962025 h 1090612"/>
              <a:gd name="connsiteX16" fmla="*/ 342900 w 1238250"/>
              <a:gd name="connsiteY16" fmla="*/ 673894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8250" h="1090612">
                <a:moveTo>
                  <a:pt x="342900" y="673894"/>
                </a:moveTo>
                <a:lnTo>
                  <a:pt x="557212" y="433387"/>
                </a:lnTo>
                <a:lnTo>
                  <a:pt x="742950" y="195262"/>
                </a:lnTo>
                <a:lnTo>
                  <a:pt x="807243" y="107156"/>
                </a:lnTo>
                <a:lnTo>
                  <a:pt x="812006" y="88106"/>
                </a:lnTo>
                <a:lnTo>
                  <a:pt x="812006" y="69056"/>
                </a:lnTo>
                <a:lnTo>
                  <a:pt x="802481" y="47625"/>
                </a:lnTo>
                <a:lnTo>
                  <a:pt x="745331" y="0"/>
                </a:lnTo>
                <a:lnTo>
                  <a:pt x="1238250" y="147637"/>
                </a:lnTo>
                <a:lnTo>
                  <a:pt x="1207293" y="166687"/>
                </a:lnTo>
                <a:lnTo>
                  <a:pt x="1178718" y="176212"/>
                </a:lnTo>
                <a:lnTo>
                  <a:pt x="900112" y="409575"/>
                </a:lnTo>
                <a:lnTo>
                  <a:pt x="454818" y="773906"/>
                </a:lnTo>
                <a:lnTo>
                  <a:pt x="188118" y="983456"/>
                </a:lnTo>
                <a:lnTo>
                  <a:pt x="0" y="1090612"/>
                </a:lnTo>
                <a:lnTo>
                  <a:pt x="85725" y="962025"/>
                </a:lnTo>
                <a:lnTo>
                  <a:pt x="342900" y="6738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FFF747F-C0CC-434D-A38A-6E81BE60D7AA}"/>
              </a:ext>
            </a:extLst>
          </p:cNvPr>
          <p:cNvSpPr/>
          <p:nvPr/>
        </p:nvSpPr>
        <p:spPr>
          <a:xfrm>
            <a:off x="4605338" y="2651125"/>
            <a:ext cx="3078162" cy="1760538"/>
          </a:xfrm>
          <a:custGeom>
            <a:avLst/>
            <a:gdLst>
              <a:gd name="connsiteX0" fmla="*/ 911824 w 3078051"/>
              <a:gd name="connsiteY0" fmla="*/ 208638 h 1761830"/>
              <a:gd name="connsiteX1" fmla="*/ 623338 w 3078051"/>
              <a:gd name="connsiteY1" fmla="*/ 242123 h 1761830"/>
              <a:gd name="connsiteX2" fmla="*/ 296214 w 3078051"/>
              <a:gd name="connsiteY2" fmla="*/ 283335 h 1761830"/>
              <a:gd name="connsiteX3" fmla="*/ 221517 w 3078051"/>
              <a:gd name="connsiteY3" fmla="*/ 293638 h 1761830"/>
              <a:gd name="connsiteX4" fmla="*/ 128789 w 3078051"/>
              <a:gd name="connsiteY4" fmla="*/ 285911 h 1761830"/>
              <a:gd name="connsiteX5" fmla="*/ 0 w 3078051"/>
              <a:gd name="connsiteY5" fmla="*/ 358033 h 1761830"/>
              <a:gd name="connsiteX6" fmla="*/ 206062 w 3078051"/>
              <a:gd name="connsiteY6" fmla="*/ 468791 h 1761830"/>
              <a:gd name="connsiteX7" fmla="*/ 309093 w 3078051"/>
              <a:gd name="connsiteY7" fmla="*/ 450761 h 1761830"/>
              <a:gd name="connsiteX8" fmla="*/ 515155 w 3078051"/>
              <a:gd name="connsiteY8" fmla="*/ 417276 h 1761830"/>
              <a:gd name="connsiteX9" fmla="*/ 803642 w 3078051"/>
              <a:gd name="connsiteY9" fmla="*/ 381215 h 1761830"/>
              <a:gd name="connsiteX10" fmla="*/ 1102432 w 3078051"/>
              <a:gd name="connsiteY10" fmla="*/ 350305 h 1761830"/>
              <a:gd name="connsiteX11" fmla="*/ 1285312 w 3078051"/>
              <a:gd name="connsiteY11" fmla="*/ 329699 h 1761830"/>
              <a:gd name="connsiteX12" fmla="*/ 1573798 w 3078051"/>
              <a:gd name="connsiteY12" fmla="*/ 298790 h 1761830"/>
              <a:gd name="connsiteX13" fmla="*/ 1942134 w 3078051"/>
              <a:gd name="connsiteY13" fmla="*/ 260153 h 1761830"/>
              <a:gd name="connsiteX14" fmla="*/ 2145620 w 3078051"/>
              <a:gd name="connsiteY14" fmla="*/ 239547 h 1761830"/>
              <a:gd name="connsiteX15" fmla="*/ 2243500 w 3078051"/>
              <a:gd name="connsiteY15" fmla="*/ 244699 h 1761830"/>
              <a:gd name="connsiteX16" fmla="*/ 2444410 w 3078051"/>
              <a:gd name="connsiteY16" fmla="*/ 244699 h 1761830"/>
              <a:gd name="connsiteX17" fmla="*/ 2647896 w 3078051"/>
              <a:gd name="connsiteY17" fmla="*/ 247274 h 1761830"/>
              <a:gd name="connsiteX18" fmla="*/ 2676230 w 3078051"/>
              <a:gd name="connsiteY18" fmla="*/ 255002 h 1761830"/>
              <a:gd name="connsiteX19" fmla="*/ 2694260 w 3078051"/>
              <a:gd name="connsiteY19" fmla="*/ 270456 h 1761830"/>
              <a:gd name="connsiteX20" fmla="*/ 2707139 w 3078051"/>
              <a:gd name="connsiteY20" fmla="*/ 285911 h 1761830"/>
              <a:gd name="connsiteX21" fmla="*/ 2712291 w 3078051"/>
              <a:gd name="connsiteY21" fmla="*/ 301366 h 1761830"/>
              <a:gd name="connsiteX22" fmla="*/ 2691685 w 3078051"/>
              <a:gd name="connsiteY22" fmla="*/ 698035 h 1761830"/>
              <a:gd name="connsiteX23" fmla="*/ 2686533 w 3078051"/>
              <a:gd name="connsiteY23" fmla="*/ 783036 h 1761830"/>
              <a:gd name="connsiteX24" fmla="*/ 2635018 w 3078051"/>
              <a:gd name="connsiteY24" fmla="*/ 1164250 h 1761830"/>
              <a:gd name="connsiteX25" fmla="*/ 2575775 w 3078051"/>
              <a:gd name="connsiteY25" fmla="*/ 1571223 h 1761830"/>
              <a:gd name="connsiteX26" fmla="*/ 2593805 w 3078051"/>
              <a:gd name="connsiteY26" fmla="*/ 1653647 h 1761830"/>
              <a:gd name="connsiteX27" fmla="*/ 2660775 w 3078051"/>
              <a:gd name="connsiteY27" fmla="*/ 1754103 h 1761830"/>
              <a:gd name="connsiteX28" fmla="*/ 2699412 w 3078051"/>
              <a:gd name="connsiteY28" fmla="*/ 1761830 h 1761830"/>
              <a:gd name="connsiteX29" fmla="*/ 2743200 w 3078051"/>
              <a:gd name="connsiteY29" fmla="*/ 1756678 h 1761830"/>
              <a:gd name="connsiteX30" fmla="*/ 2766382 w 3078051"/>
              <a:gd name="connsiteY30" fmla="*/ 1736072 h 1761830"/>
              <a:gd name="connsiteX31" fmla="*/ 2799867 w 3078051"/>
              <a:gd name="connsiteY31" fmla="*/ 1676829 h 1761830"/>
              <a:gd name="connsiteX32" fmla="*/ 2812746 w 3078051"/>
              <a:gd name="connsiteY32" fmla="*/ 1620162 h 1761830"/>
              <a:gd name="connsiteX33" fmla="*/ 2864262 w 3078051"/>
              <a:gd name="connsiteY33" fmla="*/ 1316221 h 1761830"/>
              <a:gd name="connsiteX34" fmla="*/ 2959565 w 3078051"/>
              <a:gd name="connsiteY34" fmla="*/ 757278 h 1761830"/>
              <a:gd name="connsiteX35" fmla="*/ 2995626 w 3078051"/>
              <a:gd name="connsiteY35" fmla="*/ 522882 h 1761830"/>
              <a:gd name="connsiteX36" fmla="*/ 3008505 w 3078051"/>
              <a:gd name="connsiteY36" fmla="*/ 435306 h 1761830"/>
              <a:gd name="connsiteX37" fmla="*/ 3016232 w 3078051"/>
              <a:gd name="connsiteY37" fmla="*/ 414700 h 1761830"/>
              <a:gd name="connsiteX38" fmla="*/ 3047142 w 3078051"/>
              <a:gd name="connsiteY38" fmla="*/ 378639 h 1761830"/>
              <a:gd name="connsiteX39" fmla="*/ 3070324 w 3078051"/>
              <a:gd name="connsiteY39" fmla="*/ 350305 h 1761830"/>
              <a:gd name="connsiteX40" fmla="*/ 3078051 w 3078051"/>
              <a:gd name="connsiteY40" fmla="*/ 332275 h 1761830"/>
              <a:gd name="connsiteX41" fmla="*/ 3078051 w 3078051"/>
              <a:gd name="connsiteY41" fmla="*/ 309093 h 1761830"/>
              <a:gd name="connsiteX42" fmla="*/ 3070324 w 3078051"/>
              <a:gd name="connsiteY42" fmla="*/ 283335 h 1761830"/>
              <a:gd name="connsiteX43" fmla="*/ 3044566 w 3078051"/>
              <a:gd name="connsiteY43" fmla="*/ 231820 h 1761830"/>
              <a:gd name="connsiteX44" fmla="*/ 2967293 w 3078051"/>
              <a:gd name="connsiteY44" fmla="*/ 157122 h 1761830"/>
              <a:gd name="connsiteX45" fmla="*/ 2884868 w 3078051"/>
              <a:gd name="connsiteY45" fmla="*/ 69546 h 1761830"/>
              <a:gd name="connsiteX46" fmla="*/ 2812746 w 3078051"/>
              <a:gd name="connsiteY46" fmla="*/ 5152 h 1761830"/>
              <a:gd name="connsiteX47" fmla="*/ 2792140 w 3078051"/>
              <a:gd name="connsiteY47" fmla="*/ 0 h 1761830"/>
              <a:gd name="connsiteX48" fmla="*/ 2750927 w 3078051"/>
              <a:gd name="connsiteY48" fmla="*/ 0 h 1761830"/>
              <a:gd name="connsiteX49" fmla="*/ 2565472 w 3078051"/>
              <a:gd name="connsiteY49" fmla="*/ 41213 h 1761830"/>
              <a:gd name="connsiteX50" fmla="*/ 2258954 w 3078051"/>
              <a:gd name="connsiteY50" fmla="*/ 74698 h 1761830"/>
              <a:gd name="connsiteX51" fmla="*/ 1545465 w 3078051"/>
              <a:gd name="connsiteY51" fmla="*/ 149395 h 1761830"/>
              <a:gd name="connsiteX52" fmla="*/ 1287887 w 3078051"/>
              <a:gd name="connsiteY52" fmla="*/ 175153 h 1761830"/>
              <a:gd name="connsiteX53" fmla="*/ 1156523 w 3078051"/>
              <a:gd name="connsiteY53" fmla="*/ 172577 h 1761830"/>
              <a:gd name="connsiteX54" fmla="*/ 911824 w 3078051"/>
              <a:gd name="connsiteY54" fmla="*/ 208638 h 176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78051" h="1761830">
                <a:moveTo>
                  <a:pt x="911824" y="208638"/>
                </a:moveTo>
                <a:lnTo>
                  <a:pt x="623338" y="242123"/>
                </a:lnTo>
                <a:lnTo>
                  <a:pt x="296214" y="283335"/>
                </a:lnTo>
                <a:lnTo>
                  <a:pt x="221517" y="293638"/>
                </a:lnTo>
                <a:lnTo>
                  <a:pt x="128789" y="285911"/>
                </a:lnTo>
                <a:lnTo>
                  <a:pt x="0" y="358033"/>
                </a:lnTo>
                <a:lnTo>
                  <a:pt x="206062" y="468791"/>
                </a:lnTo>
                <a:lnTo>
                  <a:pt x="309093" y="450761"/>
                </a:lnTo>
                <a:lnTo>
                  <a:pt x="515155" y="417276"/>
                </a:lnTo>
                <a:lnTo>
                  <a:pt x="803642" y="381215"/>
                </a:lnTo>
                <a:lnTo>
                  <a:pt x="1102432" y="350305"/>
                </a:lnTo>
                <a:lnTo>
                  <a:pt x="1285312" y="329699"/>
                </a:lnTo>
                <a:lnTo>
                  <a:pt x="1573798" y="298790"/>
                </a:lnTo>
                <a:lnTo>
                  <a:pt x="1942134" y="260153"/>
                </a:lnTo>
                <a:lnTo>
                  <a:pt x="2145620" y="239547"/>
                </a:lnTo>
                <a:lnTo>
                  <a:pt x="2243500" y="244699"/>
                </a:lnTo>
                <a:lnTo>
                  <a:pt x="2444410" y="244699"/>
                </a:lnTo>
                <a:lnTo>
                  <a:pt x="2647896" y="247274"/>
                </a:lnTo>
                <a:lnTo>
                  <a:pt x="2676230" y="255002"/>
                </a:lnTo>
                <a:lnTo>
                  <a:pt x="2694260" y="270456"/>
                </a:lnTo>
                <a:lnTo>
                  <a:pt x="2707139" y="285911"/>
                </a:lnTo>
                <a:lnTo>
                  <a:pt x="2712291" y="301366"/>
                </a:lnTo>
                <a:lnTo>
                  <a:pt x="2691685" y="698035"/>
                </a:lnTo>
                <a:lnTo>
                  <a:pt x="2686533" y="783036"/>
                </a:lnTo>
                <a:lnTo>
                  <a:pt x="2635018" y="1164250"/>
                </a:lnTo>
                <a:lnTo>
                  <a:pt x="2575775" y="1571223"/>
                </a:lnTo>
                <a:lnTo>
                  <a:pt x="2593805" y="1653647"/>
                </a:lnTo>
                <a:lnTo>
                  <a:pt x="2660775" y="1754103"/>
                </a:lnTo>
                <a:lnTo>
                  <a:pt x="2699412" y="1761830"/>
                </a:lnTo>
                <a:lnTo>
                  <a:pt x="2743200" y="1756678"/>
                </a:lnTo>
                <a:lnTo>
                  <a:pt x="2766382" y="1736072"/>
                </a:lnTo>
                <a:lnTo>
                  <a:pt x="2799867" y="1676829"/>
                </a:lnTo>
                <a:lnTo>
                  <a:pt x="2812746" y="1620162"/>
                </a:lnTo>
                <a:lnTo>
                  <a:pt x="2864262" y="1316221"/>
                </a:lnTo>
                <a:lnTo>
                  <a:pt x="2959565" y="757278"/>
                </a:lnTo>
                <a:lnTo>
                  <a:pt x="2995626" y="522882"/>
                </a:lnTo>
                <a:lnTo>
                  <a:pt x="3008505" y="435306"/>
                </a:lnTo>
                <a:lnTo>
                  <a:pt x="3016232" y="414700"/>
                </a:lnTo>
                <a:lnTo>
                  <a:pt x="3047142" y="378639"/>
                </a:lnTo>
                <a:lnTo>
                  <a:pt x="3070324" y="350305"/>
                </a:lnTo>
                <a:lnTo>
                  <a:pt x="3078051" y="332275"/>
                </a:lnTo>
                <a:lnTo>
                  <a:pt x="3078051" y="309093"/>
                </a:lnTo>
                <a:lnTo>
                  <a:pt x="3070324" y="283335"/>
                </a:lnTo>
                <a:lnTo>
                  <a:pt x="3044566" y="231820"/>
                </a:lnTo>
                <a:lnTo>
                  <a:pt x="2967293" y="157122"/>
                </a:lnTo>
                <a:lnTo>
                  <a:pt x="2884868" y="69546"/>
                </a:lnTo>
                <a:lnTo>
                  <a:pt x="2812746" y="5152"/>
                </a:lnTo>
                <a:lnTo>
                  <a:pt x="2792140" y="0"/>
                </a:lnTo>
                <a:lnTo>
                  <a:pt x="2750927" y="0"/>
                </a:lnTo>
                <a:lnTo>
                  <a:pt x="2565472" y="41213"/>
                </a:lnTo>
                <a:lnTo>
                  <a:pt x="2258954" y="74698"/>
                </a:lnTo>
                <a:lnTo>
                  <a:pt x="1545465" y="149395"/>
                </a:lnTo>
                <a:lnTo>
                  <a:pt x="1287887" y="175153"/>
                </a:lnTo>
                <a:lnTo>
                  <a:pt x="1156523" y="172577"/>
                </a:lnTo>
                <a:lnTo>
                  <a:pt x="911824" y="208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5D91252-01DE-41A3-BF05-6ED484BE5000}"/>
              </a:ext>
            </a:extLst>
          </p:cNvPr>
          <p:cNvSpPr/>
          <p:nvPr/>
        </p:nvSpPr>
        <p:spPr>
          <a:xfrm>
            <a:off x="5842001" y="2863851"/>
            <a:ext cx="269875" cy="1465263"/>
          </a:xfrm>
          <a:custGeom>
            <a:avLst/>
            <a:gdLst>
              <a:gd name="connsiteX0" fmla="*/ 23182 w 270456"/>
              <a:gd name="connsiteY0" fmla="*/ 491973 h 1465616"/>
              <a:gd name="connsiteX1" fmla="*/ 23182 w 270456"/>
              <a:gd name="connsiteY1" fmla="*/ 164850 h 1465616"/>
              <a:gd name="connsiteX2" fmla="*/ 23182 w 270456"/>
              <a:gd name="connsiteY2" fmla="*/ 105607 h 1465616"/>
              <a:gd name="connsiteX3" fmla="*/ 64394 w 270456"/>
              <a:gd name="connsiteY3" fmla="*/ 0 h 1465616"/>
              <a:gd name="connsiteX4" fmla="*/ 242123 w 270456"/>
              <a:gd name="connsiteY4" fmla="*/ 90153 h 1465616"/>
              <a:gd name="connsiteX5" fmla="*/ 270456 w 270456"/>
              <a:gd name="connsiteY5" fmla="*/ 159698 h 1465616"/>
              <a:gd name="connsiteX6" fmla="*/ 270456 w 270456"/>
              <a:gd name="connsiteY6" fmla="*/ 229244 h 1465616"/>
              <a:gd name="connsiteX7" fmla="*/ 270456 w 270456"/>
              <a:gd name="connsiteY7" fmla="*/ 664550 h 1465616"/>
              <a:gd name="connsiteX8" fmla="*/ 267881 w 270456"/>
              <a:gd name="connsiteY8" fmla="*/ 824248 h 1465616"/>
              <a:gd name="connsiteX9" fmla="*/ 247274 w 270456"/>
              <a:gd name="connsiteY9" fmla="*/ 1393494 h 1465616"/>
              <a:gd name="connsiteX10" fmla="*/ 123637 w 270456"/>
              <a:gd name="connsiteY10" fmla="*/ 1465616 h 1465616"/>
              <a:gd name="connsiteX11" fmla="*/ 0 w 270456"/>
              <a:gd name="connsiteY11" fmla="*/ 1414101 h 1465616"/>
              <a:gd name="connsiteX12" fmla="*/ 20606 w 270456"/>
              <a:gd name="connsiteY12" fmla="*/ 922128 h 1465616"/>
              <a:gd name="connsiteX13" fmla="*/ 28333 w 270456"/>
              <a:gd name="connsiteY13" fmla="*/ 643944 h 1465616"/>
              <a:gd name="connsiteX14" fmla="*/ 23182 w 270456"/>
              <a:gd name="connsiteY14" fmla="*/ 491973 h 146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456" h="1465616">
                <a:moveTo>
                  <a:pt x="23182" y="491973"/>
                </a:moveTo>
                <a:lnTo>
                  <a:pt x="23182" y="164850"/>
                </a:lnTo>
                <a:lnTo>
                  <a:pt x="23182" y="105607"/>
                </a:lnTo>
                <a:lnTo>
                  <a:pt x="64394" y="0"/>
                </a:lnTo>
                <a:lnTo>
                  <a:pt x="242123" y="90153"/>
                </a:lnTo>
                <a:lnTo>
                  <a:pt x="270456" y="159698"/>
                </a:lnTo>
                <a:lnTo>
                  <a:pt x="270456" y="229244"/>
                </a:lnTo>
                <a:lnTo>
                  <a:pt x="270456" y="664550"/>
                </a:lnTo>
                <a:cubicBezTo>
                  <a:pt x="269598" y="717783"/>
                  <a:pt x="268739" y="771015"/>
                  <a:pt x="267881" y="824248"/>
                </a:cubicBezTo>
                <a:lnTo>
                  <a:pt x="247274" y="1393494"/>
                </a:lnTo>
                <a:lnTo>
                  <a:pt x="123637" y="1465616"/>
                </a:lnTo>
                <a:lnTo>
                  <a:pt x="0" y="1414101"/>
                </a:lnTo>
                <a:lnTo>
                  <a:pt x="20606" y="922128"/>
                </a:lnTo>
                <a:lnTo>
                  <a:pt x="28333" y="643944"/>
                </a:lnTo>
                <a:lnTo>
                  <a:pt x="23182" y="4919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26B40A8-BD9F-468F-BA70-EFE74E0BFCAA}"/>
              </a:ext>
            </a:extLst>
          </p:cNvPr>
          <p:cNvSpPr/>
          <p:nvPr/>
        </p:nvSpPr>
        <p:spPr>
          <a:xfrm>
            <a:off x="4710113" y="3360739"/>
            <a:ext cx="2768600" cy="428625"/>
          </a:xfrm>
          <a:custGeom>
            <a:avLst/>
            <a:gdLst>
              <a:gd name="connsiteX0" fmla="*/ 775308 w 2768958"/>
              <a:gd name="connsiteY0" fmla="*/ 200910 h 427579"/>
              <a:gd name="connsiteX1" fmla="*/ 396669 w 2768958"/>
              <a:gd name="connsiteY1" fmla="*/ 242123 h 427579"/>
              <a:gd name="connsiteX2" fmla="*/ 139092 w 2768958"/>
              <a:gd name="connsiteY2" fmla="*/ 270456 h 427579"/>
              <a:gd name="connsiteX3" fmla="*/ 0 w 2768958"/>
              <a:gd name="connsiteY3" fmla="*/ 319396 h 427579"/>
              <a:gd name="connsiteX4" fmla="*/ 144243 w 2768958"/>
              <a:gd name="connsiteY4" fmla="*/ 427579 h 427579"/>
              <a:gd name="connsiteX5" fmla="*/ 394093 w 2768958"/>
              <a:gd name="connsiteY5" fmla="*/ 399245 h 427579"/>
              <a:gd name="connsiteX6" fmla="*/ 999400 w 2768958"/>
              <a:gd name="connsiteY6" fmla="*/ 329699 h 427579"/>
              <a:gd name="connsiteX7" fmla="*/ 1187432 w 2768958"/>
              <a:gd name="connsiteY7" fmla="*/ 309093 h 427579"/>
              <a:gd name="connsiteX8" fmla="*/ 1396070 w 2768958"/>
              <a:gd name="connsiteY8" fmla="*/ 291062 h 427579"/>
              <a:gd name="connsiteX9" fmla="*/ 1813345 w 2768958"/>
              <a:gd name="connsiteY9" fmla="*/ 252426 h 427579"/>
              <a:gd name="connsiteX10" fmla="*/ 2083802 w 2768958"/>
              <a:gd name="connsiteY10" fmla="*/ 224092 h 427579"/>
              <a:gd name="connsiteX11" fmla="*/ 2261530 w 2768958"/>
              <a:gd name="connsiteY11" fmla="*/ 213789 h 427579"/>
              <a:gd name="connsiteX12" fmla="*/ 2511380 w 2768958"/>
              <a:gd name="connsiteY12" fmla="*/ 221517 h 427579"/>
              <a:gd name="connsiteX13" fmla="*/ 2586078 w 2768958"/>
              <a:gd name="connsiteY13" fmla="*/ 226668 h 427579"/>
              <a:gd name="connsiteX14" fmla="*/ 2768958 w 2768958"/>
              <a:gd name="connsiteY14" fmla="*/ 175153 h 427579"/>
              <a:gd name="connsiteX15" fmla="*/ 2588653 w 2768958"/>
              <a:gd name="connsiteY15" fmla="*/ 48940 h 427579"/>
              <a:gd name="connsiteX16" fmla="*/ 2477895 w 2768958"/>
              <a:gd name="connsiteY16" fmla="*/ 10303 h 427579"/>
              <a:gd name="connsiteX17" fmla="*/ 2416077 w 2768958"/>
              <a:gd name="connsiteY17" fmla="*/ 0 h 427579"/>
              <a:gd name="connsiteX18" fmla="*/ 2374864 w 2768958"/>
              <a:gd name="connsiteY18" fmla="*/ 2576 h 427579"/>
              <a:gd name="connsiteX19" fmla="*/ 2248651 w 2768958"/>
              <a:gd name="connsiteY19" fmla="*/ 38637 h 427579"/>
              <a:gd name="connsiteX20" fmla="*/ 2161075 w 2768958"/>
              <a:gd name="connsiteY20" fmla="*/ 51515 h 427579"/>
              <a:gd name="connsiteX21" fmla="*/ 1671678 w 2768958"/>
              <a:gd name="connsiteY21" fmla="*/ 105607 h 427579"/>
              <a:gd name="connsiteX22" fmla="*/ 1308493 w 2768958"/>
              <a:gd name="connsiteY22" fmla="*/ 144243 h 427579"/>
              <a:gd name="connsiteX23" fmla="*/ 1038037 w 2768958"/>
              <a:gd name="connsiteY23" fmla="*/ 170001 h 427579"/>
              <a:gd name="connsiteX24" fmla="*/ 775308 w 2768958"/>
              <a:gd name="connsiteY24" fmla="*/ 200910 h 42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8958" h="427579">
                <a:moveTo>
                  <a:pt x="775308" y="200910"/>
                </a:moveTo>
                <a:lnTo>
                  <a:pt x="396669" y="242123"/>
                </a:lnTo>
                <a:lnTo>
                  <a:pt x="139092" y="270456"/>
                </a:lnTo>
                <a:lnTo>
                  <a:pt x="0" y="319396"/>
                </a:lnTo>
                <a:lnTo>
                  <a:pt x="144243" y="427579"/>
                </a:lnTo>
                <a:lnTo>
                  <a:pt x="394093" y="399245"/>
                </a:lnTo>
                <a:lnTo>
                  <a:pt x="999400" y="329699"/>
                </a:lnTo>
                <a:lnTo>
                  <a:pt x="1187432" y="309093"/>
                </a:lnTo>
                <a:lnTo>
                  <a:pt x="1396070" y="291062"/>
                </a:lnTo>
                <a:lnTo>
                  <a:pt x="1813345" y="252426"/>
                </a:lnTo>
                <a:lnTo>
                  <a:pt x="2083802" y="224092"/>
                </a:lnTo>
                <a:lnTo>
                  <a:pt x="2261530" y="213789"/>
                </a:lnTo>
                <a:lnTo>
                  <a:pt x="2511380" y="221517"/>
                </a:lnTo>
                <a:lnTo>
                  <a:pt x="2586078" y="226668"/>
                </a:lnTo>
                <a:lnTo>
                  <a:pt x="2768958" y="175153"/>
                </a:lnTo>
                <a:lnTo>
                  <a:pt x="2588653" y="48940"/>
                </a:lnTo>
                <a:lnTo>
                  <a:pt x="2477895" y="10303"/>
                </a:lnTo>
                <a:lnTo>
                  <a:pt x="2416077" y="0"/>
                </a:lnTo>
                <a:lnTo>
                  <a:pt x="2374864" y="2576"/>
                </a:lnTo>
                <a:lnTo>
                  <a:pt x="2248651" y="38637"/>
                </a:lnTo>
                <a:lnTo>
                  <a:pt x="2161075" y="51515"/>
                </a:lnTo>
                <a:lnTo>
                  <a:pt x="1671678" y="105607"/>
                </a:lnTo>
                <a:lnTo>
                  <a:pt x="1308493" y="144243"/>
                </a:lnTo>
                <a:lnTo>
                  <a:pt x="1038037" y="170001"/>
                </a:lnTo>
                <a:lnTo>
                  <a:pt x="775308" y="2009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0A90F59-AC66-41CD-9835-277496765CF5}"/>
              </a:ext>
            </a:extLst>
          </p:cNvPr>
          <p:cNvSpPr/>
          <p:nvPr/>
        </p:nvSpPr>
        <p:spPr>
          <a:xfrm>
            <a:off x="4743451" y="4191000"/>
            <a:ext cx="2633663" cy="336550"/>
          </a:xfrm>
          <a:custGeom>
            <a:avLst/>
            <a:gdLst>
              <a:gd name="connsiteX0" fmla="*/ 667126 w 2632442"/>
              <a:gd name="connsiteY0" fmla="*/ 110759 h 337427"/>
              <a:gd name="connsiteX1" fmla="*/ 368336 w 2632442"/>
              <a:gd name="connsiteY1" fmla="*/ 144244 h 337427"/>
              <a:gd name="connsiteX2" fmla="*/ 121061 w 2632442"/>
              <a:gd name="connsiteY2" fmla="*/ 180305 h 337427"/>
              <a:gd name="connsiteX3" fmla="*/ 0 w 2632442"/>
              <a:gd name="connsiteY3" fmla="*/ 221517 h 337427"/>
              <a:gd name="connsiteX4" fmla="*/ 136516 w 2632442"/>
              <a:gd name="connsiteY4" fmla="*/ 337427 h 337427"/>
              <a:gd name="connsiteX5" fmla="*/ 260153 w 2632442"/>
              <a:gd name="connsiteY5" fmla="*/ 314245 h 337427"/>
              <a:gd name="connsiteX6" fmla="*/ 582125 w 2632442"/>
              <a:gd name="connsiteY6" fmla="*/ 262729 h 337427"/>
              <a:gd name="connsiteX7" fmla="*/ 909248 w 2632442"/>
              <a:gd name="connsiteY7" fmla="*/ 221517 h 337427"/>
              <a:gd name="connsiteX8" fmla="*/ 1205462 w 2632442"/>
              <a:gd name="connsiteY8" fmla="*/ 190608 h 337427"/>
              <a:gd name="connsiteX9" fmla="*/ 1524859 w 2632442"/>
              <a:gd name="connsiteY9" fmla="*/ 167426 h 337427"/>
              <a:gd name="connsiteX10" fmla="*/ 1836527 w 2632442"/>
              <a:gd name="connsiteY10" fmla="*/ 154547 h 337427"/>
              <a:gd name="connsiteX11" fmla="*/ 2117287 w 2632442"/>
              <a:gd name="connsiteY11" fmla="*/ 149395 h 337427"/>
              <a:gd name="connsiteX12" fmla="*/ 2284712 w 2632442"/>
              <a:gd name="connsiteY12" fmla="*/ 151971 h 337427"/>
              <a:gd name="connsiteX13" fmla="*/ 2374864 w 2632442"/>
              <a:gd name="connsiteY13" fmla="*/ 154547 h 337427"/>
              <a:gd name="connsiteX14" fmla="*/ 2395470 w 2632442"/>
              <a:gd name="connsiteY14" fmla="*/ 167426 h 337427"/>
              <a:gd name="connsiteX15" fmla="*/ 2434107 w 2632442"/>
              <a:gd name="connsiteY15" fmla="*/ 185456 h 337427"/>
              <a:gd name="connsiteX16" fmla="*/ 2465016 w 2632442"/>
              <a:gd name="connsiteY16" fmla="*/ 198335 h 337427"/>
              <a:gd name="connsiteX17" fmla="*/ 2490774 w 2632442"/>
              <a:gd name="connsiteY17" fmla="*/ 208638 h 337427"/>
              <a:gd name="connsiteX18" fmla="*/ 2529411 w 2632442"/>
              <a:gd name="connsiteY18" fmla="*/ 216365 h 337427"/>
              <a:gd name="connsiteX19" fmla="*/ 2578350 w 2632442"/>
              <a:gd name="connsiteY19" fmla="*/ 208638 h 337427"/>
              <a:gd name="connsiteX20" fmla="*/ 2632442 w 2632442"/>
              <a:gd name="connsiteY20" fmla="*/ 121062 h 337427"/>
              <a:gd name="connsiteX21" fmla="*/ 2465016 w 2632442"/>
              <a:gd name="connsiteY21" fmla="*/ 0 h 337427"/>
              <a:gd name="connsiteX22" fmla="*/ 2243500 w 2632442"/>
              <a:gd name="connsiteY22" fmla="*/ 0 h 337427"/>
              <a:gd name="connsiteX23" fmla="*/ 1890619 w 2632442"/>
              <a:gd name="connsiteY23" fmla="*/ 2576 h 337427"/>
              <a:gd name="connsiteX24" fmla="*/ 1452737 w 2632442"/>
              <a:gd name="connsiteY24" fmla="*/ 36061 h 337427"/>
              <a:gd name="connsiteX25" fmla="*/ 1182281 w 2632442"/>
              <a:gd name="connsiteY25" fmla="*/ 56667 h 337427"/>
              <a:gd name="connsiteX26" fmla="*/ 940158 w 2632442"/>
              <a:gd name="connsiteY26" fmla="*/ 77274 h 337427"/>
              <a:gd name="connsiteX27" fmla="*/ 667126 w 2632442"/>
              <a:gd name="connsiteY27" fmla="*/ 110759 h 33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32442" h="337427">
                <a:moveTo>
                  <a:pt x="667126" y="110759"/>
                </a:moveTo>
                <a:lnTo>
                  <a:pt x="368336" y="144244"/>
                </a:lnTo>
                <a:lnTo>
                  <a:pt x="121061" y="180305"/>
                </a:lnTo>
                <a:lnTo>
                  <a:pt x="0" y="221517"/>
                </a:lnTo>
                <a:lnTo>
                  <a:pt x="136516" y="337427"/>
                </a:lnTo>
                <a:lnTo>
                  <a:pt x="260153" y="314245"/>
                </a:lnTo>
                <a:lnTo>
                  <a:pt x="582125" y="262729"/>
                </a:lnTo>
                <a:lnTo>
                  <a:pt x="909248" y="221517"/>
                </a:lnTo>
                <a:lnTo>
                  <a:pt x="1205462" y="190608"/>
                </a:lnTo>
                <a:lnTo>
                  <a:pt x="1524859" y="167426"/>
                </a:lnTo>
                <a:lnTo>
                  <a:pt x="1836527" y="154547"/>
                </a:lnTo>
                <a:lnTo>
                  <a:pt x="2117287" y="149395"/>
                </a:lnTo>
                <a:lnTo>
                  <a:pt x="2284712" y="151971"/>
                </a:lnTo>
                <a:lnTo>
                  <a:pt x="2374864" y="154547"/>
                </a:lnTo>
                <a:lnTo>
                  <a:pt x="2395470" y="167426"/>
                </a:lnTo>
                <a:lnTo>
                  <a:pt x="2434107" y="185456"/>
                </a:lnTo>
                <a:lnTo>
                  <a:pt x="2465016" y="198335"/>
                </a:lnTo>
                <a:lnTo>
                  <a:pt x="2490774" y="208638"/>
                </a:lnTo>
                <a:lnTo>
                  <a:pt x="2529411" y="216365"/>
                </a:lnTo>
                <a:lnTo>
                  <a:pt x="2578350" y="208638"/>
                </a:lnTo>
                <a:lnTo>
                  <a:pt x="2632442" y="121062"/>
                </a:lnTo>
                <a:lnTo>
                  <a:pt x="2465016" y="0"/>
                </a:lnTo>
                <a:lnTo>
                  <a:pt x="2243500" y="0"/>
                </a:lnTo>
                <a:lnTo>
                  <a:pt x="1890619" y="2576"/>
                </a:lnTo>
                <a:lnTo>
                  <a:pt x="1452737" y="36061"/>
                </a:lnTo>
                <a:lnTo>
                  <a:pt x="1182281" y="56667"/>
                </a:lnTo>
                <a:lnTo>
                  <a:pt x="940158" y="77274"/>
                </a:lnTo>
                <a:lnTo>
                  <a:pt x="667126" y="1107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E997D8-F7D3-40F0-B590-1D00D1A1E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93" y="1322752"/>
            <a:ext cx="4322439" cy="45906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2CCA15-7EB6-4A7E-994A-74D687AA5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93" y="1322752"/>
            <a:ext cx="4328535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7" grpId="0" animBg="1"/>
      <p:bldP spid="48" grpId="0" animBg="1"/>
      <p:bldP spid="49" grpId="0" animBg="1"/>
      <p:bldP spid="50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C61EF3-18F0-43B1-8E99-B4141F18A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80" y="1133657"/>
            <a:ext cx="4322439" cy="4590686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808671-B423-4FA6-82D1-699441104D32}"/>
              </a:ext>
            </a:extLst>
          </p:cNvPr>
          <p:cNvSpPr/>
          <p:nvPr/>
        </p:nvSpPr>
        <p:spPr>
          <a:xfrm>
            <a:off x="5780089" y="1595439"/>
            <a:ext cx="612775" cy="828675"/>
          </a:xfrm>
          <a:custGeom>
            <a:avLst/>
            <a:gdLst>
              <a:gd name="connsiteX0" fmla="*/ 266700 w 614362"/>
              <a:gd name="connsiteY0" fmla="*/ 614362 h 828675"/>
              <a:gd name="connsiteX1" fmla="*/ 242887 w 614362"/>
              <a:gd name="connsiteY1" fmla="*/ 471487 h 828675"/>
              <a:gd name="connsiteX2" fmla="*/ 230981 w 614362"/>
              <a:gd name="connsiteY2" fmla="*/ 359568 h 828675"/>
              <a:gd name="connsiteX3" fmla="*/ 209550 w 614362"/>
              <a:gd name="connsiteY3" fmla="*/ 245268 h 828675"/>
              <a:gd name="connsiteX4" fmla="*/ 183356 w 614362"/>
              <a:gd name="connsiteY4" fmla="*/ 192881 h 828675"/>
              <a:gd name="connsiteX5" fmla="*/ 140494 w 614362"/>
              <a:gd name="connsiteY5" fmla="*/ 152400 h 828675"/>
              <a:gd name="connsiteX6" fmla="*/ 76200 w 614362"/>
              <a:gd name="connsiteY6" fmla="*/ 119062 h 828675"/>
              <a:gd name="connsiteX7" fmla="*/ 35719 w 614362"/>
              <a:gd name="connsiteY7" fmla="*/ 102393 h 828675"/>
              <a:gd name="connsiteX8" fmla="*/ 11906 w 614362"/>
              <a:gd name="connsiteY8" fmla="*/ 88106 h 828675"/>
              <a:gd name="connsiteX9" fmla="*/ 0 w 614362"/>
              <a:gd name="connsiteY9" fmla="*/ 50006 h 828675"/>
              <a:gd name="connsiteX10" fmla="*/ 21431 w 614362"/>
              <a:gd name="connsiteY10" fmla="*/ 23812 h 828675"/>
              <a:gd name="connsiteX11" fmla="*/ 50006 w 614362"/>
              <a:gd name="connsiteY11" fmla="*/ 2381 h 828675"/>
              <a:gd name="connsiteX12" fmla="*/ 126206 w 614362"/>
              <a:gd name="connsiteY12" fmla="*/ 0 h 828675"/>
              <a:gd name="connsiteX13" fmla="*/ 297656 w 614362"/>
              <a:gd name="connsiteY13" fmla="*/ 30956 h 828675"/>
              <a:gd name="connsiteX14" fmla="*/ 400050 w 614362"/>
              <a:gd name="connsiteY14" fmla="*/ 66675 h 828675"/>
              <a:gd name="connsiteX15" fmla="*/ 500062 w 614362"/>
              <a:gd name="connsiteY15" fmla="*/ 119062 h 828675"/>
              <a:gd name="connsiteX16" fmla="*/ 564356 w 614362"/>
              <a:gd name="connsiteY16" fmla="*/ 171450 h 828675"/>
              <a:gd name="connsiteX17" fmla="*/ 597694 w 614362"/>
              <a:gd name="connsiteY17" fmla="*/ 207168 h 828675"/>
              <a:gd name="connsiteX18" fmla="*/ 609600 w 614362"/>
              <a:gd name="connsiteY18" fmla="*/ 235743 h 828675"/>
              <a:gd name="connsiteX19" fmla="*/ 614362 w 614362"/>
              <a:gd name="connsiteY19" fmla="*/ 278606 h 828675"/>
              <a:gd name="connsiteX20" fmla="*/ 604837 w 614362"/>
              <a:gd name="connsiteY20" fmla="*/ 316706 h 828675"/>
              <a:gd name="connsiteX21" fmla="*/ 564356 w 614362"/>
              <a:gd name="connsiteY21" fmla="*/ 371475 h 828675"/>
              <a:gd name="connsiteX22" fmla="*/ 538162 w 614362"/>
              <a:gd name="connsiteY22" fmla="*/ 414337 h 828675"/>
              <a:gd name="connsiteX23" fmla="*/ 526256 w 614362"/>
              <a:gd name="connsiteY23" fmla="*/ 483393 h 828675"/>
              <a:gd name="connsiteX24" fmla="*/ 514350 w 614362"/>
              <a:gd name="connsiteY24" fmla="*/ 626268 h 828675"/>
              <a:gd name="connsiteX25" fmla="*/ 511969 w 614362"/>
              <a:gd name="connsiteY25" fmla="*/ 764381 h 828675"/>
              <a:gd name="connsiteX26" fmla="*/ 516731 w 614362"/>
              <a:gd name="connsiteY26" fmla="*/ 809625 h 828675"/>
              <a:gd name="connsiteX27" fmla="*/ 288131 w 614362"/>
              <a:gd name="connsiteY27" fmla="*/ 828675 h 828675"/>
              <a:gd name="connsiteX28" fmla="*/ 288131 w 614362"/>
              <a:gd name="connsiteY28" fmla="*/ 783431 h 828675"/>
              <a:gd name="connsiteX29" fmla="*/ 266700 w 614362"/>
              <a:gd name="connsiteY29" fmla="*/ 614362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4362" h="828675">
                <a:moveTo>
                  <a:pt x="266700" y="614362"/>
                </a:moveTo>
                <a:lnTo>
                  <a:pt x="242887" y="471487"/>
                </a:lnTo>
                <a:lnTo>
                  <a:pt x="230981" y="359568"/>
                </a:lnTo>
                <a:lnTo>
                  <a:pt x="209550" y="245268"/>
                </a:lnTo>
                <a:lnTo>
                  <a:pt x="183356" y="192881"/>
                </a:lnTo>
                <a:lnTo>
                  <a:pt x="140494" y="152400"/>
                </a:lnTo>
                <a:lnTo>
                  <a:pt x="76200" y="119062"/>
                </a:lnTo>
                <a:lnTo>
                  <a:pt x="35719" y="102393"/>
                </a:lnTo>
                <a:lnTo>
                  <a:pt x="11906" y="88106"/>
                </a:lnTo>
                <a:lnTo>
                  <a:pt x="0" y="50006"/>
                </a:lnTo>
                <a:lnTo>
                  <a:pt x="21431" y="23812"/>
                </a:lnTo>
                <a:lnTo>
                  <a:pt x="50006" y="2381"/>
                </a:lnTo>
                <a:lnTo>
                  <a:pt x="126206" y="0"/>
                </a:lnTo>
                <a:lnTo>
                  <a:pt x="297656" y="30956"/>
                </a:lnTo>
                <a:lnTo>
                  <a:pt x="400050" y="66675"/>
                </a:lnTo>
                <a:lnTo>
                  <a:pt x="500062" y="119062"/>
                </a:lnTo>
                <a:lnTo>
                  <a:pt x="564356" y="171450"/>
                </a:lnTo>
                <a:lnTo>
                  <a:pt x="597694" y="207168"/>
                </a:lnTo>
                <a:lnTo>
                  <a:pt x="609600" y="235743"/>
                </a:lnTo>
                <a:lnTo>
                  <a:pt x="614362" y="278606"/>
                </a:lnTo>
                <a:lnTo>
                  <a:pt x="604837" y="316706"/>
                </a:lnTo>
                <a:lnTo>
                  <a:pt x="564356" y="371475"/>
                </a:lnTo>
                <a:lnTo>
                  <a:pt x="538162" y="414337"/>
                </a:lnTo>
                <a:lnTo>
                  <a:pt x="526256" y="483393"/>
                </a:lnTo>
                <a:lnTo>
                  <a:pt x="514350" y="626268"/>
                </a:lnTo>
                <a:cubicBezTo>
                  <a:pt x="513556" y="672306"/>
                  <a:pt x="512763" y="718343"/>
                  <a:pt x="511969" y="764381"/>
                </a:cubicBezTo>
                <a:lnTo>
                  <a:pt x="516731" y="809625"/>
                </a:lnTo>
                <a:lnTo>
                  <a:pt x="288131" y="828675"/>
                </a:lnTo>
                <a:lnTo>
                  <a:pt x="288131" y="783431"/>
                </a:lnTo>
                <a:lnTo>
                  <a:pt x="266700" y="6143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71CB270-2DDF-44AB-8115-64E787B95C29}"/>
              </a:ext>
            </a:extLst>
          </p:cNvPr>
          <p:cNvSpPr/>
          <p:nvPr/>
        </p:nvSpPr>
        <p:spPr>
          <a:xfrm>
            <a:off x="5100639" y="3176588"/>
            <a:ext cx="1385887" cy="2324100"/>
          </a:xfrm>
          <a:custGeom>
            <a:avLst/>
            <a:gdLst>
              <a:gd name="connsiteX0" fmla="*/ 1219200 w 1385887"/>
              <a:gd name="connsiteY0" fmla="*/ 552450 h 2324100"/>
              <a:gd name="connsiteX1" fmla="*/ 1009650 w 1385887"/>
              <a:gd name="connsiteY1" fmla="*/ 923925 h 2324100"/>
              <a:gd name="connsiteX2" fmla="*/ 776287 w 1385887"/>
              <a:gd name="connsiteY2" fmla="*/ 1290637 h 2324100"/>
              <a:gd name="connsiteX3" fmla="*/ 471487 w 1385887"/>
              <a:gd name="connsiteY3" fmla="*/ 1766887 h 2324100"/>
              <a:gd name="connsiteX4" fmla="*/ 261937 w 1385887"/>
              <a:gd name="connsiteY4" fmla="*/ 2085975 h 2324100"/>
              <a:gd name="connsiteX5" fmla="*/ 109537 w 1385887"/>
              <a:gd name="connsiteY5" fmla="*/ 2324100 h 2324100"/>
              <a:gd name="connsiteX6" fmla="*/ 0 w 1385887"/>
              <a:gd name="connsiteY6" fmla="*/ 2309812 h 2324100"/>
              <a:gd name="connsiteX7" fmla="*/ 109537 w 1385887"/>
              <a:gd name="connsiteY7" fmla="*/ 2119312 h 2324100"/>
              <a:gd name="connsiteX8" fmla="*/ 280987 w 1385887"/>
              <a:gd name="connsiteY8" fmla="*/ 1809750 h 2324100"/>
              <a:gd name="connsiteX9" fmla="*/ 500062 w 1385887"/>
              <a:gd name="connsiteY9" fmla="*/ 1385887 h 2324100"/>
              <a:gd name="connsiteX10" fmla="*/ 762000 w 1385887"/>
              <a:gd name="connsiteY10" fmla="*/ 847725 h 2324100"/>
              <a:gd name="connsiteX11" fmla="*/ 923925 w 1385887"/>
              <a:gd name="connsiteY11" fmla="*/ 471487 h 2324100"/>
              <a:gd name="connsiteX12" fmla="*/ 971550 w 1385887"/>
              <a:gd name="connsiteY12" fmla="*/ 357187 h 2324100"/>
              <a:gd name="connsiteX13" fmla="*/ 985837 w 1385887"/>
              <a:gd name="connsiteY13" fmla="*/ 228600 h 2324100"/>
              <a:gd name="connsiteX14" fmla="*/ 985837 w 1385887"/>
              <a:gd name="connsiteY14" fmla="*/ 185737 h 2324100"/>
              <a:gd name="connsiteX15" fmla="*/ 962025 w 1385887"/>
              <a:gd name="connsiteY15" fmla="*/ 152400 h 2324100"/>
              <a:gd name="connsiteX16" fmla="*/ 904875 w 1385887"/>
              <a:gd name="connsiteY16" fmla="*/ 114300 h 2324100"/>
              <a:gd name="connsiteX17" fmla="*/ 866775 w 1385887"/>
              <a:gd name="connsiteY17" fmla="*/ 100012 h 2324100"/>
              <a:gd name="connsiteX18" fmla="*/ 833437 w 1385887"/>
              <a:gd name="connsiteY18" fmla="*/ 61912 h 2324100"/>
              <a:gd name="connsiteX19" fmla="*/ 819150 w 1385887"/>
              <a:gd name="connsiteY19" fmla="*/ 28575 h 2324100"/>
              <a:gd name="connsiteX20" fmla="*/ 833437 w 1385887"/>
              <a:gd name="connsiteY20" fmla="*/ 4762 h 2324100"/>
              <a:gd name="connsiteX21" fmla="*/ 914400 w 1385887"/>
              <a:gd name="connsiteY21" fmla="*/ 0 h 2324100"/>
              <a:gd name="connsiteX22" fmla="*/ 1052512 w 1385887"/>
              <a:gd name="connsiteY22" fmla="*/ 19050 h 2324100"/>
              <a:gd name="connsiteX23" fmla="*/ 1190625 w 1385887"/>
              <a:gd name="connsiteY23" fmla="*/ 61912 h 2324100"/>
              <a:gd name="connsiteX24" fmla="*/ 1300162 w 1385887"/>
              <a:gd name="connsiteY24" fmla="*/ 119062 h 2324100"/>
              <a:gd name="connsiteX25" fmla="*/ 1362075 w 1385887"/>
              <a:gd name="connsiteY25" fmla="*/ 180975 h 2324100"/>
              <a:gd name="connsiteX26" fmla="*/ 1385887 w 1385887"/>
              <a:gd name="connsiteY26" fmla="*/ 238125 h 2324100"/>
              <a:gd name="connsiteX27" fmla="*/ 1385887 w 1385887"/>
              <a:gd name="connsiteY27" fmla="*/ 290512 h 2324100"/>
              <a:gd name="connsiteX28" fmla="*/ 1362075 w 1385887"/>
              <a:gd name="connsiteY28" fmla="*/ 333375 h 2324100"/>
              <a:gd name="connsiteX29" fmla="*/ 1314450 w 1385887"/>
              <a:gd name="connsiteY29" fmla="*/ 371475 h 2324100"/>
              <a:gd name="connsiteX30" fmla="*/ 1219200 w 1385887"/>
              <a:gd name="connsiteY30" fmla="*/ 55245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85887" h="2324100">
                <a:moveTo>
                  <a:pt x="1219200" y="552450"/>
                </a:moveTo>
                <a:lnTo>
                  <a:pt x="1009650" y="923925"/>
                </a:lnTo>
                <a:lnTo>
                  <a:pt x="776287" y="1290637"/>
                </a:lnTo>
                <a:lnTo>
                  <a:pt x="471487" y="1766887"/>
                </a:lnTo>
                <a:lnTo>
                  <a:pt x="261937" y="2085975"/>
                </a:lnTo>
                <a:lnTo>
                  <a:pt x="109537" y="2324100"/>
                </a:lnTo>
                <a:lnTo>
                  <a:pt x="0" y="2309812"/>
                </a:lnTo>
                <a:lnTo>
                  <a:pt x="109537" y="2119312"/>
                </a:lnTo>
                <a:lnTo>
                  <a:pt x="280987" y="1809750"/>
                </a:lnTo>
                <a:lnTo>
                  <a:pt x="500062" y="1385887"/>
                </a:lnTo>
                <a:lnTo>
                  <a:pt x="762000" y="847725"/>
                </a:lnTo>
                <a:lnTo>
                  <a:pt x="923925" y="471487"/>
                </a:lnTo>
                <a:lnTo>
                  <a:pt x="971550" y="357187"/>
                </a:lnTo>
                <a:lnTo>
                  <a:pt x="985837" y="228600"/>
                </a:lnTo>
                <a:lnTo>
                  <a:pt x="985837" y="185737"/>
                </a:lnTo>
                <a:lnTo>
                  <a:pt x="962025" y="152400"/>
                </a:lnTo>
                <a:lnTo>
                  <a:pt x="904875" y="114300"/>
                </a:lnTo>
                <a:lnTo>
                  <a:pt x="866775" y="100012"/>
                </a:lnTo>
                <a:lnTo>
                  <a:pt x="833437" y="61912"/>
                </a:lnTo>
                <a:lnTo>
                  <a:pt x="819150" y="28575"/>
                </a:lnTo>
                <a:lnTo>
                  <a:pt x="833437" y="4762"/>
                </a:lnTo>
                <a:lnTo>
                  <a:pt x="914400" y="0"/>
                </a:lnTo>
                <a:lnTo>
                  <a:pt x="1052512" y="19050"/>
                </a:lnTo>
                <a:lnTo>
                  <a:pt x="1190625" y="61912"/>
                </a:lnTo>
                <a:lnTo>
                  <a:pt x="1300162" y="119062"/>
                </a:lnTo>
                <a:lnTo>
                  <a:pt x="1362075" y="180975"/>
                </a:lnTo>
                <a:lnTo>
                  <a:pt x="1385887" y="238125"/>
                </a:lnTo>
                <a:lnTo>
                  <a:pt x="1385887" y="290512"/>
                </a:lnTo>
                <a:lnTo>
                  <a:pt x="1362075" y="333375"/>
                </a:lnTo>
                <a:lnTo>
                  <a:pt x="1314450" y="371475"/>
                </a:lnTo>
                <a:lnTo>
                  <a:pt x="1219200" y="552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A9C22CD-8069-4329-B045-7EAE140A9B95}"/>
              </a:ext>
            </a:extLst>
          </p:cNvPr>
          <p:cNvSpPr/>
          <p:nvPr/>
        </p:nvSpPr>
        <p:spPr>
          <a:xfrm>
            <a:off x="4730750" y="2155826"/>
            <a:ext cx="3359150" cy="550863"/>
          </a:xfrm>
          <a:custGeom>
            <a:avLst/>
            <a:gdLst>
              <a:gd name="connsiteX0" fmla="*/ 177914 w 3359695"/>
              <a:gd name="connsiteY0" fmla="*/ 322729 h 550295"/>
              <a:gd name="connsiteX1" fmla="*/ 1042664 w 3359695"/>
              <a:gd name="connsiteY1" fmla="*/ 256528 h 550295"/>
              <a:gd name="connsiteX2" fmla="*/ 1683985 w 3359695"/>
              <a:gd name="connsiteY2" fmla="*/ 186190 h 550295"/>
              <a:gd name="connsiteX3" fmla="*/ 2499084 w 3359695"/>
              <a:gd name="connsiteY3" fmla="*/ 99301 h 550295"/>
              <a:gd name="connsiteX4" fmla="*/ 2627348 w 3359695"/>
              <a:gd name="connsiteY4" fmla="*/ 86889 h 550295"/>
              <a:gd name="connsiteX5" fmla="*/ 2768025 w 3359695"/>
              <a:gd name="connsiteY5" fmla="*/ 16550 h 550295"/>
              <a:gd name="connsiteX6" fmla="*/ 2825951 w 3359695"/>
              <a:gd name="connsiteY6" fmla="*/ 0 h 550295"/>
              <a:gd name="connsiteX7" fmla="*/ 2892152 w 3359695"/>
              <a:gd name="connsiteY7" fmla="*/ 8275 h 550295"/>
              <a:gd name="connsiteX8" fmla="*/ 3003866 w 3359695"/>
              <a:gd name="connsiteY8" fmla="*/ 41376 h 550295"/>
              <a:gd name="connsiteX9" fmla="*/ 3132130 w 3359695"/>
              <a:gd name="connsiteY9" fmla="*/ 86889 h 550295"/>
              <a:gd name="connsiteX10" fmla="*/ 3227294 w 3359695"/>
              <a:gd name="connsiteY10" fmla="*/ 124127 h 550295"/>
              <a:gd name="connsiteX11" fmla="*/ 3260394 w 3359695"/>
              <a:gd name="connsiteY11" fmla="*/ 136539 h 550295"/>
              <a:gd name="connsiteX12" fmla="*/ 3314182 w 3359695"/>
              <a:gd name="connsiteY12" fmla="*/ 186190 h 550295"/>
              <a:gd name="connsiteX13" fmla="*/ 3343145 w 3359695"/>
              <a:gd name="connsiteY13" fmla="*/ 227566 h 550295"/>
              <a:gd name="connsiteX14" fmla="*/ 3359695 w 3359695"/>
              <a:gd name="connsiteY14" fmla="*/ 273079 h 550295"/>
              <a:gd name="connsiteX15" fmla="*/ 3347283 w 3359695"/>
              <a:gd name="connsiteY15" fmla="*/ 297904 h 550295"/>
              <a:gd name="connsiteX16" fmla="*/ 3318320 w 3359695"/>
              <a:gd name="connsiteY16" fmla="*/ 322729 h 550295"/>
              <a:gd name="connsiteX17" fmla="*/ 3285219 w 3359695"/>
              <a:gd name="connsiteY17" fmla="*/ 331004 h 550295"/>
              <a:gd name="connsiteX18" fmla="*/ 3239706 w 3359695"/>
              <a:gd name="connsiteY18" fmla="*/ 331004 h 550295"/>
              <a:gd name="connsiteX19" fmla="*/ 3140405 w 3359695"/>
              <a:gd name="connsiteY19" fmla="*/ 331004 h 550295"/>
              <a:gd name="connsiteX20" fmla="*/ 3008003 w 3359695"/>
              <a:gd name="connsiteY20" fmla="*/ 318592 h 550295"/>
              <a:gd name="connsiteX21" fmla="*/ 2772162 w 3359695"/>
              <a:gd name="connsiteY21" fmla="*/ 314454 h 550295"/>
              <a:gd name="connsiteX22" fmla="*/ 2201180 w 3359695"/>
              <a:gd name="connsiteY22" fmla="*/ 347555 h 550295"/>
              <a:gd name="connsiteX23" fmla="*/ 1394356 w 3359695"/>
              <a:gd name="connsiteY23" fmla="*/ 405481 h 550295"/>
              <a:gd name="connsiteX24" fmla="*/ 786135 w 3359695"/>
              <a:gd name="connsiteY24" fmla="*/ 467544 h 550295"/>
              <a:gd name="connsiteX25" fmla="*/ 0 w 3359695"/>
              <a:gd name="connsiteY25" fmla="*/ 550295 h 550295"/>
              <a:gd name="connsiteX26" fmla="*/ 53788 w 3359695"/>
              <a:gd name="connsiteY26" fmla="*/ 339280 h 550295"/>
              <a:gd name="connsiteX27" fmla="*/ 177914 w 3359695"/>
              <a:gd name="connsiteY27" fmla="*/ 322729 h 55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59695" h="550295">
                <a:moveTo>
                  <a:pt x="177914" y="322729"/>
                </a:moveTo>
                <a:lnTo>
                  <a:pt x="1042664" y="256528"/>
                </a:lnTo>
                <a:lnTo>
                  <a:pt x="1683985" y="186190"/>
                </a:lnTo>
                <a:lnTo>
                  <a:pt x="2499084" y="99301"/>
                </a:lnTo>
                <a:lnTo>
                  <a:pt x="2627348" y="86889"/>
                </a:lnTo>
                <a:lnTo>
                  <a:pt x="2768025" y="16550"/>
                </a:lnTo>
                <a:lnTo>
                  <a:pt x="2825951" y="0"/>
                </a:lnTo>
                <a:lnTo>
                  <a:pt x="2892152" y="8275"/>
                </a:lnTo>
                <a:lnTo>
                  <a:pt x="3003866" y="41376"/>
                </a:lnTo>
                <a:lnTo>
                  <a:pt x="3132130" y="86889"/>
                </a:lnTo>
                <a:lnTo>
                  <a:pt x="3227294" y="124127"/>
                </a:lnTo>
                <a:lnTo>
                  <a:pt x="3260394" y="136539"/>
                </a:lnTo>
                <a:lnTo>
                  <a:pt x="3314182" y="186190"/>
                </a:lnTo>
                <a:lnTo>
                  <a:pt x="3343145" y="227566"/>
                </a:lnTo>
                <a:lnTo>
                  <a:pt x="3359695" y="273079"/>
                </a:lnTo>
                <a:lnTo>
                  <a:pt x="3347283" y="297904"/>
                </a:lnTo>
                <a:lnTo>
                  <a:pt x="3318320" y="322729"/>
                </a:lnTo>
                <a:lnTo>
                  <a:pt x="3285219" y="331004"/>
                </a:lnTo>
                <a:lnTo>
                  <a:pt x="3239706" y="331004"/>
                </a:lnTo>
                <a:lnTo>
                  <a:pt x="3140405" y="331004"/>
                </a:lnTo>
                <a:lnTo>
                  <a:pt x="3008003" y="318592"/>
                </a:lnTo>
                <a:lnTo>
                  <a:pt x="2772162" y="314454"/>
                </a:lnTo>
                <a:lnTo>
                  <a:pt x="2201180" y="347555"/>
                </a:lnTo>
                <a:lnTo>
                  <a:pt x="1394356" y="405481"/>
                </a:lnTo>
                <a:lnTo>
                  <a:pt x="786135" y="467544"/>
                </a:lnTo>
                <a:lnTo>
                  <a:pt x="0" y="550295"/>
                </a:lnTo>
                <a:lnTo>
                  <a:pt x="53788" y="339280"/>
                </a:lnTo>
                <a:lnTo>
                  <a:pt x="177914" y="3227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D1B45DA-EEE7-4E91-B856-5622A08FA42E}"/>
              </a:ext>
            </a:extLst>
          </p:cNvPr>
          <p:cNvSpPr/>
          <p:nvPr/>
        </p:nvSpPr>
        <p:spPr>
          <a:xfrm>
            <a:off x="3644900" y="2343150"/>
            <a:ext cx="1225550" cy="3422650"/>
          </a:xfrm>
          <a:custGeom>
            <a:avLst/>
            <a:gdLst>
              <a:gd name="connsiteX0" fmla="*/ 1168400 w 1225550"/>
              <a:gd name="connsiteY0" fmla="*/ 819150 h 3422650"/>
              <a:gd name="connsiteX1" fmla="*/ 1104900 w 1225550"/>
              <a:gd name="connsiteY1" fmla="*/ 1244600 h 3422650"/>
              <a:gd name="connsiteX2" fmla="*/ 1028700 w 1225550"/>
              <a:gd name="connsiteY2" fmla="*/ 1625600 h 3422650"/>
              <a:gd name="connsiteX3" fmla="*/ 933450 w 1225550"/>
              <a:gd name="connsiteY3" fmla="*/ 1993900 h 3422650"/>
              <a:gd name="connsiteX4" fmla="*/ 806450 w 1225550"/>
              <a:gd name="connsiteY4" fmla="*/ 2330450 h 3422650"/>
              <a:gd name="connsiteX5" fmla="*/ 647700 w 1225550"/>
              <a:gd name="connsiteY5" fmla="*/ 2628900 h 3422650"/>
              <a:gd name="connsiteX6" fmla="*/ 476250 w 1225550"/>
              <a:gd name="connsiteY6" fmla="*/ 2908300 h 3422650"/>
              <a:gd name="connsiteX7" fmla="*/ 260350 w 1225550"/>
              <a:gd name="connsiteY7" fmla="*/ 3187700 h 3422650"/>
              <a:gd name="connsiteX8" fmla="*/ 88900 w 1225550"/>
              <a:gd name="connsiteY8" fmla="*/ 3384550 h 3422650"/>
              <a:gd name="connsiteX9" fmla="*/ 38100 w 1225550"/>
              <a:gd name="connsiteY9" fmla="*/ 3416300 h 3422650"/>
              <a:gd name="connsiteX10" fmla="*/ 0 w 1225550"/>
              <a:gd name="connsiteY10" fmla="*/ 3422650 h 3422650"/>
              <a:gd name="connsiteX11" fmla="*/ 0 w 1225550"/>
              <a:gd name="connsiteY11" fmla="*/ 3378200 h 3422650"/>
              <a:gd name="connsiteX12" fmla="*/ 88900 w 1225550"/>
              <a:gd name="connsiteY12" fmla="*/ 3244850 h 3422650"/>
              <a:gd name="connsiteX13" fmla="*/ 254000 w 1225550"/>
              <a:gd name="connsiteY13" fmla="*/ 2984500 h 3422650"/>
              <a:gd name="connsiteX14" fmla="*/ 412750 w 1225550"/>
              <a:gd name="connsiteY14" fmla="*/ 2698750 h 3422650"/>
              <a:gd name="connsiteX15" fmla="*/ 571500 w 1225550"/>
              <a:gd name="connsiteY15" fmla="*/ 2336800 h 3422650"/>
              <a:gd name="connsiteX16" fmla="*/ 666750 w 1225550"/>
              <a:gd name="connsiteY16" fmla="*/ 2082800 h 3422650"/>
              <a:gd name="connsiteX17" fmla="*/ 749300 w 1225550"/>
              <a:gd name="connsiteY17" fmla="*/ 1771650 h 3422650"/>
              <a:gd name="connsiteX18" fmla="*/ 812800 w 1225550"/>
              <a:gd name="connsiteY18" fmla="*/ 1377950 h 3422650"/>
              <a:gd name="connsiteX19" fmla="*/ 857250 w 1225550"/>
              <a:gd name="connsiteY19" fmla="*/ 946150 h 3422650"/>
              <a:gd name="connsiteX20" fmla="*/ 876300 w 1225550"/>
              <a:gd name="connsiteY20" fmla="*/ 539750 h 3422650"/>
              <a:gd name="connsiteX21" fmla="*/ 882650 w 1225550"/>
              <a:gd name="connsiteY21" fmla="*/ 381000 h 3422650"/>
              <a:gd name="connsiteX22" fmla="*/ 869950 w 1225550"/>
              <a:gd name="connsiteY22" fmla="*/ 260350 h 3422650"/>
              <a:gd name="connsiteX23" fmla="*/ 825500 w 1225550"/>
              <a:gd name="connsiteY23" fmla="*/ 133350 h 3422650"/>
              <a:gd name="connsiteX24" fmla="*/ 793750 w 1225550"/>
              <a:gd name="connsiteY24" fmla="*/ 57150 h 3422650"/>
              <a:gd name="connsiteX25" fmla="*/ 787400 w 1225550"/>
              <a:gd name="connsiteY25" fmla="*/ 25400 h 3422650"/>
              <a:gd name="connsiteX26" fmla="*/ 800100 w 1225550"/>
              <a:gd name="connsiteY26" fmla="*/ 0 h 3422650"/>
              <a:gd name="connsiteX27" fmla="*/ 844550 w 1225550"/>
              <a:gd name="connsiteY27" fmla="*/ 6350 h 3422650"/>
              <a:gd name="connsiteX28" fmla="*/ 927100 w 1225550"/>
              <a:gd name="connsiteY28" fmla="*/ 38100 h 3422650"/>
              <a:gd name="connsiteX29" fmla="*/ 1225550 w 1225550"/>
              <a:gd name="connsiteY29" fmla="*/ 196850 h 3422650"/>
              <a:gd name="connsiteX30" fmla="*/ 1206500 w 1225550"/>
              <a:gd name="connsiteY30" fmla="*/ 438150 h 3422650"/>
              <a:gd name="connsiteX31" fmla="*/ 1168400 w 1225550"/>
              <a:gd name="connsiteY31" fmla="*/ 819150 h 342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5550" h="3422650">
                <a:moveTo>
                  <a:pt x="1168400" y="819150"/>
                </a:moveTo>
                <a:lnTo>
                  <a:pt x="1104900" y="1244600"/>
                </a:lnTo>
                <a:lnTo>
                  <a:pt x="1028700" y="1625600"/>
                </a:lnTo>
                <a:lnTo>
                  <a:pt x="933450" y="1993900"/>
                </a:lnTo>
                <a:lnTo>
                  <a:pt x="806450" y="2330450"/>
                </a:lnTo>
                <a:lnTo>
                  <a:pt x="647700" y="2628900"/>
                </a:lnTo>
                <a:lnTo>
                  <a:pt x="476250" y="2908300"/>
                </a:lnTo>
                <a:lnTo>
                  <a:pt x="260350" y="3187700"/>
                </a:lnTo>
                <a:lnTo>
                  <a:pt x="88900" y="3384550"/>
                </a:lnTo>
                <a:lnTo>
                  <a:pt x="38100" y="3416300"/>
                </a:lnTo>
                <a:lnTo>
                  <a:pt x="0" y="3422650"/>
                </a:lnTo>
                <a:lnTo>
                  <a:pt x="0" y="3378200"/>
                </a:lnTo>
                <a:lnTo>
                  <a:pt x="88900" y="3244850"/>
                </a:lnTo>
                <a:lnTo>
                  <a:pt x="254000" y="2984500"/>
                </a:lnTo>
                <a:lnTo>
                  <a:pt x="412750" y="2698750"/>
                </a:lnTo>
                <a:lnTo>
                  <a:pt x="571500" y="2336800"/>
                </a:lnTo>
                <a:lnTo>
                  <a:pt x="666750" y="2082800"/>
                </a:lnTo>
                <a:lnTo>
                  <a:pt x="749300" y="1771650"/>
                </a:lnTo>
                <a:lnTo>
                  <a:pt x="812800" y="1377950"/>
                </a:lnTo>
                <a:lnTo>
                  <a:pt x="857250" y="946150"/>
                </a:lnTo>
                <a:lnTo>
                  <a:pt x="876300" y="539750"/>
                </a:lnTo>
                <a:lnTo>
                  <a:pt x="882650" y="381000"/>
                </a:lnTo>
                <a:lnTo>
                  <a:pt x="869950" y="260350"/>
                </a:lnTo>
                <a:lnTo>
                  <a:pt x="825500" y="133350"/>
                </a:lnTo>
                <a:lnTo>
                  <a:pt x="793750" y="57150"/>
                </a:lnTo>
                <a:lnTo>
                  <a:pt x="787400" y="25400"/>
                </a:lnTo>
                <a:lnTo>
                  <a:pt x="800100" y="0"/>
                </a:lnTo>
                <a:lnTo>
                  <a:pt x="844550" y="6350"/>
                </a:lnTo>
                <a:lnTo>
                  <a:pt x="927100" y="38100"/>
                </a:lnTo>
                <a:lnTo>
                  <a:pt x="1225550" y="196850"/>
                </a:lnTo>
                <a:lnTo>
                  <a:pt x="1206500" y="438150"/>
                </a:lnTo>
                <a:lnTo>
                  <a:pt x="1168400" y="819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9E6E0FF-51C9-4F8F-84CA-B822C64CEDE8}"/>
              </a:ext>
            </a:extLst>
          </p:cNvPr>
          <p:cNvSpPr/>
          <p:nvPr/>
        </p:nvSpPr>
        <p:spPr>
          <a:xfrm>
            <a:off x="4794250" y="5032375"/>
            <a:ext cx="2768600" cy="774700"/>
          </a:xfrm>
          <a:custGeom>
            <a:avLst/>
            <a:gdLst>
              <a:gd name="connsiteX0" fmla="*/ 1022350 w 2768600"/>
              <a:gd name="connsiteY0" fmla="*/ 539750 h 774700"/>
              <a:gd name="connsiteX1" fmla="*/ 730250 w 2768600"/>
              <a:gd name="connsiteY1" fmla="*/ 625475 h 774700"/>
              <a:gd name="connsiteX2" fmla="*/ 606425 w 2768600"/>
              <a:gd name="connsiteY2" fmla="*/ 657225 h 774700"/>
              <a:gd name="connsiteX3" fmla="*/ 504825 w 2768600"/>
              <a:gd name="connsiteY3" fmla="*/ 688975 h 774700"/>
              <a:gd name="connsiteX4" fmla="*/ 425450 w 2768600"/>
              <a:gd name="connsiteY4" fmla="*/ 739775 h 774700"/>
              <a:gd name="connsiteX5" fmla="*/ 374650 w 2768600"/>
              <a:gd name="connsiteY5" fmla="*/ 765175 h 774700"/>
              <a:gd name="connsiteX6" fmla="*/ 346075 w 2768600"/>
              <a:gd name="connsiteY6" fmla="*/ 774700 h 774700"/>
              <a:gd name="connsiteX7" fmla="*/ 320675 w 2768600"/>
              <a:gd name="connsiteY7" fmla="*/ 774700 h 774700"/>
              <a:gd name="connsiteX8" fmla="*/ 276225 w 2768600"/>
              <a:gd name="connsiteY8" fmla="*/ 752475 h 774700"/>
              <a:gd name="connsiteX9" fmla="*/ 155575 w 2768600"/>
              <a:gd name="connsiteY9" fmla="*/ 638175 h 774700"/>
              <a:gd name="connsiteX10" fmla="*/ 85725 w 2768600"/>
              <a:gd name="connsiteY10" fmla="*/ 561975 h 774700"/>
              <a:gd name="connsiteX11" fmla="*/ 15875 w 2768600"/>
              <a:gd name="connsiteY11" fmla="*/ 454025 h 774700"/>
              <a:gd name="connsiteX12" fmla="*/ 0 w 2768600"/>
              <a:gd name="connsiteY12" fmla="*/ 403225 h 774700"/>
              <a:gd name="connsiteX13" fmla="*/ 0 w 2768600"/>
              <a:gd name="connsiteY13" fmla="*/ 393700 h 774700"/>
              <a:gd name="connsiteX14" fmla="*/ 12700 w 2768600"/>
              <a:gd name="connsiteY14" fmla="*/ 374650 h 774700"/>
              <a:gd name="connsiteX15" fmla="*/ 50800 w 2768600"/>
              <a:gd name="connsiteY15" fmla="*/ 368300 h 774700"/>
              <a:gd name="connsiteX16" fmla="*/ 104775 w 2768600"/>
              <a:gd name="connsiteY16" fmla="*/ 384175 h 774700"/>
              <a:gd name="connsiteX17" fmla="*/ 266700 w 2768600"/>
              <a:gd name="connsiteY17" fmla="*/ 406400 h 774700"/>
              <a:gd name="connsiteX18" fmla="*/ 352425 w 2768600"/>
              <a:gd name="connsiteY18" fmla="*/ 403225 h 774700"/>
              <a:gd name="connsiteX19" fmla="*/ 492125 w 2768600"/>
              <a:gd name="connsiteY19" fmla="*/ 393700 h 774700"/>
              <a:gd name="connsiteX20" fmla="*/ 790575 w 2768600"/>
              <a:gd name="connsiteY20" fmla="*/ 346075 h 774700"/>
              <a:gd name="connsiteX21" fmla="*/ 1187450 w 2768600"/>
              <a:gd name="connsiteY21" fmla="*/ 282575 h 774700"/>
              <a:gd name="connsiteX22" fmla="*/ 1619250 w 2768600"/>
              <a:gd name="connsiteY22" fmla="*/ 200025 h 774700"/>
              <a:gd name="connsiteX23" fmla="*/ 2279650 w 2768600"/>
              <a:gd name="connsiteY23" fmla="*/ 76200 h 774700"/>
              <a:gd name="connsiteX24" fmla="*/ 2527300 w 2768600"/>
              <a:gd name="connsiteY24" fmla="*/ 31750 h 774700"/>
              <a:gd name="connsiteX25" fmla="*/ 2603500 w 2768600"/>
              <a:gd name="connsiteY25" fmla="*/ 0 h 774700"/>
              <a:gd name="connsiteX26" fmla="*/ 2768600 w 2768600"/>
              <a:gd name="connsiteY26" fmla="*/ 111125 h 774700"/>
              <a:gd name="connsiteX27" fmla="*/ 2609850 w 2768600"/>
              <a:gd name="connsiteY27" fmla="*/ 139700 h 774700"/>
              <a:gd name="connsiteX28" fmla="*/ 2343150 w 2768600"/>
              <a:gd name="connsiteY28" fmla="*/ 209550 h 774700"/>
              <a:gd name="connsiteX29" fmla="*/ 2022475 w 2768600"/>
              <a:gd name="connsiteY29" fmla="*/ 285750 h 774700"/>
              <a:gd name="connsiteX30" fmla="*/ 1676400 w 2768600"/>
              <a:gd name="connsiteY30" fmla="*/ 371475 h 774700"/>
              <a:gd name="connsiteX31" fmla="*/ 1304925 w 2768600"/>
              <a:gd name="connsiteY31" fmla="*/ 469900 h 774700"/>
              <a:gd name="connsiteX32" fmla="*/ 1022350 w 2768600"/>
              <a:gd name="connsiteY32" fmla="*/ 53975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68600" h="774700">
                <a:moveTo>
                  <a:pt x="1022350" y="539750"/>
                </a:moveTo>
                <a:lnTo>
                  <a:pt x="730250" y="625475"/>
                </a:lnTo>
                <a:lnTo>
                  <a:pt x="606425" y="657225"/>
                </a:lnTo>
                <a:lnTo>
                  <a:pt x="504825" y="688975"/>
                </a:lnTo>
                <a:lnTo>
                  <a:pt x="425450" y="739775"/>
                </a:lnTo>
                <a:lnTo>
                  <a:pt x="374650" y="765175"/>
                </a:lnTo>
                <a:lnTo>
                  <a:pt x="346075" y="774700"/>
                </a:lnTo>
                <a:lnTo>
                  <a:pt x="320675" y="774700"/>
                </a:lnTo>
                <a:lnTo>
                  <a:pt x="276225" y="752475"/>
                </a:lnTo>
                <a:lnTo>
                  <a:pt x="155575" y="638175"/>
                </a:lnTo>
                <a:lnTo>
                  <a:pt x="85725" y="561975"/>
                </a:lnTo>
                <a:lnTo>
                  <a:pt x="15875" y="454025"/>
                </a:lnTo>
                <a:lnTo>
                  <a:pt x="0" y="403225"/>
                </a:lnTo>
                <a:lnTo>
                  <a:pt x="0" y="393700"/>
                </a:lnTo>
                <a:lnTo>
                  <a:pt x="12700" y="374650"/>
                </a:lnTo>
                <a:lnTo>
                  <a:pt x="50800" y="368300"/>
                </a:lnTo>
                <a:lnTo>
                  <a:pt x="104775" y="384175"/>
                </a:lnTo>
                <a:lnTo>
                  <a:pt x="266700" y="406400"/>
                </a:lnTo>
                <a:lnTo>
                  <a:pt x="352425" y="403225"/>
                </a:lnTo>
                <a:lnTo>
                  <a:pt x="492125" y="393700"/>
                </a:lnTo>
                <a:lnTo>
                  <a:pt x="790575" y="346075"/>
                </a:lnTo>
                <a:lnTo>
                  <a:pt x="1187450" y="282575"/>
                </a:lnTo>
                <a:lnTo>
                  <a:pt x="1619250" y="200025"/>
                </a:lnTo>
                <a:lnTo>
                  <a:pt x="2279650" y="76200"/>
                </a:lnTo>
                <a:lnTo>
                  <a:pt x="2527300" y="31750"/>
                </a:lnTo>
                <a:lnTo>
                  <a:pt x="2603500" y="0"/>
                </a:lnTo>
                <a:lnTo>
                  <a:pt x="2768600" y="111125"/>
                </a:lnTo>
                <a:lnTo>
                  <a:pt x="2609850" y="139700"/>
                </a:lnTo>
                <a:lnTo>
                  <a:pt x="2343150" y="209550"/>
                </a:lnTo>
                <a:lnTo>
                  <a:pt x="2022475" y="285750"/>
                </a:lnTo>
                <a:lnTo>
                  <a:pt x="1676400" y="371475"/>
                </a:lnTo>
                <a:lnTo>
                  <a:pt x="1304925" y="469900"/>
                </a:lnTo>
                <a:lnTo>
                  <a:pt x="1022350" y="539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EE7E2EC-4205-4759-86EC-5B083CF96909}"/>
              </a:ext>
            </a:extLst>
          </p:cNvPr>
          <p:cNvSpPr/>
          <p:nvPr/>
        </p:nvSpPr>
        <p:spPr>
          <a:xfrm>
            <a:off x="6705601" y="4143376"/>
            <a:ext cx="1279525" cy="1711325"/>
          </a:xfrm>
          <a:custGeom>
            <a:avLst/>
            <a:gdLst>
              <a:gd name="connsiteX0" fmla="*/ 914400 w 1279525"/>
              <a:gd name="connsiteY0" fmla="*/ 1333500 h 1711325"/>
              <a:gd name="connsiteX1" fmla="*/ 822325 w 1279525"/>
              <a:gd name="connsiteY1" fmla="*/ 1168400 h 1711325"/>
              <a:gd name="connsiteX2" fmla="*/ 733425 w 1279525"/>
              <a:gd name="connsiteY2" fmla="*/ 1038225 h 1711325"/>
              <a:gd name="connsiteX3" fmla="*/ 625475 w 1279525"/>
              <a:gd name="connsiteY3" fmla="*/ 876300 h 1711325"/>
              <a:gd name="connsiteX4" fmla="*/ 454025 w 1279525"/>
              <a:gd name="connsiteY4" fmla="*/ 641350 h 1711325"/>
              <a:gd name="connsiteX5" fmla="*/ 361950 w 1279525"/>
              <a:gd name="connsiteY5" fmla="*/ 517525 h 1711325"/>
              <a:gd name="connsiteX6" fmla="*/ 238125 w 1279525"/>
              <a:gd name="connsiteY6" fmla="*/ 352425 h 1711325"/>
              <a:gd name="connsiteX7" fmla="*/ 146050 w 1279525"/>
              <a:gd name="connsiteY7" fmla="*/ 238125 h 1711325"/>
              <a:gd name="connsiteX8" fmla="*/ 53975 w 1279525"/>
              <a:gd name="connsiteY8" fmla="*/ 130175 h 1711325"/>
              <a:gd name="connsiteX9" fmla="*/ 15875 w 1279525"/>
              <a:gd name="connsiteY9" fmla="*/ 73025 h 1711325"/>
              <a:gd name="connsiteX10" fmla="*/ 0 w 1279525"/>
              <a:gd name="connsiteY10" fmla="*/ 38100 h 1711325"/>
              <a:gd name="connsiteX11" fmla="*/ 0 w 1279525"/>
              <a:gd name="connsiteY11" fmla="*/ 19050 h 1711325"/>
              <a:gd name="connsiteX12" fmla="*/ 9525 w 1279525"/>
              <a:gd name="connsiteY12" fmla="*/ 0 h 1711325"/>
              <a:gd name="connsiteX13" fmla="*/ 25400 w 1279525"/>
              <a:gd name="connsiteY13" fmla="*/ 0 h 1711325"/>
              <a:gd name="connsiteX14" fmla="*/ 69850 w 1279525"/>
              <a:gd name="connsiteY14" fmla="*/ 31750 h 1711325"/>
              <a:gd name="connsiteX15" fmla="*/ 219075 w 1279525"/>
              <a:gd name="connsiteY15" fmla="*/ 152400 h 1711325"/>
              <a:gd name="connsiteX16" fmla="*/ 400050 w 1279525"/>
              <a:gd name="connsiteY16" fmla="*/ 298450 h 1711325"/>
              <a:gd name="connsiteX17" fmla="*/ 555625 w 1279525"/>
              <a:gd name="connsiteY17" fmla="*/ 422275 h 1711325"/>
              <a:gd name="connsiteX18" fmla="*/ 765175 w 1279525"/>
              <a:gd name="connsiteY18" fmla="*/ 600075 h 1711325"/>
              <a:gd name="connsiteX19" fmla="*/ 977900 w 1279525"/>
              <a:gd name="connsiteY19" fmla="*/ 812800 h 1711325"/>
              <a:gd name="connsiteX20" fmla="*/ 1082675 w 1279525"/>
              <a:gd name="connsiteY20" fmla="*/ 923925 h 1711325"/>
              <a:gd name="connsiteX21" fmla="*/ 1152525 w 1279525"/>
              <a:gd name="connsiteY21" fmla="*/ 1006475 h 1711325"/>
              <a:gd name="connsiteX22" fmla="*/ 1165225 w 1279525"/>
              <a:gd name="connsiteY22" fmla="*/ 1038225 h 1711325"/>
              <a:gd name="connsiteX23" fmla="*/ 1190625 w 1279525"/>
              <a:gd name="connsiteY23" fmla="*/ 1108075 h 1711325"/>
              <a:gd name="connsiteX24" fmla="*/ 1228725 w 1279525"/>
              <a:gd name="connsiteY24" fmla="*/ 1228725 h 1711325"/>
              <a:gd name="connsiteX25" fmla="*/ 1254125 w 1279525"/>
              <a:gd name="connsiteY25" fmla="*/ 1336675 h 1711325"/>
              <a:gd name="connsiteX26" fmla="*/ 1273175 w 1279525"/>
              <a:gd name="connsiteY26" fmla="*/ 1476375 h 1711325"/>
              <a:gd name="connsiteX27" fmla="*/ 1279525 w 1279525"/>
              <a:gd name="connsiteY27" fmla="*/ 1577975 h 1711325"/>
              <a:gd name="connsiteX28" fmla="*/ 1276350 w 1279525"/>
              <a:gd name="connsiteY28" fmla="*/ 1625600 h 1711325"/>
              <a:gd name="connsiteX29" fmla="*/ 1257300 w 1279525"/>
              <a:gd name="connsiteY29" fmla="*/ 1670050 h 1711325"/>
              <a:gd name="connsiteX30" fmla="*/ 1222375 w 1279525"/>
              <a:gd name="connsiteY30" fmla="*/ 1711325 h 1711325"/>
              <a:gd name="connsiteX31" fmla="*/ 1190625 w 1279525"/>
              <a:gd name="connsiteY31" fmla="*/ 1711325 h 1711325"/>
              <a:gd name="connsiteX32" fmla="*/ 1146175 w 1279525"/>
              <a:gd name="connsiteY32" fmla="*/ 1698625 h 1711325"/>
              <a:gd name="connsiteX33" fmla="*/ 1127125 w 1279525"/>
              <a:gd name="connsiteY33" fmla="*/ 1685925 h 1711325"/>
              <a:gd name="connsiteX34" fmla="*/ 1079500 w 1279525"/>
              <a:gd name="connsiteY34" fmla="*/ 1638300 h 1711325"/>
              <a:gd name="connsiteX35" fmla="*/ 987425 w 1279525"/>
              <a:gd name="connsiteY35" fmla="*/ 1457325 h 1711325"/>
              <a:gd name="connsiteX36" fmla="*/ 914400 w 1279525"/>
              <a:gd name="connsiteY36" fmla="*/ 1333500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79525" h="1711325">
                <a:moveTo>
                  <a:pt x="914400" y="1333500"/>
                </a:moveTo>
                <a:lnTo>
                  <a:pt x="822325" y="1168400"/>
                </a:lnTo>
                <a:lnTo>
                  <a:pt x="733425" y="1038225"/>
                </a:lnTo>
                <a:lnTo>
                  <a:pt x="625475" y="876300"/>
                </a:lnTo>
                <a:lnTo>
                  <a:pt x="454025" y="641350"/>
                </a:lnTo>
                <a:lnTo>
                  <a:pt x="361950" y="517525"/>
                </a:lnTo>
                <a:lnTo>
                  <a:pt x="238125" y="352425"/>
                </a:lnTo>
                <a:lnTo>
                  <a:pt x="146050" y="238125"/>
                </a:lnTo>
                <a:lnTo>
                  <a:pt x="53975" y="130175"/>
                </a:lnTo>
                <a:lnTo>
                  <a:pt x="15875" y="73025"/>
                </a:lnTo>
                <a:lnTo>
                  <a:pt x="0" y="38100"/>
                </a:lnTo>
                <a:lnTo>
                  <a:pt x="0" y="19050"/>
                </a:lnTo>
                <a:lnTo>
                  <a:pt x="9525" y="0"/>
                </a:lnTo>
                <a:lnTo>
                  <a:pt x="25400" y="0"/>
                </a:lnTo>
                <a:lnTo>
                  <a:pt x="69850" y="31750"/>
                </a:lnTo>
                <a:lnTo>
                  <a:pt x="219075" y="152400"/>
                </a:lnTo>
                <a:lnTo>
                  <a:pt x="400050" y="298450"/>
                </a:lnTo>
                <a:lnTo>
                  <a:pt x="555625" y="422275"/>
                </a:lnTo>
                <a:lnTo>
                  <a:pt x="765175" y="600075"/>
                </a:lnTo>
                <a:lnTo>
                  <a:pt x="977900" y="812800"/>
                </a:lnTo>
                <a:lnTo>
                  <a:pt x="1082675" y="923925"/>
                </a:lnTo>
                <a:lnTo>
                  <a:pt x="1152525" y="1006475"/>
                </a:lnTo>
                <a:lnTo>
                  <a:pt x="1165225" y="1038225"/>
                </a:lnTo>
                <a:lnTo>
                  <a:pt x="1190625" y="1108075"/>
                </a:lnTo>
                <a:lnTo>
                  <a:pt x="1228725" y="1228725"/>
                </a:lnTo>
                <a:lnTo>
                  <a:pt x="1254125" y="1336675"/>
                </a:lnTo>
                <a:lnTo>
                  <a:pt x="1273175" y="1476375"/>
                </a:lnTo>
                <a:lnTo>
                  <a:pt x="1279525" y="1577975"/>
                </a:lnTo>
                <a:lnTo>
                  <a:pt x="1276350" y="1625600"/>
                </a:lnTo>
                <a:lnTo>
                  <a:pt x="1257300" y="1670050"/>
                </a:lnTo>
                <a:lnTo>
                  <a:pt x="1222375" y="1711325"/>
                </a:lnTo>
                <a:lnTo>
                  <a:pt x="1190625" y="1711325"/>
                </a:lnTo>
                <a:lnTo>
                  <a:pt x="1146175" y="1698625"/>
                </a:lnTo>
                <a:lnTo>
                  <a:pt x="1127125" y="1685925"/>
                </a:lnTo>
                <a:lnTo>
                  <a:pt x="1079500" y="1638300"/>
                </a:lnTo>
                <a:lnTo>
                  <a:pt x="987425" y="1457325"/>
                </a:lnTo>
                <a:lnTo>
                  <a:pt x="914400" y="1333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C7A434-46E4-4964-B068-030FDCD8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397" y="1551698"/>
            <a:ext cx="4444369" cy="425537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740262-F1B1-4BB0-B345-493CB275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367" y="1589343"/>
            <a:ext cx="4450466" cy="426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  <p:bldP spid="15" grpId="0" animBg="1"/>
      <p:bldP spid="13" grpId="0" animBg="1"/>
      <p:bldP spid="1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DA6688-6408-4EAD-85A5-DFD1A504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301311"/>
            <a:ext cx="4444369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3E6571C-0787-4A45-8DCD-4F688E1DD566}"/>
              </a:ext>
            </a:extLst>
          </p:cNvPr>
          <p:cNvSpPr/>
          <p:nvPr/>
        </p:nvSpPr>
        <p:spPr>
          <a:xfrm>
            <a:off x="3956051" y="1592264"/>
            <a:ext cx="1262063" cy="923925"/>
          </a:xfrm>
          <a:custGeom>
            <a:avLst/>
            <a:gdLst>
              <a:gd name="connsiteX0" fmla="*/ 702469 w 1262063"/>
              <a:gd name="connsiteY0" fmla="*/ 352425 h 923925"/>
              <a:gd name="connsiteX1" fmla="*/ 788194 w 1262063"/>
              <a:gd name="connsiteY1" fmla="*/ 261938 h 923925"/>
              <a:gd name="connsiteX2" fmla="*/ 840582 w 1262063"/>
              <a:gd name="connsiteY2" fmla="*/ 207169 h 923925"/>
              <a:gd name="connsiteX3" fmla="*/ 857250 w 1262063"/>
              <a:gd name="connsiteY3" fmla="*/ 176213 h 923925"/>
              <a:gd name="connsiteX4" fmla="*/ 862013 w 1262063"/>
              <a:gd name="connsiteY4" fmla="*/ 152400 h 923925"/>
              <a:gd name="connsiteX5" fmla="*/ 857250 w 1262063"/>
              <a:gd name="connsiteY5" fmla="*/ 128588 h 923925"/>
              <a:gd name="connsiteX6" fmla="*/ 833438 w 1262063"/>
              <a:gd name="connsiteY6" fmla="*/ 95250 h 923925"/>
              <a:gd name="connsiteX7" fmla="*/ 800100 w 1262063"/>
              <a:gd name="connsiteY7" fmla="*/ 54769 h 923925"/>
              <a:gd name="connsiteX8" fmla="*/ 790575 w 1262063"/>
              <a:gd name="connsiteY8" fmla="*/ 33338 h 923925"/>
              <a:gd name="connsiteX9" fmla="*/ 790575 w 1262063"/>
              <a:gd name="connsiteY9" fmla="*/ 21432 h 923925"/>
              <a:gd name="connsiteX10" fmla="*/ 795338 w 1262063"/>
              <a:gd name="connsiteY10" fmla="*/ 9525 h 923925"/>
              <a:gd name="connsiteX11" fmla="*/ 819150 w 1262063"/>
              <a:gd name="connsiteY11" fmla="*/ 0 h 923925"/>
              <a:gd name="connsiteX12" fmla="*/ 895350 w 1262063"/>
              <a:gd name="connsiteY12" fmla="*/ 16669 h 923925"/>
              <a:gd name="connsiteX13" fmla="*/ 988219 w 1262063"/>
              <a:gd name="connsiteY13" fmla="*/ 47625 h 923925"/>
              <a:gd name="connsiteX14" fmla="*/ 1062038 w 1262063"/>
              <a:gd name="connsiteY14" fmla="*/ 80963 h 923925"/>
              <a:gd name="connsiteX15" fmla="*/ 1126332 w 1262063"/>
              <a:gd name="connsiteY15" fmla="*/ 123825 h 923925"/>
              <a:gd name="connsiteX16" fmla="*/ 1181100 w 1262063"/>
              <a:gd name="connsiteY16" fmla="*/ 157163 h 923925"/>
              <a:gd name="connsiteX17" fmla="*/ 1231107 w 1262063"/>
              <a:gd name="connsiteY17" fmla="*/ 197644 h 923925"/>
              <a:gd name="connsiteX18" fmla="*/ 1252538 w 1262063"/>
              <a:gd name="connsiteY18" fmla="*/ 223838 h 923925"/>
              <a:gd name="connsiteX19" fmla="*/ 1262063 w 1262063"/>
              <a:gd name="connsiteY19" fmla="*/ 247650 h 923925"/>
              <a:gd name="connsiteX20" fmla="*/ 1259682 w 1262063"/>
              <a:gd name="connsiteY20" fmla="*/ 273844 h 923925"/>
              <a:gd name="connsiteX21" fmla="*/ 1252538 w 1262063"/>
              <a:gd name="connsiteY21" fmla="*/ 285750 h 923925"/>
              <a:gd name="connsiteX22" fmla="*/ 1226344 w 1262063"/>
              <a:gd name="connsiteY22" fmla="*/ 292894 h 923925"/>
              <a:gd name="connsiteX23" fmla="*/ 1188244 w 1262063"/>
              <a:gd name="connsiteY23" fmla="*/ 295275 h 923925"/>
              <a:gd name="connsiteX24" fmla="*/ 1138238 w 1262063"/>
              <a:gd name="connsiteY24" fmla="*/ 314325 h 923925"/>
              <a:gd name="connsiteX25" fmla="*/ 954882 w 1262063"/>
              <a:gd name="connsiteY25" fmla="*/ 442913 h 923925"/>
              <a:gd name="connsiteX26" fmla="*/ 797719 w 1262063"/>
              <a:gd name="connsiteY26" fmla="*/ 550069 h 923925"/>
              <a:gd name="connsiteX27" fmla="*/ 626269 w 1262063"/>
              <a:gd name="connsiteY27" fmla="*/ 659607 h 923925"/>
              <a:gd name="connsiteX28" fmla="*/ 464344 w 1262063"/>
              <a:gd name="connsiteY28" fmla="*/ 750094 h 923925"/>
              <a:gd name="connsiteX29" fmla="*/ 300038 w 1262063"/>
              <a:gd name="connsiteY29" fmla="*/ 833438 h 923925"/>
              <a:gd name="connsiteX30" fmla="*/ 202407 w 1262063"/>
              <a:gd name="connsiteY30" fmla="*/ 871538 h 923925"/>
              <a:gd name="connsiteX31" fmla="*/ 102394 w 1262063"/>
              <a:gd name="connsiteY31" fmla="*/ 907257 h 923925"/>
              <a:gd name="connsiteX32" fmla="*/ 40482 w 1262063"/>
              <a:gd name="connsiteY32" fmla="*/ 923925 h 923925"/>
              <a:gd name="connsiteX33" fmla="*/ 11907 w 1262063"/>
              <a:gd name="connsiteY33" fmla="*/ 923925 h 923925"/>
              <a:gd name="connsiteX34" fmla="*/ 0 w 1262063"/>
              <a:gd name="connsiteY34" fmla="*/ 909638 h 923925"/>
              <a:gd name="connsiteX35" fmla="*/ 2382 w 1262063"/>
              <a:gd name="connsiteY35" fmla="*/ 895350 h 923925"/>
              <a:gd name="connsiteX36" fmla="*/ 14288 w 1262063"/>
              <a:gd name="connsiteY36" fmla="*/ 873919 h 923925"/>
              <a:gd name="connsiteX37" fmla="*/ 128588 w 1262063"/>
              <a:gd name="connsiteY37" fmla="*/ 814388 h 923925"/>
              <a:gd name="connsiteX38" fmla="*/ 264319 w 1262063"/>
              <a:gd name="connsiteY38" fmla="*/ 731044 h 923925"/>
              <a:gd name="connsiteX39" fmla="*/ 414338 w 1262063"/>
              <a:gd name="connsiteY39" fmla="*/ 619125 h 923925"/>
              <a:gd name="connsiteX40" fmla="*/ 588169 w 1262063"/>
              <a:gd name="connsiteY40" fmla="*/ 469107 h 923925"/>
              <a:gd name="connsiteX41" fmla="*/ 702469 w 1262063"/>
              <a:gd name="connsiteY41" fmla="*/ 3524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62063" h="923925">
                <a:moveTo>
                  <a:pt x="702469" y="352425"/>
                </a:moveTo>
                <a:lnTo>
                  <a:pt x="788194" y="261938"/>
                </a:lnTo>
                <a:lnTo>
                  <a:pt x="840582" y="207169"/>
                </a:lnTo>
                <a:lnTo>
                  <a:pt x="857250" y="176213"/>
                </a:lnTo>
                <a:lnTo>
                  <a:pt x="862013" y="152400"/>
                </a:lnTo>
                <a:lnTo>
                  <a:pt x="857250" y="128588"/>
                </a:lnTo>
                <a:lnTo>
                  <a:pt x="833438" y="95250"/>
                </a:lnTo>
                <a:lnTo>
                  <a:pt x="800100" y="54769"/>
                </a:lnTo>
                <a:lnTo>
                  <a:pt x="790575" y="33338"/>
                </a:lnTo>
                <a:lnTo>
                  <a:pt x="790575" y="21432"/>
                </a:lnTo>
                <a:lnTo>
                  <a:pt x="795338" y="9525"/>
                </a:lnTo>
                <a:lnTo>
                  <a:pt x="819150" y="0"/>
                </a:lnTo>
                <a:lnTo>
                  <a:pt x="895350" y="16669"/>
                </a:lnTo>
                <a:lnTo>
                  <a:pt x="988219" y="47625"/>
                </a:lnTo>
                <a:lnTo>
                  <a:pt x="1062038" y="80963"/>
                </a:lnTo>
                <a:lnTo>
                  <a:pt x="1126332" y="123825"/>
                </a:lnTo>
                <a:lnTo>
                  <a:pt x="1181100" y="157163"/>
                </a:lnTo>
                <a:lnTo>
                  <a:pt x="1231107" y="197644"/>
                </a:lnTo>
                <a:lnTo>
                  <a:pt x="1252538" y="223838"/>
                </a:lnTo>
                <a:lnTo>
                  <a:pt x="1262063" y="247650"/>
                </a:lnTo>
                <a:lnTo>
                  <a:pt x="1259682" y="273844"/>
                </a:lnTo>
                <a:lnTo>
                  <a:pt x="1252538" y="285750"/>
                </a:lnTo>
                <a:lnTo>
                  <a:pt x="1226344" y="292894"/>
                </a:lnTo>
                <a:lnTo>
                  <a:pt x="1188244" y="295275"/>
                </a:lnTo>
                <a:lnTo>
                  <a:pt x="1138238" y="314325"/>
                </a:lnTo>
                <a:lnTo>
                  <a:pt x="954882" y="442913"/>
                </a:lnTo>
                <a:lnTo>
                  <a:pt x="797719" y="550069"/>
                </a:lnTo>
                <a:lnTo>
                  <a:pt x="626269" y="659607"/>
                </a:lnTo>
                <a:lnTo>
                  <a:pt x="464344" y="750094"/>
                </a:lnTo>
                <a:lnTo>
                  <a:pt x="300038" y="833438"/>
                </a:lnTo>
                <a:lnTo>
                  <a:pt x="202407" y="871538"/>
                </a:lnTo>
                <a:lnTo>
                  <a:pt x="102394" y="907257"/>
                </a:lnTo>
                <a:lnTo>
                  <a:pt x="40482" y="923925"/>
                </a:lnTo>
                <a:lnTo>
                  <a:pt x="11907" y="923925"/>
                </a:lnTo>
                <a:lnTo>
                  <a:pt x="0" y="909638"/>
                </a:lnTo>
                <a:lnTo>
                  <a:pt x="2382" y="895350"/>
                </a:lnTo>
                <a:lnTo>
                  <a:pt x="14288" y="873919"/>
                </a:lnTo>
                <a:lnTo>
                  <a:pt x="128588" y="814388"/>
                </a:lnTo>
                <a:lnTo>
                  <a:pt x="264319" y="731044"/>
                </a:lnTo>
                <a:lnTo>
                  <a:pt x="414338" y="619125"/>
                </a:lnTo>
                <a:lnTo>
                  <a:pt x="588169" y="469107"/>
                </a:lnTo>
                <a:lnTo>
                  <a:pt x="702469" y="3524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D7111D1-342C-42A1-9733-ED1B72A3C84B}"/>
              </a:ext>
            </a:extLst>
          </p:cNvPr>
          <p:cNvSpPr/>
          <p:nvPr/>
        </p:nvSpPr>
        <p:spPr>
          <a:xfrm>
            <a:off x="3708400" y="2538414"/>
            <a:ext cx="1435100" cy="1824037"/>
          </a:xfrm>
          <a:custGeom>
            <a:avLst/>
            <a:gdLst>
              <a:gd name="connsiteX0" fmla="*/ 852488 w 1435894"/>
              <a:gd name="connsiteY0" fmla="*/ 695325 h 1824037"/>
              <a:gd name="connsiteX1" fmla="*/ 1009650 w 1435894"/>
              <a:gd name="connsiteY1" fmla="*/ 431006 h 1824037"/>
              <a:gd name="connsiteX2" fmla="*/ 1081088 w 1435894"/>
              <a:gd name="connsiteY2" fmla="*/ 300037 h 1824037"/>
              <a:gd name="connsiteX3" fmla="*/ 1095375 w 1435894"/>
              <a:gd name="connsiteY3" fmla="*/ 259556 h 1824037"/>
              <a:gd name="connsiteX4" fmla="*/ 1104900 w 1435894"/>
              <a:gd name="connsiteY4" fmla="*/ 216693 h 1824037"/>
              <a:gd name="connsiteX5" fmla="*/ 1109663 w 1435894"/>
              <a:gd name="connsiteY5" fmla="*/ 161925 h 1824037"/>
              <a:gd name="connsiteX6" fmla="*/ 1100138 w 1435894"/>
              <a:gd name="connsiteY6" fmla="*/ 119062 h 1824037"/>
              <a:gd name="connsiteX7" fmla="*/ 1076325 w 1435894"/>
              <a:gd name="connsiteY7" fmla="*/ 80962 h 1824037"/>
              <a:gd name="connsiteX8" fmla="*/ 1054894 w 1435894"/>
              <a:gd name="connsiteY8" fmla="*/ 59531 h 1824037"/>
              <a:gd name="connsiteX9" fmla="*/ 1040607 w 1435894"/>
              <a:gd name="connsiteY9" fmla="*/ 30956 h 1824037"/>
              <a:gd name="connsiteX10" fmla="*/ 1042988 w 1435894"/>
              <a:gd name="connsiteY10" fmla="*/ 16668 h 1824037"/>
              <a:gd name="connsiteX11" fmla="*/ 1054894 w 1435894"/>
              <a:gd name="connsiteY11" fmla="*/ 4762 h 1824037"/>
              <a:gd name="connsiteX12" fmla="*/ 1088232 w 1435894"/>
              <a:gd name="connsiteY12" fmla="*/ 0 h 1824037"/>
              <a:gd name="connsiteX13" fmla="*/ 1162050 w 1435894"/>
              <a:gd name="connsiteY13" fmla="*/ 11906 h 1824037"/>
              <a:gd name="connsiteX14" fmla="*/ 1209675 w 1435894"/>
              <a:gd name="connsiteY14" fmla="*/ 33337 h 1824037"/>
              <a:gd name="connsiteX15" fmla="*/ 1252538 w 1435894"/>
              <a:gd name="connsiteY15" fmla="*/ 57150 h 1824037"/>
              <a:gd name="connsiteX16" fmla="*/ 1326357 w 1435894"/>
              <a:gd name="connsiteY16" fmla="*/ 107156 h 1824037"/>
              <a:gd name="connsiteX17" fmla="*/ 1383507 w 1435894"/>
              <a:gd name="connsiteY17" fmla="*/ 152400 h 1824037"/>
              <a:gd name="connsiteX18" fmla="*/ 1407319 w 1435894"/>
              <a:gd name="connsiteY18" fmla="*/ 176212 h 1824037"/>
              <a:gd name="connsiteX19" fmla="*/ 1426369 w 1435894"/>
              <a:gd name="connsiteY19" fmla="*/ 202406 h 1824037"/>
              <a:gd name="connsiteX20" fmla="*/ 1433513 w 1435894"/>
              <a:gd name="connsiteY20" fmla="*/ 228600 h 1824037"/>
              <a:gd name="connsiteX21" fmla="*/ 1435894 w 1435894"/>
              <a:gd name="connsiteY21" fmla="*/ 259556 h 1824037"/>
              <a:gd name="connsiteX22" fmla="*/ 1433513 w 1435894"/>
              <a:gd name="connsiteY22" fmla="*/ 288131 h 1824037"/>
              <a:gd name="connsiteX23" fmla="*/ 1421607 w 1435894"/>
              <a:gd name="connsiteY23" fmla="*/ 300037 h 1824037"/>
              <a:gd name="connsiteX24" fmla="*/ 1393032 w 1435894"/>
              <a:gd name="connsiteY24" fmla="*/ 314325 h 1824037"/>
              <a:gd name="connsiteX25" fmla="*/ 1362075 w 1435894"/>
              <a:gd name="connsiteY25" fmla="*/ 328612 h 1824037"/>
              <a:gd name="connsiteX26" fmla="*/ 1343025 w 1435894"/>
              <a:gd name="connsiteY26" fmla="*/ 342900 h 1824037"/>
              <a:gd name="connsiteX27" fmla="*/ 1321594 w 1435894"/>
              <a:gd name="connsiteY27" fmla="*/ 369093 h 1824037"/>
              <a:gd name="connsiteX28" fmla="*/ 1302544 w 1435894"/>
              <a:gd name="connsiteY28" fmla="*/ 407193 h 1824037"/>
              <a:gd name="connsiteX29" fmla="*/ 1209675 w 1435894"/>
              <a:gd name="connsiteY29" fmla="*/ 564356 h 1824037"/>
              <a:gd name="connsiteX30" fmla="*/ 1069182 w 1435894"/>
              <a:gd name="connsiteY30" fmla="*/ 769143 h 1824037"/>
              <a:gd name="connsiteX31" fmla="*/ 983457 w 1435894"/>
              <a:gd name="connsiteY31" fmla="*/ 890587 h 1824037"/>
              <a:gd name="connsiteX32" fmla="*/ 864394 w 1435894"/>
              <a:gd name="connsiteY32" fmla="*/ 1066800 h 1824037"/>
              <a:gd name="connsiteX33" fmla="*/ 752475 w 1435894"/>
              <a:gd name="connsiteY33" fmla="*/ 1193006 h 1824037"/>
              <a:gd name="connsiteX34" fmla="*/ 592932 w 1435894"/>
              <a:gd name="connsiteY34" fmla="*/ 1350168 h 1824037"/>
              <a:gd name="connsiteX35" fmla="*/ 445294 w 1435894"/>
              <a:gd name="connsiteY35" fmla="*/ 1495425 h 1824037"/>
              <a:gd name="connsiteX36" fmla="*/ 278607 w 1435894"/>
              <a:gd name="connsiteY36" fmla="*/ 1640681 h 1824037"/>
              <a:gd name="connsiteX37" fmla="*/ 128588 w 1435894"/>
              <a:gd name="connsiteY37" fmla="*/ 1757362 h 1824037"/>
              <a:gd name="connsiteX38" fmla="*/ 50007 w 1435894"/>
              <a:gd name="connsiteY38" fmla="*/ 1812131 h 1824037"/>
              <a:gd name="connsiteX39" fmla="*/ 21432 w 1435894"/>
              <a:gd name="connsiteY39" fmla="*/ 1824037 h 1824037"/>
              <a:gd name="connsiteX40" fmla="*/ 0 w 1435894"/>
              <a:gd name="connsiteY40" fmla="*/ 1824037 h 1824037"/>
              <a:gd name="connsiteX41" fmla="*/ 2382 w 1435894"/>
              <a:gd name="connsiteY41" fmla="*/ 1812131 h 1824037"/>
              <a:gd name="connsiteX42" fmla="*/ 11907 w 1435894"/>
              <a:gd name="connsiteY42" fmla="*/ 1790700 h 1824037"/>
              <a:gd name="connsiteX43" fmla="*/ 176213 w 1435894"/>
              <a:gd name="connsiteY43" fmla="*/ 1614487 h 1824037"/>
              <a:gd name="connsiteX44" fmla="*/ 290513 w 1435894"/>
              <a:gd name="connsiteY44" fmla="*/ 1481137 h 1824037"/>
              <a:gd name="connsiteX45" fmla="*/ 421482 w 1435894"/>
              <a:gd name="connsiteY45" fmla="*/ 1321593 h 1824037"/>
              <a:gd name="connsiteX46" fmla="*/ 538163 w 1435894"/>
              <a:gd name="connsiteY46" fmla="*/ 1164431 h 1824037"/>
              <a:gd name="connsiteX47" fmla="*/ 700088 w 1435894"/>
              <a:gd name="connsiteY47" fmla="*/ 935831 h 1824037"/>
              <a:gd name="connsiteX48" fmla="*/ 852488 w 1435894"/>
              <a:gd name="connsiteY48" fmla="*/ 695325 h 18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35894" h="1824037">
                <a:moveTo>
                  <a:pt x="852488" y="695325"/>
                </a:moveTo>
                <a:lnTo>
                  <a:pt x="1009650" y="431006"/>
                </a:lnTo>
                <a:lnTo>
                  <a:pt x="1081088" y="300037"/>
                </a:lnTo>
                <a:lnTo>
                  <a:pt x="1095375" y="259556"/>
                </a:lnTo>
                <a:lnTo>
                  <a:pt x="1104900" y="216693"/>
                </a:lnTo>
                <a:lnTo>
                  <a:pt x="1109663" y="161925"/>
                </a:lnTo>
                <a:lnTo>
                  <a:pt x="1100138" y="119062"/>
                </a:lnTo>
                <a:lnTo>
                  <a:pt x="1076325" y="80962"/>
                </a:lnTo>
                <a:lnTo>
                  <a:pt x="1054894" y="59531"/>
                </a:lnTo>
                <a:lnTo>
                  <a:pt x="1040607" y="30956"/>
                </a:lnTo>
                <a:lnTo>
                  <a:pt x="1042988" y="16668"/>
                </a:lnTo>
                <a:lnTo>
                  <a:pt x="1054894" y="4762"/>
                </a:lnTo>
                <a:lnTo>
                  <a:pt x="1088232" y="0"/>
                </a:lnTo>
                <a:lnTo>
                  <a:pt x="1162050" y="11906"/>
                </a:lnTo>
                <a:lnTo>
                  <a:pt x="1209675" y="33337"/>
                </a:lnTo>
                <a:lnTo>
                  <a:pt x="1252538" y="57150"/>
                </a:lnTo>
                <a:lnTo>
                  <a:pt x="1326357" y="107156"/>
                </a:lnTo>
                <a:lnTo>
                  <a:pt x="1383507" y="152400"/>
                </a:lnTo>
                <a:lnTo>
                  <a:pt x="1407319" y="176212"/>
                </a:lnTo>
                <a:lnTo>
                  <a:pt x="1426369" y="202406"/>
                </a:lnTo>
                <a:lnTo>
                  <a:pt x="1433513" y="228600"/>
                </a:lnTo>
                <a:lnTo>
                  <a:pt x="1435894" y="259556"/>
                </a:lnTo>
                <a:lnTo>
                  <a:pt x="1433513" y="288131"/>
                </a:lnTo>
                <a:lnTo>
                  <a:pt x="1421607" y="300037"/>
                </a:lnTo>
                <a:lnTo>
                  <a:pt x="1393032" y="314325"/>
                </a:lnTo>
                <a:lnTo>
                  <a:pt x="1362075" y="328612"/>
                </a:lnTo>
                <a:lnTo>
                  <a:pt x="1343025" y="342900"/>
                </a:lnTo>
                <a:lnTo>
                  <a:pt x="1321594" y="369093"/>
                </a:lnTo>
                <a:lnTo>
                  <a:pt x="1302544" y="407193"/>
                </a:lnTo>
                <a:lnTo>
                  <a:pt x="1209675" y="564356"/>
                </a:lnTo>
                <a:lnTo>
                  <a:pt x="1069182" y="769143"/>
                </a:lnTo>
                <a:lnTo>
                  <a:pt x="983457" y="890587"/>
                </a:lnTo>
                <a:lnTo>
                  <a:pt x="864394" y="1066800"/>
                </a:lnTo>
                <a:lnTo>
                  <a:pt x="752475" y="1193006"/>
                </a:lnTo>
                <a:lnTo>
                  <a:pt x="592932" y="1350168"/>
                </a:lnTo>
                <a:lnTo>
                  <a:pt x="445294" y="1495425"/>
                </a:lnTo>
                <a:lnTo>
                  <a:pt x="278607" y="1640681"/>
                </a:lnTo>
                <a:lnTo>
                  <a:pt x="128588" y="1757362"/>
                </a:lnTo>
                <a:lnTo>
                  <a:pt x="50007" y="1812131"/>
                </a:lnTo>
                <a:lnTo>
                  <a:pt x="21432" y="1824037"/>
                </a:lnTo>
                <a:lnTo>
                  <a:pt x="0" y="1824037"/>
                </a:lnTo>
                <a:lnTo>
                  <a:pt x="2382" y="1812131"/>
                </a:lnTo>
                <a:lnTo>
                  <a:pt x="11907" y="1790700"/>
                </a:lnTo>
                <a:lnTo>
                  <a:pt x="176213" y="1614487"/>
                </a:lnTo>
                <a:lnTo>
                  <a:pt x="290513" y="1481137"/>
                </a:lnTo>
                <a:lnTo>
                  <a:pt x="421482" y="1321593"/>
                </a:lnTo>
                <a:lnTo>
                  <a:pt x="538163" y="1164431"/>
                </a:lnTo>
                <a:lnTo>
                  <a:pt x="700088" y="935831"/>
                </a:lnTo>
                <a:lnTo>
                  <a:pt x="852488" y="6953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6608C09-9401-4D3B-8B66-9AB7B5D84A18}"/>
              </a:ext>
            </a:extLst>
          </p:cNvPr>
          <p:cNvSpPr/>
          <p:nvPr/>
        </p:nvSpPr>
        <p:spPr>
          <a:xfrm>
            <a:off x="5849939" y="1709738"/>
            <a:ext cx="1762125" cy="444500"/>
          </a:xfrm>
          <a:custGeom>
            <a:avLst/>
            <a:gdLst>
              <a:gd name="connsiteX0" fmla="*/ 854869 w 1762125"/>
              <a:gd name="connsiteY0" fmla="*/ 173831 h 445293"/>
              <a:gd name="connsiteX1" fmla="*/ 1083469 w 1762125"/>
              <a:gd name="connsiteY1" fmla="*/ 121443 h 445293"/>
              <a:gd name="connsiteX2" fmla="*/ 1200150 w 1762125"/>
              <a:gd name="connsiteY2" fmla="*/ 92868 h 445293"/>
              <a:gd name="connsiteX3" fmla="*/ 1216819 w 1762125"/>
              <a:gd name="connsiteY3" fmla="*/ 78581 h 445293"/>
              <a:gd name="connsiteX4" fmla="*/ 1257300 w 1762125"/>
              <a:gd name="connsiteY4" fmla="*/ 42862 h 445293"/>
              <a:gd name="connsiteX5" fmla="*/ 1304925 w 1762125"/>
              <a:gd name="connsiteY5" fmla="*/ 14287 h 445293"/>
              <a:gd name="connsiteX6" fmla="*/ 1345407 w 1762125"/>
              <a:gd name="connsiteY6" fmla="*/ 0 h 445293"/>
              <a:gd name="connsiteX7" fmla="*/ 1412082 w 1762125"/>
              <a:gd name="connsiteY7" fmla="*/ 2381 h 445293"/>
              <a:gd name="connsiteX8" fmla="*/ 1478757 w 1762125"/>
              <a:gd name="connsiteY8" fmla="*/ 16668 h 445293"/>
              <a:gd name="connsiteX9" fmla="*/ 1571625 w 1762125"/>
              <a:gd name="connsiteY9" fmla="*/ 45243 h 445293"/>
              <a:gd name="connsiteX10" fmla="*/ 1681163 w 1762125"/>
              <a:gd name="connsiteY10" fmla="*/ 97631 h 445293"/>
              <a:gd name="connsiteX11" fmla="*/ 1721644 w 1762125"/>
              <a:gd name="connsiteY11" fmla="*/ 121443 h 445293"/>
              <a:gd name="connsiteX12" fmla="*/ 1750219 w 1762125"/>
              <a:gd name="connsiteY12" fmla="*/ 142875 h 445293"/>
              <a:gd name="connsiteX13" fmla="*/ 1759744 w 1762125"/>
              <a:gd name="connsiteY13" fmla="*/ 154781 h 445293"/>
              <a:gd name="connsiteX14" fmla="*/ 1762125 w 1762125"/>
              <a:gd name="connsiteY14" fmla="*/ 173831 h 445293"/>
              <a:gd name="connsiteX15" fmla="*/ 1757363 w 1762125"/>
              <a:gd name="connsiteY15" fmla="*/ 190500 h 445293"/>
              <a:gd name="connsiteX16" fmla="*/ 1740694 w 1762125"/>
              <a:gd name="connsiteY16" fmla="*/ 211931 h 445293"/>
              <a:gd name="connsiteX17" fmla="*/ 1709738 w 1762125"/>
              <a:gd name="connsiteY17" fmla="*/ 235743 h 445293"/>
              <a:gd name="connsiteX18" fmla="*/ 1681163 w 1762125"/>
              <a:gd name="connsiteY18" fmla="*/ 247650 h 445293"/>
              <a:gd name="connsiteX19" fmla="*/ 1509713 w 1762125"/>
              <a:gd name="connsiteY19" fmla="*/ 271462 h 445293"/>
              <a:gd name="connsiteX20" fmla="*/ 1197769 w 1762125"/>
              <a:gd name="connsiteY20" fmla="*/ 314325 h 445293"/>
              <a:gd name="connsiteX21" fmla="*/ 802482 w 1762125"/>
              <a:gd name="connsiteY21" fmla="*/ 373856 h 445293"/>
              <a:gd name="connsiteX22" fmla="*/ 523875 w 1762125"/>
              <a:gd name="connsiteY22" fmla="*/ 416718 h 445293"/>
              <a:gd name="connsiteX23" fmla="*/ 419100 w 1762125"/>
              <a:gd name="connsiteY23" fmla="*/ 433387 h 445293"/>
              <a:gd name="connsiteX24" fmla="*/ 354807 w 1762125"/>
              <a:gd name="connsiteY24" fmla="*/ 442912 h 445293"/>
              <a:gd name="connsiteX25" fmla="*/ 314325 w 1762125"/>
              <a:gd name="connsiteY25" fmla="*/ 445293 h 445293"/>
              <a:gd name="connsiteX26" fmla="*/ 261938 w 1762125"/>
              <a:gd name="connsiteY26" fmla="*/ 433387 h 445293"/>
              <a:gd name="connsiteX27" fmla="*/ 192882 w 1762125"/>
              <a:gd name="connsiteY27" fmla="*/ 407193 h 445293"/>
              <a:gd name="connsiteX28" fmla="*/ 135732 w 1762125"/>
              <a:gd name="connsiteY28" fmla="*/ 371475 h 445293"/>
              <a:gd name="connsiteX29" fmla="*/ 76200 w 1762125"/>
              <a:gd name="connsiteY29" fmla="*/ 319087 h 445293"/>
              <a:gd name="connsiteX30" fmla="*/ 16669 w 1762125"/>
              <a:gd name="connsiteY30" fmla="*/ 254793 h 445293"/>
              <a:gd name="connsiteX31" fmla="*/ 0 w 1762125"/>
              <a:gd name="connsiteY31" fmla="*/ 223837 h 445293"/>
              <a:gd name="connsiteX32" fmla="*/ 9525 w 1762125"/>
              <a:gd name="connsiteY32" fmla="*/ 207168 h 445293"/>
              <a:gd name="connsiteX33" fmla="*/ 23813 w 1762125"/>
              <a:gd name="connsiteY33" fmla="*/ 202406 h 445293"/>
              <a:gd name="connsiteX34" fmla="*/ 71438 w 1762125"/>
              <a:gd name="connsiteY34" fmla="*/ 211931 h 445293"/>
              <a:gd name="connsiteX35" fmla="*/ 169069 w 1762125"/>
              <a:gd name="connsiteY35" fmla="*/ 233362 h 445293"/>
              <a:gd name="connsiteX36" fmla="*/ 250032 w 1762125"/>
              <a:gd name="connsiteY36" fmla="*/ 247650 h 445293"/>
              <a:gd name="connsiteX37" fmla="*/ 319088 w 1762125"/>
              <a:gd name="connsiteY37" fmla="*/ 247650 h 445293"/>
              <a:gd name="connsiteX38" fmla="*/ 473869 w 1762125"/>
              <a:gd name="connsiteY38" fmla="*/ 235743 h 445293"/>
              <a:gd name="connsiteX39" fmla="*/ 645319 w 1762125"/>
              <a:gd name="connsiteY39" fmla="*/ 214312 h 445293"/>
              <a:gd name="connsiteX40" fmla="*/ 854869 w 1762125"/>
              <a:gd name="connsiteY40" fmla="*/ 173831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62125" h="445293">
                <a:moveTo>
                  <a:pt x="854869" y="173831"/>
                </a:moveTo>
                <a:lnTo>
                  <a:pt x="1083469" y="121443"/>
                </a:lnTo>
                <a:lnTo>
                  <a:pt x="1200150" y="92868"/>
                </a:lnTo>
                <a:lnTo>
                  <a:pt x="1216819" y="78581"/>
                </a:lnTo>
                <a:lnTo>
                  <a:pt x="1257300" y="42862"/>
                </a:lnTo>
                <a:lnTo>
                  <a:pt x="1304925" y="14287"/>
                </a:lnTo>
                <a:lnTo>
                  <a:pt x="1345407" y="0"/>
                </a:lnTo>
                <a:lnTo>
                  <a:pt x="1412082" y="2381"/>
                </a:lnTo>
                <a:lnTo>
                  <a:pt x="1478757" y="16668"/>
                </a:lnTo>
                <a:lnTo>
                  <a:pt x="1571625" y="45243"/>
                </a:lnTo>
                <a:lnTo>
                  <a:pt x="1681163" y="97631"/>
                </a:lnTo>
                <a:lnTo>
                  <a:pt x="1721644" y="121443"/>
                </a:lnTo>
                <a:lnTo>
                  <a:pt x="1750219" y="142875"/>
                </a:lnTo>
                <a:lnTo>
                  <a:pt x="1759744" y="154781"/>
                </a:lnTo>
                <a:lnTo>
                  <a:pt x="1762125" y="173831"/>
                </a:lnTo>
                <a:lnTo>
                  <a:pt x="1757363" y="190500"/>
                </a:lnTo>
                <a:lnTo>
                  <a:pt x="1740694" y="211931"/>
                </a:lnTo>
                <a:lnTo>
                  <a:pt x="1709738" y="235743"/>
                </a:lnTo>
                <a:lnTo>
                  <a:pt x="1681163" y="247650"/>
                </a:lnTo>
                <a:lnTo>
                  <a:pt x="1509713" y="271462"/>
                </a:lnTo>
                <a:lnTo>
                  <a:pt x="1197769" y="314325"/>
                </a:lnTo>
                <a:lnTo>
                  <a:pt x="802482" y="373856"/>
                </a:lnTo>
                <a:lnTo>
                  <a:pt x="523875" y="416718"/>
                </a:lnTo>
                <a:lnTo>
                  <a:pt x="419100" y="433387"/>
                </a:lnTo>
                <a:lnTo>
                  <a:pt x="354807" y="442912"/>
                </a:lnTo>
                <a:lnTo>
                  <a:pt x="314325" y="445293"/>
                </a:lnTo>
                <a:lnTo>
                  <a:pt x="261938" y="433387"/>
                </a:lnTo>
                <a:lnTo>
                  <a:pt x="192882" y="407193"/>
                </a:lnTo>
                <a:lnTo>
                  <a:pt x="135732" y="371475"/>
                </a:lnTo>
                <a:lnTo>
                  <a:pt x="76200" y="319087"/>
                </a:lnTo>
                <a:lnTo>
                  <a:pt x="16669" y="254793"/>
                </a:lnTo>
                <a:lnTo>
                  <a:pt x="0" y="223837"/>
                </a:lnTo>
                <a:lnTo>
                  <a:pt x="9525" y="207168"/>
                </a:lnTo>
                <a:lnTo>
                  <a:pt x="23813" y="202406"/>
                </a:lnTo>
                <a:lnTo>
                  <a:pt x="71438" y="211931"/>
                </a:lnTo>
                <a:lnTo>
                  <a:pt x="169069" y="233362"/>
                </a:lnTo>
                <a:lnTo>
                  <a:pt x="250032" y="247650"/>
                </a:lnTo>
                <a:lnTo>
                  <a:pt x="319088" y="247650"/>
                </a:lnTo>
                <a:lnTo>
                  <a:pt x="473869" y="235743"/>
                </a:lnTo>
                <a:lnTo>
                  <a:pt x="645319" y="214312"/>
                </a:lnTo>
                <a:lnTo>
                  <a:pt x="854869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37A77F7-69EA-4B1B-AE4F-7BD815D80E5A}"/>
              </a:ext>
            </a:extLst>
          </p:cNvPr>
          <p:cNvSpPr/>
          <p:nvPr/>
        </p:nvSpPr>
        <p:spPr>
          <a:xfrm>
            <a:off x="5153026" y="2693989"/>
            <a:ext cx="3171825" cy="623887"/>
          </a:xfrm>
          <a:custGeom>
            <a:avLst/>
            <a:gdLst>
              <a:gd name="connsiteX0" fmla="*/ 1174553 w 3170779"/>
              <a:gd name="connsiteY0" fmla="*/ 278184 h 623338"/>
              <a:gd name="connsiteX1" fmla="*/ 824248 w 3170779"/>
              <a:gd name="connsiteY1" fmla="*/ 327124 h 623338"/>
              <a:gd name="connsiteX2" fmla="*/ 504852 w 3170779"/>
              <a:gd name="connsiteY2" fmla="*/ 373488 h 623338"/>
              <a:gd name="connsiteX3" fmla="*/ 425003 w 3170779"/>
              <a:gd name="connsiteY3" fmla="*/ 383791 h 623338"/>
              <a:gd name="connsiteX4" fmla="*/ 370912 w 3170779"/>
              <a:gd name="connsiteY4" fmla="*/ 386366 h 623338"/>
              <a:gd name="connsiteX5" fmla="*/ 296214 w 3170779"/>
              <a:gd name="connsiteY5" fmla="*/ 378639 h 623338"/>
              <a:gd name="connsiteX6" fmla="*/ 123637 w 3170779"/>
              <a:gd name="connsiteY6" fmla="*/ 337427 h 623338"/>
              <a:gd name="connsiteX7" fmla="*/ 38637 w 3170779"/>
              <a:gd name="connsiteY7" fmla="*/ 311669 h 623338"/>
              <a:gd name="connsiteX8" fmla="*/ 12879 w 3170779"/>
              <a:gd name="connsiteY8" fmla="*/ 311669 h 623338"/>
              <a:gd name="connsiteX9" fmla="*/ 0 w 3170779"/>
              <a:gd name="connsiteY9" fmla="*/ 316821 h 623338"/>
              <a:gd name="connsiteX10" fmla="*/ 2576 w 3170779"/>
              <a:gd name="connsiteY10" fmla="*/ 329699 h 623338"/>
              <a:gd name="connsiteX11" fmla="*/ 15455 w 3170779"/>
              <a:gd name="connsiteY11" fmla="*/ 347730 h 623338"/>
              <a:gd name="connsiteX12" fmla="*/ 54091 w 3170779"/>
              <a:gd name="connsiteY12" fmla="*/ 386366 h 623338"/>
              <a:gd name="connsiteX13" fmla="*/ 141668 w 3170779"/>
              <a:gd name="connsiteY13" fmla="*/ 458488 h 623338"/>
              <a:gd name="connsiteX14" fmla="*/ 260153 w 3170779"/>
              <a:gd name="connsiteY14" fmla="*/ 543489 h 623338"/>
              <a:gd name="connsiteX15" fmla="*/ 355457 w 3170779"/>
              <a:gd name="connsiteY15" fmla="*/ 600156 h 623338"/>
              <a:gd name="connsiteX16" fmla="*/ 412124 w 3170779"/>
              <a:gd name="connsiteY16" fmla="*/ 620762 h 623338"/>
              <a:gd name="connsiteX17" fmla="*/ 437882 w 3170779"/>
              <a:gd name="connsiteY17" fmla="*/ 623338 h 623338"/>
              <a:gd name="connsiteX18" fmla="*/ 497125 w 3170779"/>
              <a:gd name="connsiteY18" fmla="*/ 610459 h 623338"/>
              <a:gd name="connsiteX19" fmla="*/ 731520 w 3170779"/>
              <a:gd name="connsiteY19" fmla="*/ 553792 h 623338"/>
              <a:gd name="connsiteX20" fmla="*/ 916976 w 3170779"/>
              <a:gd name="connsiteY20" fmla="*/ 515155 h 623338"/>
              <a:gd name="connsiteX21" fmla="*/ 1146220 w 3170779"/>
              <a:gd name="connsiteY21" fmla="*/ 476519 h 623338"/>
              <a:gd name="connsiteX22" fmla="*/ 1421828 w 3170779"/>
              <a:gd name="connsiteY22" fmla="*/ 435306 h 623338"/>
              <a:gd name="connsiteX23" fmla="*/ 1581526 w 3170779"/>
              <a:gd name="connsiteY23" fmla="*/ 412124 h 623338"/>
              <a:gd name="connsiteX24" fmla="*/ 1700011 w 3170779"/>
              <a:gd name="connsiteY24" fmla="*/ 381215 h 623338"/>
              <a:gd name="connsiteX25" fmla="*/ 1779860 w 3170779"/>
              <a:gd name="connsiteY25" fmla="*/ 368336 h 623338"/>
              <a:gd name="connsiteX26" fmla="*/ 2109560 w 3170779"/>
              <a:gd name="connsiteY26" fmla="*/ 334851 h 623338"/>
              <a:gd name="connsiteX27" fmla="*/ 2431531 w 3170779"/>
              <a:gd name="connsiteY27" fmla="*/ 309093 h 623338"/>
              <a:gd name="connsiteX28" fmla="*/ 2655624 w 3170779"/>
              <a:gd name="connsiteY28" fmla="*/ 293639 h 623338"/>
              <a:gd name="connsiteX29" fmla="*/ 2859110 w 3170779"/>
              <a:gd name="connsiteY29" fmla="*/ 285911 h 623338"/>
              <a:gd name="connsiteX30" fmla="*/ 3005929 w 3170779"/>
              <a:gd name="connsiteY30" fmla="*/ 283335 h 623338"/>
              <a:gd name="connsiteX31" fmla="*/ 3075475 w 3170779"/>
              <a:gd name="connsiteY31" fmla="*/ 288487 h 623338"/>
              <a:gd name="connsiteX32" fmla="*/ 3108960 w 3170779"/>
              <a:gd name="connsiteY32" fmla="*/ 280760 h 623338"/>
              <a:gd name="connsiteX33" fmla="*/ 3139869 w 3170779"/>
              <a:gd name="connsiteY33" fmla="*/ 265305 h 623338"/>
              <a:gd name="connsiteX34" fmla="*/ 3155324 w 3170779"/>
              <a:gd name="connsiteY34" fmla="*/ 249850 h 623338"/>
              <a:gd name="connsiteX35" fmla="*/ 3170779 w 3170779"/>
              <a:gd name="connsiteY35" fmla="*/ 221517 h 623338"/>
              <a:gd name="connsiteX36" fmla="*/ 3170779 w 3170779"/>
              <a:gd name="connsiteY36" fmla="*/ 200911 h 623338"/>
              <a:gd name="connsiteX37" fmla="*/ 3160476 w 3170779"/>
              <a:gd name="connsiteY37" fmla="*/ 177729 h 623338"/>
              <a:gd name="connsiteX38" fmla="*/ 3137294 w 3170779"/>
              <a:gd name="connsiteY38" fmla="*/ 146819 h 623338"/>
              <a:gd name="connsiteX39" fmla="*/ 3114112 w 3170779"/>
              <a:gd name="connsiteY39" fmla="*/ 123637 h 623338"/>
              <a:gd name="connsiteX40" fmla="*/ 3080627 w 3170779"/>
              <a:gd name="connsiteY40" fmla="*/ 103031 h 623338"/>
              <a:gd name="connsiteX41" fmla="*/ 3003353 w 3170779"/>
              <a:gd name="connsiteY41" fmla="*/ 69546 h 623338"/>
              <a:gd name="connsiteX42" fmla="*/ 2931232 w 3170779"/>
              <a:gd name="connsiteY42" fmla="*/ 41213 h 623338"/>
              <a:gd name="connsiteX43" fmla="*/ 2843655 w 3170779"/>
              <a:gd name="connsiteY43" fmla="*/ 15455 h 623338"/>
              <a:gd name="connsiteX44" fmla="*/ 2774109 w 3170779"/>
              <a:gd name="connsiteY44" fmla="*/ 0 h 623338"/>
              <a:gd name="connsiteX45" fmla="*/ 2756079 w 3170779"/>
              <a:gd name="connsiteY45" fmla="*/ 5152 h 623338"/>
              <a:gd name="connsiteX46" fmla="*/ 2683957 w 3170779"/>
              <a:gd name="connsiteY46" fmla="*/ 46364 h 623338"/>
              <a:gd name="connsiteX47" fmla="*/ 2616987 w 3170779"/>
              <a:gd name="connsiteY47" fmla="*/ 87577 h 623338"/>
              <a:gd name="connsiteX48" fmla="*/ 2591229 w 3170779"/>
              <a:gd name="connsiteY48" fmla="*/ 92728 h 623338"/>
              <a:gd name="connsiteX49" fmla="*/ 2483047 w 3170779"/>
              <a:gd name="connsiteY49" fmla="*/ 105607 h 623338"/>
              <a:gd name="connsiteX50" fmla="*/ 2246076 w 3170779"/>
              <a:gd name="connsiteY50" fmla="*/ 133941 h 623338"/>
              <a:gd name="connsiteX51" fmla="*/ 1893194 w 3170779"/>
              <a:gd name="connsiteY51" fmla="*/ 180305 h 623338"/>
              <a:gd name="connsiteX52" fmla="*/ 1398646 w 3170779"/>
              <a:gd name="connsiteY52" fmla="*/ 247275 h 623338"/>
              <a:gd name="connsiteX53" fmla="*/ 1174553 w 3170779"/>
              <a:gd name="connsiteY53" fmla="*/ 278184 h 62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70779" h="623338">
                <a:moveTo>
                  <a:pt x="1174553" y="278184"/>
                </a:moveTo>
                <a:lnTo>
                  <a:pt x="824248" y="327124"/>
                </a:lnTo>
                <a:lnTo>
                  <a:pt x="504852" y="373488"/>
                </a:lnTo>
                <a:lnTo>
                  <a:pt x="425003" y="383791"/>
                </a:lnTo>
                <a:lnTo>
                  <a:pt x="370912" y="386366"/>
                </a:lnTo>
                <a:lnTo>
                  <a:pt x="296214" y="378639"/>
                </a:lnTo>
                <a:lnTo>
                  <a:pt x="123637" y="337427"/>
                </a:lnTo>
                <a:lnTo>
                  <a:pt x="38637" y="311669"/>
                </a:lnTo>
                <a:lnTo>
                  <a:pt x="12879" y="311669"/>
                </a:lnTo>
                <a:lnTo>
                  <a:pt x="0" y="316821"/>
                </a:lnTo>
                <a:lnTo>
                  <a:pt x="2576" y="329699"/>
                </a:lnTo>
                <a:lnTo>
                  <a:pt x="15455" y="347730"/>
                </a:lnTo>
                <a:lnTo>
                  <a:pt x="54091" y="386366"/>
                </a:lnTo>
                <a:lnTo>
                  <a:pt x="141668" y="458488"/>
                </a:lnTo>
                <a:lnTo>
                  <a:pt x="260153" y="543489"/>
                </a:lnTo>
                <a:lnTo>
                  <a:pt x="355457" y="600156"/>
                </a:lnTo>
                <a:lnTo>
                  <a:pt x="412124" y="620762"/>
                </a:lnTo>
                <a:lnTo>
                  <a:pt x="437882" y="623338"/>
                </a:lnTo>
                <a:lnTo>
                  <a:pt x="497125" y="610459"/>
                </a:lnTo>
                <a:lnTo>
                  <a:pt x="731520" y="553792"/>
                </a:lnTo>
                <a:lnTo>
                  <a:pt x="916976" y="515155"/>
                </a:lnTo>
                <a:lnTo>
                  <a:pt x="1146220" y="476519"/>
                </a:lnTo>
                <a:lnTo>
                  <a:pt x="1421828" y="435306"/>
                </a:lnTo>
                <a:lnTo>
                  <a:pt x="1581526" y="412124"/>
                </a:lnTo>
                <a:lnTo>
                  <a:pt x="1700011" y="381215"/>
                </a:lnTo>
                <a:lnTo>
                  <a:pt x="1779860" y="368336"/>
                </a:lnTo>
                <a:lnTo>
                  <a:pt x="2109560" y="334851"/>
                </a:lnTo>
                <a:lnTo>
                  <a:pt x="2431531" y="309093"/>
                </a:lnTo>
                <a:lnTo>
                  <a:pt x="2655624" y="293639"/>
                </a:lnTo>
                <a:lnTo>
                  <a:pt x="2859110" y="285911"/>
                </a:lnTo>
                <a:lnTo>
                  <a:pt x="3005929" y="283335"/>
                </a:lnTo>
                <a:lnTo>
                  <a:pt x="3075475" y="288487"/>
                </a:lnTo>
                <a:lnTo>
                  <a:pt x="3108960" y="280760"/>
                </a:lnTo>
                <a:lnTo>
                  <a:pt x="3139869" y="265305"/>
                </a:lnTo>
                <a:lnTo>
                  <a:pt x="3155324" y="249850"/>
                </a:lnTo>
                <a:lnTo>
                  <a:pt x="3170779" y="221517"/>
                </a:lnTo>
                <a:lnTo>
                  <a:pt x="3170779" y="200911"/>
                </a:lnTo>
                <a:lnTo>
                  <a:pt x="3160476" y="177729"/>
                </a:lnTo>
                <a:lnTo>
                  <a:pt x="3137294" y="146819"/>
                </a:lnTo>
                <a:lnTo>
                  <a:pt x="3114112" y="123637"/>
                </a:lnTo>
                <a:lnTo>
                  <a:pt x="3080627" y="103031"/>
                </a:lnTo>
                <a:lnTo>
                  <a:pt x="3003353" y="69546"/>
                </a:lnTo>
                <a:lnTo>
                  <a:pt x="2931232" y="41213"/>
                </a:lnTo>
                <a:lnTo>
                  <a:pt x="2843655" y="15455"/>
                </a:lnTo>
                <a:lnTo>
                  <a:pt x="2774109" y="0"/>
                </a:lnTo>
                <a:lnTo>
                  <a:pt x="2756079" y="5152"/>
                </a:lnTo>
                <a:lnTo>
                  <a:pt x="2683957" y="46364"/>
                </a:lnTo>
                <a:lnTo>
                  <a:pt x="2616987" y="87577"/>
                </a:lnTo>
                <a:lnTo>
                  <a:pt x="2591229" y="92728"/>
                </a:lnTo>
                <a:lnTo>
                  <a:pt x="2483047" y="105607"/>
                </a:lnTo>
                <a:lnTo>
                  <a:pt x="2246076" y="133941"/>
                </a:lnTo>
                <a:lnTo>
                  <a:pt x="1893194" y="180305"/>
                </a:lnTo>
                <a:lnTo>
                  <a:pt x="1398646" y="247275"/>
                </a:lnTo>
                <a:lnTo>
                  <a:pt x="1174553" y="2781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21098DB-7788-48BD-9A65-BF8BCD169E9D}"/>
              </a:ext>
            </a:extLst>
          </p:cNvPr>
          <p:cNvSpPr/>
          <p:nvPr/>
        </p:nvSpPr>
        <p:spPr>
          <a:xfrm>
            <a:off x="4505326" y="3317876"/>
            <a:ext cx="288925" cy="2422525"/>
          </a:xfrm>
          <a:custGeom>
            <a:avLst/>
            <a:gdLst>
              <a:gd name="connsiteX0" fmla="*/ 288925 w 288925"/>
              <a:gd name="connsiteY0" fmla="*/ 822325 h 2422525"/>
              <a:gd name="connsiteX1" fmla="*/ 288925 w 288925"/>
              <a:gd name="connsiteY1" fmla="*/ 555625 h 2422525"/>
              <a:gd name="connsiteX2" fmla="*/ 288925 w 288925"/>
              <a:gd name="connsiteY2" fmla="*/ 381000 h 2422525"/>
              <a:gd name="connsiteX3" fmla="*/ 282575 w 288925"/>
              <a:gd name="connsiteY3" fmla="*/ 320675 h 2422525"/>
              <a:gd name="connsiteX4" fmla="*/ 241300 w 288925"/>
              <a:gd name="connsiteY4" fmla="*/ 184150 h 2422525"/>
              <a:gd name="connsiteX5" fmla="*/ 196850 w 288925"/>
              <a:gd name="connsiteY5" fmla="*/ 88900 h 2422525"/>
              <a:gd name="connsiteX6" fmla="*/ 47625 w 288925"/>
              <a:gd name="connsiteY6" fmla="*/ 0 h 2422525"/>
              <a:gd name="connsiteX7" fmla="*/ 60325 w 288925"/>
              <a:gd name="connsiteY7" fmla="*/ 282575 h 2422525"/>
              <a:gd name="connsiteX8" fmla="*/ 88900 w 288925"/>
              <a:gd name="connsiteY8" fmla="*/ 339725 h 2422525"/>
              <a:gd name="connsiteX9" fmla="*/ 111125 w 288925"/>
              <a:gd name="connsiteY9" fmla="*/ 406400 h 2422525"/>
              <a:gd name="connsiteX10" fmla="*/ 111125 w 288925"/>
              <a:gd name="connsiteY10" fmla="*/ 520700 h 2422525"/>
              <a:gd name="connsiteX11" fmla="*/ 104775 w 288925"/>
              <a:gd name="connsiteY11" fmla="*/ 974725 h 2422525"/>
              <a:gd name="connsiteX12" fmla="*/ 95250 w 288925"/>
              <a:gd name="connsiteY12" fmla="*/ 1289050 h 2422525"/>
              <a:gd name="connsiteX13" fmla="*/ 79375 w 288925"/>
              <a:gd name="connsiteY13" fmla="*/ 1600200 h 2422525"/>
              <a:gd name="connsiteX14" fmla="*/ 57150 w 288925"/>
              <a:gd name="connsiteY14" fmla="*/ 1816100 h 2422525"/>
              <a:gd name="connsiteX15" fmla="*/ 38100 w 288925"/>
              <a:gd name="connsiteY15" fmla="*/ 1939925 h 2422525"/>
              <a:gd name="connsiteX16" fmla="*/ 15875 w 288925"/>
              <a:gd name="connsiteY16" fmla="*/ 2019300 h 2422525"/>
              <a:gd name="connsiteX17" fmla="*/ 0 w 288925"/>
              <a:gd name="connsiteY17" fmla="*/ 2066925 h 2422525"/>
              <a:gd name="connsiteX18" fmla="*/ 12700 w 288925"/>
              <a:gd name="connsiteY18" fmla="*/ 2130425 h 2422525"/>
              <a:gd name="connsiteX19" fmla="*/ 57150 w 288925"/>
              <a:gd name="connsiteY19" fmla="*/ 2282825 h 2422525"/>
              <a:gd name="connsiteX20" fmla="*/ 88900 w 288925"/>
              <a:gd name="connsiteY20" fmla="*/ 2374900 h 2422525"/>
              <a:gd name="connsiteX21" fmla="*/ 101600 w 288925"/>
              <a:gd name="connsiteY21" fmla="*/ 2390775 h 2422525"/>
              <a:gd name="connsiteX22" fmla="*/ 130175 w 288925"/>
              <a:gd name="connsiteY22" fmla="*/ 2413000 h 2422525"/>
              <a:gd name="connsiteX23" fmla="*/ 158750 w 288925"/>
              <a:gd name="connsiteY23" fmla="*/ 2422525 h 2422525"/>
              <a:gd name="connsiteX24" fmla="*/ 200025 w 288925"/>
              <a:gd name="connsiteY24" fmla="*/ 2413000 h 2422525"/>
              <a:gd name="connsiteX25" fmla="*/ 241300 w 288925"/>
              <a:gd name="connsiteY25" fmla="*/ 2374900 h 2422525"/>
              <a:gd name="connsiteX26" fmla="*/ 254000 w 288925"/>
              <a:gd name="connsiteY26" fmla="*/ 2339975 h 2422525"/>
              <a:gd name="connsiteX27" fmla="*/ 266700 w 288925"/>
              <a:gd name="connsiteY27" fmla="*/ 2273300 h 2422525"/>
              <a:gd name="connsiteX28" fmla="*/ 276225 w 288925"/>
              <a:gd name="connsiteY28" fmla="*/ 2216150 h 2422525"/>
              <a:gd name="connsiteX29" fmla="*/ 285750 w 288925"/>
              <a:gd name="connsiteY29" fmla="*/ 2076450 h 2422525"/>
              <a:gd name="connsiteX30" fmla="*/ 288925 w 288925"/>
              <a:gd name="connsiteY30" fmla="*/ 1854200 h 2422525"/>
              <a:gd name="connsiteX31" fmla="*/ 285750 w 288925"/>
              <a:gd name="connsiteY31" fmla="*/ 1438275 h 2422525"/>
              <a:gd name="connsiteX32" fmla="*/ 288925 w 288925"/>
              <a:gd name="connsiteY32" fmla="*/ 822325 h 24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8925" h="2422525">
                <a:moveTo>
                  <a:pt x="288925" y="822325"/>
                </a:moveTo>
                <a:lnTo>
                  <a:pt x="288925" y="555625"/>
                </a:lnTo>
                <a:lnTo>
                  <a:pt x="288925" y="381000"/>
                </a:lnTo>
                <a:lnTo>
                  <a:pt x="282575" y="320675"/>
                </a:lnTo>
                <a:lnTo>
                  <a:pt x="241300" y="184150"/>
                </a:lnTo>
                <a:lnTo>
                  <a:pt x="196850" y="88900"/>
                </a:lnTo>
                <a:lnTo>
                  <a:pt x="47625" y="0"/>
                </a:lnTo>
                <a:lnTo>
                  <a:pt x="60325" y="282575"/>
                </a:lnTo>
                <a:lnTo>
                  <a:pt x="88900" y="339725"/>
                </a:lnTo>
                <a:lnTo>
                  <a:pt x="111125" y="406400"/>
                </a:lnTo>
                <a:lnTo>
                  <a:pt x="111125" y="520700"/>
                </a:lnTo>
                <a:cubicBezTo>
                  <a:pt x="109008" y="672042"/>
                  <a:pt x="106892" y="823383"/>
                  <a:pt x="104775" y="974725"/>
                </a:cubicBezTo>
                <a:lnTo>
                  <a:pt x="95250" y="1289050"/>
                </a:lnTo>
                <a:lnTo>
                  <a:pt x="79375" y="1600200"/>
                </a:lnTo>
                <a:lnTo>
                  <a:pt x="57150" y="1816100"/>
                </a:lnTo>
                <a:lnTo>
                  <a:pt x="38100" y="1939925"/>
                </a:lnTo>
                <a:lnTo>
                  <a:pt x="15875" y="2019300"/>
                </a:lnTo>
                <a:lnTo>
                  <a:pt x="0" y="2066925"/>
                </a:lnTo>
                <a:lnTo>
                  <a:pt x="12700" y="2130425"/>
                </a:lnTo>
                <a:lnTo>
                  <a:pt x="57150" y="2282825"/>
                </a:lnTo>
                <a:lnTo>
                  <a:pt x="88900" y="2374900"/>
                </a:lnTo>
                <a:lnTo>
                  <a:pt x="101600" y="2390775"/>
                </a:lnTo>
                <a:lnTo>
                  <a:pt x="130175" y="2413000"/>
                </a:lnTo>
                <a:lnTo>
                  <a:pt x="158750" y="2422525"/>
                </a:lnTo>
                <a:lnTo>
                  <a:pt x="200025" y="2413000"/>
                </a:lnTo>
                <a:lnTo>
                  <a:pt x="241300" y="2374900"/>
                </a:lnTo>
                <a:lnTo>
                  <a:pt x="254000" y="2339975"/>
                </a:lnTo>
                <a:lnTo>
                  <a:pt x="266700" y="2273300"/>
                </a:lnTo>
                <a:lnTo>
                  <a:pt x="276225" y="2216150"/>
                </a:lnTo>
                <a:lnTo>
                  <a:pt x="285750" y="2076450"/>
                </a:lnTo>
                <a:cubicBezTo>
                  <a:pt x="286808" y="2002367"/>
                  <a:pt x="287867" y="1928283"/>
                  <a:pt x="288925" y="1854200"/>
                </a:cubicBezTo>
                <a:cubicBezTo>
                  <a:pt x="287867" y="1715558"/>
                  <a:pt x="286808" y="1576917"/>
                  <a:pt x="285750" y="1438275"/>
                </a:cubicBezTo>
                <a:cubicBezTo>
                  <a:pt x="286808" y="1241425"/>
                  <a:pt x="287867" y="1044575"/>
                  <a:pt x="288925" y="8223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2BC0CCF-9894-4FD4-A06C-5DDA90972274}"/>
              </a:ext>
            </a:extLst>
          </p:cNvPr>
          <p:cNvSpPr/>
          <p:nvPr/>
        </p:nvSpPr>
        <p:spPr>
          <a:xfrm rot="16200000">
            <a:off x="5359401" y="4195763"/>
            <a:ext cx="3033712" cy="620713"/>
          </a:xfrm>
          <a:custGeom>
            <a:avLst/>
            <a:gdLst>
              <a:gd name="connsiteX0" fmla="*/ 1168107 w 3033905"/>
              <a:gd name="connsiteY0" fmla="*/ 581410 h 621052"/>
              <a:gd name="connsiteX1" fmla="*/ 845688 w 3033905"/>
              <a:gd name="connsiteY1" fmla="*/ 589339 h 621052"/>
              <a:gd name="connsiteX2" fmla="*/ 689764 w 3033905"/>
              <a:gd name="connsiteY2" fmla="*/ 591981 h 621052"/>
              <a:gd name="connsiteX3" fmla="*/ 549697 w 3033905"/>
              <a:gd name="connsiteY3" fmla="*/ 594624 h 621052"/>
              <a:gd name="connsiteX4" fmla="*/ 430772 w 3033905"/>
              <a:gd name="connsiteY4" fmla="*/ 597267 h 621052"/>
              <a:gd name="connsiteX5" fmla="*/ 340918 w 3033905"/>
              <a:gd name="connsiteY5" fmla="*/ 586696 h 621052"/>
              <a:gd name="connsiteX6" fmla="*/ 245778 w 3033905"/>
              <a:gd name="connsiteY6" fmla="*/ 570839 h 621052"/>
              <a:gd name="connsiteX7" fmla="*/ 179709 w 3033905"/>
              <a:gd name="connsiteY7" fmla="*/ 549697 h 621052"/>
              <a:gd name="connsiteX8" fmla="*/ 121568 w 3033905"/>
              <a:gd name="connsiteY8" fmla="*/ 523269 h 621052"/>
              <a:gd name="connsiteX9" fmla="*/ 68712 w 3033905"/>
              <a:gd name="connsiteY9" fmla="*/ 496841 h 621052"/>
              <a:gd name="connsiteX10" fmla="*/ 26428 w 3033905"/>
              <a:gd name="connsiteY10" fmla="*/ 465128 h 621052"/>
              <a:gd name="connsiteX11" fmla="*/ 7929 w 3033905"/>
              <a:gd name="connsiteY11" fmla="*/ 438700 h 621052"/>
              <a:gd name="connsiteX12" fmla="*/ 0 w 3033905"/>
              <a:gd name="connsiteY12" fmla="*/ 425487 h 621052"/>
              <a:gd name="connsiteX13" fmla="*/ 5286 w 3033905"/>
              <a:gd name="connsiteY13" fmla="*/ 406987 h 621052"/>
              <a:gd name="connsiteX14" fmla="*/ 15857 w 3033905"/>
              <a:gd name="connsiteY14" fmla="*/ 380559 h 621052"/>
              <a:gd name="connsiteX15" fmla="*/ 31713 w 3033905"/>
              <a:gd name="connsiteY15" fmla="*/ 362060 h 621052"/>
              <a:gd name="connsiteX16" fmla="*/ 71355 w 3033905"/>
              <a:gd name="connsiteY16" fmla="*/ 332989 h 621052"/>
              <a:gd name="connsiteX17" fmla="*/ 348846 w 3033905"/>
              <a:gd name="connsiteY17" fmla="*/ 256349 h 621052"/>
              <a:gd name="connsiteX18" fmla="*/ 584053 w 3033905"/>
              <a:gd name="connsiteY18" fmla="*/ 322418 h 621052"/>
              <a:gd name="connsiteX19" fmla="*/ 623695 w 3033905"/>
              <a:gd name="connsiteY19" fmla="*/ 330347 h 621052"/>
              <a:gd name="connsiteX20" fmla="*/ 769048 w 3033905"/>
              <a:gd name="connsiteY20" fmla="*/ 335632 h 621052"/>
              <a:gd name="connsiteX21" fmla="*/ 1157535 w 3033905"/>
              <a:gd name="connsiteY21" fmla="*/ 348846 h 621052"/>
              <a:gd name="connsiteX22" fmla="*/ 1511667 w 3033905"/>
              <a:gd name="connsiteY22" fmla="*/ 356774 h 621052"/>
              <a:gd name="connsiteX23" fmla="*/ 1905441 w 3033905"/>
              <a:gd name="connsiteY23" fmla="*/ 351489 h 621052"/>
              <a:gd name="connsiteX24" fmla="*/ 2238430 w 3033905"/>
              <a:gd name="connsiteY24" fmla="*/ 338275 h 621052"/>
              <a:gd name="connsiteX25" fmla="*/ 2410211 w 3033905"/>
              <a:gd name="connsiteY25" fmla="*/ 322418 h 621052"/>
              <a:gd name="connsiteX26" fmla="*/ 2587276 w 3033905"/>
              <a:gd name="connsiteY26" fmla="*/ 301276 h 621052"/>
              <a:gd name="connsiteX27" fmla="*/ 2700916 w 3033905"/>
              <a:gd name="connsiteY27" fmla="*/ 280134 h 621052"/>
              <a:gd name="connsiteX28" fmla="*/ 2727344 w 3033905"/>
              <a:gd name="connsiteY28" fmla="*/ 272206 h 621052"/>
              <a:gd name="connsiteX29" fmla="*/ 2790770 w 3033905"/>
              <a:gd name="connsiteY29" fmla="*/ 232564 h 621052"/>
              <a:gd name="connsiteX30" fmla="*/ 2893838 w 3033905"/>
              <a:gd name="connsiteY30" fmla="*/ 140067 h 621052"/>
              <a:gd name="connsiteX31" fmla="*/ 2967836 w 3033905"/>
              <a:gd name="connsiteY31" fmla="*/ 68712 h 621052"/>
              <a:gd name="connsiteX32" fmla="*/ 3033905 w 3033905"/>
              <a:gd name="connsiteY32" fmla="*/ 0 h 621052"/>
              <a:gd name="connsiteX33" fmla="*/ 2962550 w 3033905"/>
              <a:gd name="connsiteY33" fmla="*/ 266920 h 621052"/>
              <a:gd name="connsiteX34" fmla="*/ 2848911 w 3033905"/>
              <a:gd name="connsiteY34" fmla="*/ 433415 h 621052"/>
              <a:gd name="connsiteX35" fmla="*/ 2761700 w 3033905"/>
              <a:gd name="connsiteY35" fmla="*/ 544411 h 621052"/>
              <a:gd name="connsiteX36" fmla="*/ 2743200 w 3033905"/>
              <a:gd name="connsiteY36" fmla="*/ 573482 h 621052"/>
              <a:gd name="connsiteX37" fmla="*/ 2729986 w 3033905"/>
              <a:gd name="connsiteY37" fmla="*/ 589339 h 621052"/>
              <a:gd name="connsiteX38" fmla="*/ 2711487 w 3033905"/>
              <a:gd name="connsiteY38" fmla="*/ 602552 h 621052"/>
              <a:gd name="connsiteX39" fmla="*/ 2685059 w 3033905"/>
              <a:gd name="connsiteY39" fmla="*/ 615766 h 621052"/>
              <a:gd name="connsiteX40" fmla="*/ 2650703 w 3033905"/>
              <a:gd name="connsiteY40" fmla="*/ 621052 h 621052"/>
              <a:gd name="connsiteX41" fmla="*/ 2616347 w 3033905"/>
              <a:gd name="connsiteY41" fmla="*/ 613123 h 621052"/>
              <a:gd name="connsiteX42" fmla="*/ 2558206 w 3033905"/>
              <a:gd name="connsiteY42" fmla="*/ 594624 h 621052"/>
              <a:gd name="connsiteX43" fmla="*/ 2515922 w 3033905"/>
              <a:gd name="connsiteY43" fmla="*/ 584053 h 621052"/>
              <a:gd name="connsiteX44" fmla="*/ 2225216 w 3033905"/>
              <a:gd name="connsiteY44" fmla="*/ 573482 h 621052"/>
              <a:gd name="connsiteX45" fmla="*/ 1884298 w 3033905"/>
              <a:gd name="connsiteY45" fmla="*/ 573482 h 621052"/>
              <a:gd name="connsiteX46" fmla="*/ 1501096 w 3033905"/>
              <a:gd name="connsiteY46" fmla="*/ 578767 h 621052"/>
              <a:gd name="connsiteX47" fmla="*/ 1168107 w 3033905"/>
              <a:gd name="connsiteY47" fmla="*/ 581410 h 62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33905" h="621052">
                <a:moveTo>
                  <a:pt x="1168107" y="581410"/>
                </a:moveTo>
                <a:lnTo>
                  <a:pt x="845688" y="589339"/>
                </a:lnTo>
                <a:lnTo>
                  <a:pt x="689764" y="591981"/>
                </a:lnTo>
                <a:lnTo>
                  <a:pt x="549697" y="594624"/>
                </a:lnTo>
                <a:lnTo>
                  <a:pt x="430772" y="597267"/>
                </a:lnTo>
                <a:lnTo>
                  <a:pt x="340918" y="586696"/>
                </a:lnTo>
                <a:lnTo>
                  <a:pt x="245778" y="570839"/>
                </a:lnTo>
                <a:lnTo>
                  <a:pt x="179709" y="549697"/>
                </a:lnTo>
                <a:lnTo>
                  <a:pt x="121568" y="523269"/>
                </a:lnTo>
                <a:lnTo>
                  <a:pt x="68712" y="496841"/>
                </a:lnTo>
                <a:lnTo>
                  <a:pt x="26428" y="465128"/>
                </a:lnTo>
                <a:lnTo>
                  <a:pt x="7929" y="438700"/>
                </a:lnTo>
                <a:lnTo>
                  <a:pt x="0" y="425487"/>
                </a:lnTo>
                <a:lnTo>
                  <a:pt x="5286" y="406987"/>
                </a:lnTo>
                <a:lnTo>
                  <a:pt x="15857" y="380559"/>
                </a:lnTo>
                <a:lnTo>
                  <a:pt x="31713" y="362060"/>
                </a:lnTo>
                <a:lnTo>
                  <a:pt x="71355" y="332989"/>
                </a:lnTo>
                <a:lnTo>
                  <a:pt x="348846" y="256349"/>
                </a:lnTo>
                <a:lnTo>
                  <a:pt x="584053" y="322418"/>
                </a:lnTo>
                <a:lnTo>
                  <a:pt x="623695" y="330347"/>
                </a:lnTo>
                <a:lnTo>
                  <a:pt x="769048" y="335632"/>
                </a:lnTo>
                <a:lnTo>
                  <a:pt x="1157535" y="348846"/>
                </a:lnTo>
                <a:lnTo>
                  <a:pt x="1511667" y="356774"/>
                </a:lnTo>
                <a:lnTo>
                  <a:pt x="1905441" y="351489"/>
                </a:lnTo>
                <a:lnTo>
                  <a:pt x="2238430" y="338275"/>
                </a:lnTo>
                <a:lnTo>
                  <a:pt x="2410211" y="322418"/>
                </a:lnTo>
                <a:lnTo>
                  <a:pt x="2587276" y="301276"/>
                </a:lnTo>
                <a:lnTo>
                  <a:pt x="2700916" y="280134"/>
                </a:lnTo>
                <a:lnTo>
                  <a:pt x="2727344" y="272206"/>
                </a:lnTo>
                <a:lnTo>
                  <a:pt x="2790770" y="232564"/>
                </a:lnTo>
                <a:lnTo>
                  <a:pt x="2893838" y="140067"/>
                </a:lnTo>
                <a:lnTo>
                  <a:pt x="2967836" y="68712"/>
                </a:lnTo>
                <a:lnTo>
                  <a:pt x="3033905" y="0"/>
                </a:lnTo>
                <a:lnTo>
                  <a:pt x="2962550" y="266920"/>
                </a:lnTo>
                <a:lnTo>
                  <a:pt x="2848911" y="433415"/>
                </a:lnTo>
                <a:lnTo>
                  <a:pt x="2761700" y="544411"/>
                </a:lnTo>
                <a:lnTo>
                  <a:pt x="2743200" y="573482"/>
                </a:lnTo>
                <a:lnTo>
                  <a:pt x="2729986" y="589339"/>
                </a:lnTo>
                <a:lnTo>
                  <a:pt x="2711487" y="602552"/>
                </a:lnTo>
                <a:lnTo>
                  <a:pt x="2685059" y="615766"/>
                </a:lnTo>
                <a:lnTo>
                  <a:pt x="2650703" y="621052"/>
                </a:lnTo>
                <a:lnTo>
                  <a:pt x="2616347" y="613123"/>
                </a:lnTo>
                <a:lnTo>
                  <a:pt x="2558206" y="594624"/>
                </a:lnTo>
                <a:lnTo>
                  <a:pt x="2515922" y="584053"/>
                </a:lnTo>
                <a:lnTo>
                  <a:pt x="2225216" y="573482"/>
                </a:lnTo>
                <a:lnTo>
                  <a:pt x="1884298" y="573482"/>
                </a:lnTo>
                <a:lnTo>
                  <a:pt x="1501096" y="578767"/>
                </a:lnTo>
                <a:lnTo>
                  <a:pt x="1168107" y="5814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7CC03B3-654C-4443-94C0-A0349233C67F}"/>
              </a:ext>
            </a:extLst>
          </p:cNvPr>
          <p:cNvSpPr/>
          <p:nvPr/>
        </p:nvSpPr>
        <p:spPr>
          <a:xfrm>
            <a:off x="6132513" y="5370514"/>
            <a:ext cx="787400" cy="606425"/>
          </a:xfrm>
          <a:custGeom>
            <a:avLst/>
            <a:gdLst>
              <a:gd name="connsiteX0" fmla="*/ 526256 w 788194"/>
              <a:gd name="connsiteY0" fmla="*/ 107156 h 607219"/>
              <a:gd name="connsiteX1" fmla="*/ 597694 w 788194"/>
              <a:gd name="connsiteY1" fmla="*/ 121444 h 607219"/>
              <a:gd name="connsiteX2" fmla="*/ 642937 w 788194"/>
              <a:gd name="connsiteY2" fmla="*/ 126206 h 607219"/>
              <a:gd name="connsiteX3" fmla="*/ 681037 w 788194"/>
              <a:gd name="connsiteY3" fmla="*/ 121444 h 607219"/>
              <a:gd name="connsiteX4" fmla="*/ 711994 w 788194"/>
              <a:gd name="connsiteY4" fmla="*/ 111919 h 607219"/>
              <a:gd name="connsiteX5" fmla="*/ 733425 w 788194"/>
              <a:gd name="connsiteY5" fmla="*/ 95250 h 607219"/>
              <a:gd name="connsiteX6" fmla="*/ 747712 w 788194"/>
              <a:gd name="connsiteY6" fmla="*/ 76200 h 607219"/>
              <a:gd name="connsiteX7" fmla="*/ 773906 w 788194"/>
              <a:gd name="connsiteY7" fmla="*/ 0 h 607219"/>
              <a:gd name="connsiteX8" fmla="*/ 788194 w 788194"/>
              <a:gd name="connsiteY8" fmla="*/ 607219 h 607219"/>
              <a:gd name="connsiteX9" fmla="*/ 740569 w 788194"/>
              <a:gd name="connsiteY9" fmla="*/ 545306 h 607219"/>
              <a:gd name="connsiteX10" fmla="*/ 678656 w 788194"/>
              <a:gd name="connsiteY10" fmla="*/ 461962 h 607219"/>
              <a:gd name="connsiteX11" fmla="*/ 642937 w 788194"/>
              <a:gd name="connsiteY11" fmla="*/ 421481 h 607219"/>
              <a:gd name="connsiteX12" fmla="*/ 597694 w 788194"/>
              <a:gd name="connsiteY12" fmla="*/ 378619 h 607219"/>
              <a:gd name="connsiteX13" fmla="*/ 552450 w 788194"/>
              <a:gd name="connsiteY13" fmla="*/ 338137 h 607219"/>
              <a:gd name="connsiteX14" fmla="*/ 481012 w 788194"/>
              <a:gd name="connsiteY14" fmla="*/ 290512 h 607219"/>
              <a:gd name="connsiteX15" fmla="*/ 383381 w 788194"/>
              <a:gd name="connsiteY15" fmla="*/ 228600 h 607219"/>
              <a:gd name="connsiteX16" fmla="*/ 295275 w 788194"/>
              <a:gd name="connsiteY16" fmla="*/ 180975 h 607219"/>
              <a:gd name="connsiteX17" fmla="*/ 221456 w 788194"/>
              <a:gd name="connsiteY17" fmla="*/ 142875 h 607219"/>
              <a:gd name="connsiteX18" fmla="*/ 145256 w 788194"/>
              <a:gd name="connsiteY18" fmla="*/ 107156 h 607219"/>
              <a:gd name="connsiteX19" fmla="*/ 95250 w 788194"/>
              <a:gd name="connsiteY19" fmla="*/ 88106 h 607219"/>
              <a:gd name="connsiteX20" fmla="*/ 57150 w 788194"/>
              <a:gd name="connsiteY20" fmla="*/ 73819 h 607219"/>
              <a:gd name="connsiteX21" fmla="*/ 21431 w 788194"/>
              <a:gd name="connsiteY21" fmla="*/ 52387 h 607219"/>
              <a:gd name="connsiteX22" fmla="*/ 4762 w 788194"/>
              <a:gd name="connsiteY22" fmla="*/ 33337 h 607219"/>
              <a:gd name="connsiteX23" fmla="*/ 0 w 788194"/>
              <a:gd name="connsiteY23" fmla="*/ 21431 h 607219"/>
              <a:gd name="connsiteX24" fmla="*/ 4762 w 788194"/>
              <a:gd name="connsiteY24" fmla="*/ 14287 h 607219"/>
              <a:gd name="connsiteX25" fmla="*/ 19050 w 788194"/>
              <a:gd name="connsiteY25" fmla="*/ 4762 h 607219"/>
              <a:gd name="connsiteX26" fmla="*/ 59531 w 788194"/>
              <a:gd name="connsiteY26" fmla="*/ 2381 h 607219"/>
              <a:gd name="connsiteX27" fmla="*/ 147637 w 788194"/>
              <a:gd name="connsiteY27" fmla="*/ 19050 h 607219"/>
              <a:gd name="connsiteX28" fmla="*/ 290512 w 788194"/>
              <a:gd name="connsiteY28" fmla="*/ 54769 h 607219"/>
              <a:gd name="connsiteX29" fmla="*/ 459581 w 788194"/>
              <a:gd name="connsiteY29" fmla="*/ 95250 h 607219"/>
              <a:gd name="connsiteX30" fmla="*/ 526256 w 788194"/>
              <a:gd name="connsiteY30" fmla="*/ 107156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194" h="607219">
                <a:moveTo>
                  <a:pt x="526256" y="107156"/>
                </a:moveTo>
                <a:lnTo>
                  <a:pt x="597694" y="121444"/>
                </a:lnTo>
                <a:lnTo>
                  <a:pt x="642937" y="126206"/>
                </a:lnTo>
                <a:lnTo>
                  <a:pt x="681037" y="121444"/>
                </a:lnTo>
                <a:lnTo>
                  <a:pt x="711994" y="111919"/>
                </a:lnTo>
                <a:lnTo>
                  <a:pt x="733425" y="95250"/>
                </a:lnTo>
                <a:lnTo>
                  <a:pt x="747712" y="76200"/>
                </a:lnTo>
                <a:lnTo>
                  <a:pt x="773906" y="0"/>
                </a:lnTo>
                <a:lnTo>
                  <a:pt x="788194" y="607219"/>
                </a:lnTo>
                <a:lnTo>
                  <a:pt x="740569" y="545306"/>
                </a:lnTo>
                <a:lnTo>
                  <a:pt x="678656" y="461962"/>
                </a:lnTo>
                <a:lnTo>
                  <a:pt x="642937" y="421481"/>
                </a:lnTo>
                <a:lnTo>
                  <a:pt x="597694" y="378619"/>
                </a:lnTo>
                <a:lnTo>
                  <a:pt x="552450" y="338137"/>
                </a:lnTo>
                <a:lnTo>
                  <a:pt x="481012" y="290512"/>
                </a:lnTo>
                <a:lnTo>
                  <a:pt x="383381" y="228600"/>
                </a:lnTo>
                <a:lnTo>
                  <a:pt x="295275" y="180975"/>
                </a:lnTo>
                <a:lnTo>
                  <a:pt x="221456" y="142875"/>
                </a:lnTo>
                <a:lnTo>
                  <a:pt x="145256" y="107156"/>
                </a:lnTo>
                <a:lnTo>
                  <a:pt x="95250" y="88106"/>
                </a:lnTo>
                <a:lnTo>
                  <a:pt x="57150" y="73819"/>
                </a:lnTo>
                <a:lnTo>
                  <a:pt x="21431" y="52387"/>
                </a:lnTo>
                <a:lnTo>
                  <a:pt x="4762" y="33337"/>
                </a:lnTo>
                <a:lnTo>
                  <a:pt x="0" y="21431"/>
                </a:lnTo>
                <a:lnTo>
                  <a:pt x="4762" y="14287"/>
                </a:lnTo>
                <a:lnTo>
                  <a:pt x="19050" y="4762"/>
                </a:lnTo>
                <a:lnTo>
                  <a:pt x="59531" y="2381"/>
                </a:lnTo>
                <a:lnTo>
                  <a:pt x="147637" y="19050"/>
                </a:lnTo>
                <a:lnTo>
                  <a:pt x="290512" y="54769"/>
                </a:lnTo>
                <a:lnTo>
                  <a:pt x="459581" y="95250"/>
                </a:lnTo>
                <a:lnTo>
                  <a:pt x="526256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33E34D-61B6-4DE0-A5D7-48FDAD85C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544763"/>
            <a:ext cx="4621169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283E16-48F1-464A-B355-621B1CD3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903" y="1544763"/>
            <a:ext cx="4621169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7" grpId="0" animBg="1"/>
      <p:bldP spid="48" grpId="0" animBg="1"/>
      <p:bldP spid="46" grpId="0" animBg="1"/>
      <p:bldP spid="43" grpId="0" animBg="1"/>
      <p:bldP spid="4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04A3153-C2A4-4B2D-91C0-0DE7EBEDFB78}"/>
              </a:ext>
            </a:extLst>
          </p:cNvPr>
          <p:cNvSpPr/>
          <p:nvPr/>
        </p:nvSpPr>
        <p:spPr>
          <a:xfrm>
            <a:off x="4899026" y="1592263"/>
            <a:ext cx="696913" cy="704850"/>
          </a:xfrm>
          <a:custGeom>
            <a:avLst/>
            <a:gdLst>
              <a:gd name="connsiteX0" fmla="*/ 338138 w 697707"/>
              <a:gd name="connsiteY0" fmla="*/ 402432 h 704850"/>
              <a:gd name="connsiteX1" fmla="*/ 292894 w 697707"/>
              <a:gd name="connsiteY1" fmla="*/ 323850 h 704850"/>
              <a:gd name="connsiteX2" fmla="*/ 254794 w 697707"/>
              <a:gd name="connsiteY2" fmla="*/ 273844 h 704850"/>
              <a:gd name="connsiteX3" fmla="*/ 142875 w 697707"/>
              <a:gd name="connsiteY3" fmla="*/ 164307 h 704850"/>
              <a:gd name="connsiteX4" fmla="*/ 64294 w 697707"/>
              <a:gd name="connsiteY4" fmla="*/ 95250 h 704850"/>
              <a:gd name="connsiteX5" fmla="*/ 14288 w 697707"/>
              <a:gd name="connsiteY5" fmla="*/ 54769 h 704850"/>
              <a:gd name="connsiteX6" fmla="*/ 4763 w 697707"/>
              <a:gd name="connsiteY6" fmla="*/ 45244 h 704850"/>
              <a:gd name="connsiteX7" fmla="*/ 0 w 697707"/>
              <a:gd name="connsiteY7" fmla="*/ 23813 h 704850"/>
              <a:gd name="connsiteX8" fmla="*/ 4763 w 697707"/>
              <a:gd name="connsiteY8" fmla="*/ 9525 h 704850"/>
              <a:gd name="connsiteX9" fmla="*/ 23813 w 697707"/>
              <a:gd name="connsiteY9" fmla="*/ 0 h 704850"/>
              <a:gd name="connsiteX10" fmla="*/ 66675 w 697707"/>
              <a:gd name="connsiteY10" fmla="*/ 7144 h 704850"/>
              <a:gd name="connsiteX11" fmla="*/ 223838 w 697707"/>
              <a:gd name="connsiteY11" fmla="*/ 85725 h 704850"/>
              <a:gd name="connsiteX12" fmla="*/ 390525 w 697707"/>
              <a:gd name="connsiteY12" fmla="*/ 176213 h 704850"/>
              <a:gd name="connsiteX13" fmla="*/ 561975 w 697707"/>
              <a:gd name="connsiteY13" fmla="*/ 276225 h 704850"/>
              <a:gd name="connsiteX14" fmla="*/ 583407 w 697707"/>
              <a:gd name="connsiteY14" fmla="*/ 290513 h 704850"/>
              <a:gd name="connsiteX15" fmla="*/ 604838 w 697707"/>
              <a:gd name="connsiteY15" fmla="*/ 311944 h 704850"/>
              <a:gd name="connsiteX16" fmla="*/ 640557 w 697707"/>
              <a:gd name="connsiteY16" fmla="*/ 366713 h 704850"/>
              <a:gd name="connsiteX17" fmla="*/ 666750 w 697707"/>
              <a:gd name="connsiteY17" fmla="*/ 421482 h 704850"/>
              <a:gd name="connsiteX18" fmla="*/ 688182 w 697707"/>
              <a:gd name="connsiteY18" fmla="*/ 485775 h 704850"/>
              <a:gd name="connsiteX19" fmla="*/ 697707 w 697707"/>
              <a:gd name="connsiteY19" fmla="*/ 540544 h 704850"/>
              <a:gd name="connsiteX20" fmla="*/ 690563 w 697707"/>
              <a:gd name="connsiteY20" fmla="*/ 597694 h 704850"/>
              <a:gd name="connsiteX21" fmla="*/ 678657 w 697707"/>
              <a:gd name="connsiteY21" fmla="*/ 640557 h 704850"/>
              <a:gd name="connsiteX22" fmla="*/ 654844 w 697707"/>
              <a:gd name="connsiteY22" fmla="*/ 676275 h 704850"/>
              <a:gd name="connsiteX23" fmla="*/ 626269 w 697707"/>
              <a:gd name="connsiteY23" fmla="*/ 695325 h 704850"/>
              <a:gd name="connsiteX24" fmla="*/ 600075 w 697707"/>
              <a:gd name="connsiteY24" fmla="*/ 704850 h 704850"/>
              <a:gd name="connsiteX25" fmla="*/ 552450 w 697707"/>
              <a:gd name="connsiteY25" fmla="*/ 702469 h 704850"/>
              <a:gd name="connsiteX26" fmla="*/ 519113 w 697707"/>
              <a:gd name="connsiteY26" fmla="*/ 690563 h 704850"/>
              <a:gd name="connsiteX27" fmla="*/ 502444 w 697707"/>
              <a:gd name="connsiteY27" fmla="*/ 676275 h 704850"/>
              <a:gd name="connsiteX28" fmla="*/ 476250 w 697707"/>
              <a:gd name="connsiteY28" fmla="*/ 628650 h 704850"/>
              <a:gd name="connsiteX29" fmla="*/ 338138 w 697707"/>
              <a:gd name="connsiteY29" fmla="*/ 402432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7707" h="704850">
                <a:moveTo>
                  <a:pt x="338138" y="402432"/>
                </a:moveTo>
                <a:lnTo>
                  <a:pt x="292894" y="323850"/>
                </a:lnTo>
                <a:lnTo>
                  <a:pt x="254794" y="273844"/>
                </a:lnTo>
                <a:lnTo>
                  <a:pt x="142875" y="164307"/>
                </a:lnTo>
                <a:lnTo>
                  <a:pt x="64294" y="95250"/>
                </a:lnTo>
                <a:lnTo>
                  <a:pt x="14288" y="54769"/>
                </a:lnTo>
                <a:lnTo>
                  <a:pt x="4763" y="45244"/>
                </a:lnTo>
                <a:lnTo>
                  <a:pt x="0" y="23813"/>
                </a:lnTo>
                <a:lnTo>
                  <a:pt x="4763" y="9525"/>
                </a:lnTo>
                <a:lnTo>
                  <a:pt x="23813" y="0"/>
                </a:lnTo>
                <a:lnTo>
                  <a:pt x="66675" y="7144"/>
                </a:lnTo>
                <a:lnTo>
                  <a:pt x="223838" y="85725"/>
                </a:lnTo>
                <a:lnTo>
                  <a:pt x="390525" y="176213"/>
                </a:lnTo>
                <a:lnTo>
                  <a:pt x="561975" y="276225"/>
                </a:lnTo>
                <a:lnTo>
                  <a:pt x="583407" y="290513"/>
                </a:lnTo>
                <a:lnTo>
                  <a:pt x="604838" y="311944"/>
                </a:lnTo>
                <a:lnTo>
                  <a:pt x="640557" y="366713"/>
                </a:lnTo>
                <a:lnTo>
                  <a:pt x="666750" y="421482"/>
                </a:lnTo>
                <a:lnTo>
                  <a:pt x="688182" y="485775"/>
                </a:lnTo>
                <a:lnTo>
                  <a:pt x="697707" y="540544"/>
                </a:lnTo>
                <a:lnTo>
                  <a:pt x="690563" y="597694"/>
                </a:lnTo>
                <a:lnTo>
                  <a:pt x="678657" y="640557"/>
                </a:lnTo>
                <a:lnTo>
                  <a:pt x="654844" y="676275"/>
                </a:lnTo>
                <a:lnTo>
                  <a:pt x="626269" y="695325"/>
                </a:lnTo>
                <a:lnTo>
                  <a:pt x="600075" y="704850"/>
                </a:lnTo>
                <a:lnTo>
                  <a:pt x="552450" y="702469"/>
                </a:lnTo>
                <a:lnTo>
                  <a:pt x="519113" y="690563"/>
                </a:lnTo>
                <a:lnTo>
                  <a:pt x="502444" y="676275"/>
                </a:lnTo>
                <a:lnTo>
                  <a:pt x="476250" y="628650"/>
                </a:lnTo>
                <a:lnTo>
                  <a:pt x="338138" y="4024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F01DC74-8FB2-4432-8346-1D2508E85DC5}"/>
              </a:ext>
            </a:extLst>
          </p:cNvPr>
          <p:cNvSpPr/>
          <p:nvPr/>
        </p:nvSpPr>
        <p:spPr>
          <a:xfrm>
            <a:off x="6281738" y="1477964"/>
            <a:ext cx="741362" cy="922337"/>
          </a:xfrm>
          <a:custGeom>
            <a:avLst/>
            <a:gdLst>
              <a:gd name="connsiteX0" fmla="*/ 154781 w 740568"/>
              <a:gd name="connsiteY0" fmla="*/ 652463 h 921544"/>
              <a:gd name="connsiteX1" fmla="*/ 261937 w 740568"/>
              <a:gd name="connsiteY1" fmla="*/ 481013 h 921544"/>
              <a:gd name="connsiteX2" fmla="*/ 326231 w 740568"/>
              <a:gd name="connsiteY2" fmla="*/ 366713 h 921544"/>
              <a:gd name="connsiteX3" fmla="*/ 352425 w 740568"/>
              <a:gd name="connsiteY3" fmla="*/ 319088 h 921544"/>
              <a:gd name="connsiteX4" fmla="*/ 381000 w 740568"/>
              <a:gd name="connsiteY4" fmla="*/ 219075 h 921544"/>
              <a:gd name="connsiteX5" fmla="*/ 385762 w 740568"/>
              <a:gd name="connsiteY5" fmla="*/ 190500 h 921544"/>
              <a:gd name="connsiteX6" fmla="*/ 381000 w 740568"/>
              <a:gd name="connsiteY6" fmla="*/ 152400 h 921544"/>
              <a:gd name="connsiteX7" fmla="*/ 369093 w 740568"/>
              <a:gd name="connsiteY7" fmla="*/ 135732 h 921544"/>
              <a:gd name="connsiteX8" fmla="*/ 335756 w 740568"/>
              <a:gd name="connsiteY8" fmla="*/ 109538 h 921544"/>
              <a:gd name="connsiteX9" fmla="*/ 288131 w 740568"/>
              <a:gd name="connsiteY9" fmla="*/ 88107 h 921544"/>
              <a:gd name="connsiteX10" fmla="*/ 240506 w 740568"/>
              <a:gd name="connsiteY10" fmla="*/ 71438 h 921544"/>
              <a:gd name="connsiteX11" fmla="*/ 230981 w 740568"/>
              <a:gd name="connsiteY11" fmla="*/ 57150 h 921544"/>
              <a:gd name="connsiteX12" fmla="*/ 238125 w 740568"/>
              <a:gd name="connsiteY12" fmla="*/ 33338 h 921544"/>
              <a:gd name="connsiteX13" fmla="*/ 250031 w 740568"/>
              <a:gd name="connsiteY13" fmla="*/ 21432 h 921544"/>
              <a:gd name="connsiteX14" fmla="*/ 285750 w 740568"/>
              <a:gd name="connsiteY14" fmla="*/ 7144 h 921544"/>
              <a:gd name="connsiteX15" fmla="*/ 335756 w 740568"/>
              <a:gd name="connsiteY15" fmla="*/ 0 h 921544"/>
              <a:gd name="connsiteX16" fmla="*/ 392906 w 740568"/>
              <a:gd name="connsiteY16" fmla="*/ 4763 h 921544"/>
              <a:gd name="connsiteX17" fmla="*/ 440531 w 740568"/>
              <a:gd name="connsiteY17" fmla="*/ 16669 h 921544"/>
              <a:gd name="connsiteX18" fmla="*/ 495300 w 740568"/>
              <a:gd name="connsiteY18" fmla="*/ 38100 h 921544"/>
              <a:gd name="connsiteX19" fmla="*/ 552450 w 740568"/>
              <a:gd name="connsiteY19" fmla="*/ 66675 h 921544"/>
              <a:gd name="connsiteX20" fmla="*/ 657225 w 740568"/>
              <a:gd name="connsiteY20" fmla="*/ 147638 h 921544"/>
              <a:gd name="connsiteX21" fmla="*/ 719137 w 740568"/>
              <a:gd name="connsiteY21" fmla="*/ 197644 h 921544"/>
              <a:gd name="connsiteX22" fmla="*/ 733425 w 740568"/>
              <a:gd name="connsiteY22" fmla="*/ 219075 h 921544"/>
              <a:gd name="connsiteX23" fmla="*/ 740568 w 740568"/>
              <a:gd name="connsiteY23" fmla="*/ 238125 h 921544"/>
              <a:gd name="connsiteX24" fmla="*/ 738187 w 740568"/>
              <a:gd name="connsiteY24" fmla="*/ 273844 h 921544"/>
              <a:gd name="connsiteX25" fmla="*/ 721518 w 740568"/>
              <a:gd name="connsiteY25" fmla="*/ 304800 h 921544"/>
              <a:gd name="connsiteX26" fmla="*/ 690562 w 740568"/>
              <a:gd name="connsiteY26" fmla="*/ 338138 h 921544"/>
              <a:gd name="connsiteX27" fmla="*/ 602456 w 740568"/>
              <a:gd name="connsiteY27" fmla="*/ 400050 h 921544"/>
              <a:gd name="connsiteX28" fmla="*/ 566737 w 740568"/>
              <a:gd name="connsiteY28" fmla="*/ 431007 h 921544"/>
              <a:gd name="connsiteX29" fmla="*/ 404812 w 740568"/>
              <a:gd name="connsiteY29" fmla="*/ 602457 h 921544"/>
              <a:gd name="connsiteX30" fmla="*/ 150018 w 740568"/>
              <a:gd name="connsiteY30" fmla="*/ 850107 h 921544"/>
              <a:gd name="connsiteX31" fmla="*/ 114300 w 740568"/>
              <a:gd name="connsiteY31" fmla="*/ 890588 h 921544"/>
              <a:gd name="connsiteX32" fmla="*/ 0 w 740568"/>
              <a:gd name="connsiteY32" fmla="*/ 921544 h 921544"/>
              <a:gd name="connsiteX33" fmla="*/ 38100 w 740568"/>
              <a:gd name="connsiteY33" fmla="*/ 838200 h 921544"/>
              <a:gd name="connsiteX34" fmla="*/ 154781 w 740568"/>
              <a:gd name="connsiteY34" fmla="*/ 652463 h 9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40568" h="921544">
                <a:moveTo>
                  <a:pt x="154781" y="652463"/>
                </a:moveTo>
                <a:lnTo>
                  <a:pt x="261937" y="481013"/>
                </a:lnTo>
                <a:lnTo>
                  <a:pt x="326231" y="366713"/>
                </a:lnTo>
                <a:lnTo>
                  <a:pt x="352425" y="319088"/>
                </a:lnTo>
                <a:lnTo>
                  <a:pt x="381000" y="219075"/>
                </a:lnTo>
                <a:lnTo>
                  <a:pt x="385762" y="190500"/>
                </a:lnTo>
                <a:lnTo>
                  <a:pt x="381000" y="152400"/>
                </a:lnTo>
                <a:lnTo>
                  <a:pt x="369093" y="135732"/>
                </a:lnTo>
                <a:lnTo>
                  <a:pt x="335756" y="109538"/>
                </a:lnTo>
                <a:lnTo>
                  <a:pt x="288131" y="88107"/>
                </a:lnTo>
                <a:lnTo>
                  <a:pt x="240506" y="71438"/>
                </a:lnTo>
                <a:lnTo>
                  <a:pt x="230981" y="57150"/>
                </a:lnTo>
                <a:lnTo>
                  <a:pt x="238125" y="33338"/>
                </a:lnTo>
                <a:lnTo>
                  <a:pt x="250031" y="21432"/>
                </a:lnTo>
                <a:lnTo>
                  <a:pt x="285750" y="7144"/>
                </a:lnTo>
                <a:lnTo>
                  <a:pt x="335756" y="0"/>
                </a:lnTo>
                <a:lnTo>
                  <a:pt x="392906" y="4763"/>
                </a:lnTo>
                <a:lnTo>
                  <a:pt x="440531" y="16669"/>
                </a:lnTo>
                <a:lnTo>
                  <a:pt x="495300" y="38100"/>
                </a:lnTo>
                <a:lnTo>
                  <a:pt x="552450" y="66675"/>
                </a:lnTo>
                <a:lnTo>
                  <a:pt x="657225" y="147638"/>
                </a:lnTo>
                <a:lnTo>
                  <a:pt x="719137" y="197644"/>
                </a:lnTo>
                <a:lnTo>
                  <a:pt x="733425" y="219075"/>
                </a:lnTo>
                <a:lnTo>
                  <a:pt x="740568" y="238125"/>
                </a:lnTo>
                <a:lnTo>
                  <a:pt x="738187" y="273844"/>
                </a:lnTo>
                <a:lnTo>
                  <a:pt x="721518" y="304800"/>
                </a:lnTo>
                <a:lnTo>
                  <a:pt x="690562" y="338138"/>
                </a:lnTo>
                <a:lnTo>
                  <a:pt x="602456" y="400050"/>
                </a:lnTo>
                <a:lnTo>
                  <a:pt x="566737" y="431007"/>
                </a:lnTo>
                <a:lnTo>
                  <a:pt x="404812" y="602457"/>
                </a:lnTo>
                <a:lnTo>
                  <a:pt x="150018" y="850107"/>
                </a:lnTo>
                <a:lnTo>
                  <a:pt x="114300" y="890588"/>
                </a:lnTo>
                <a:lnTo>
                  <a:pt x="0" y="921544"/>
                </a:lnTo>
                <a:lnTo>
                  <a:pt x="38100" y="838200"/>
                </a:lnTo>
                <a:lnTo>
                  <a:pt x="154781" y="6524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38F460E-C6B2-41CB-A9D3-80947DCDDE61}"/>
              </a:ext>
            </a:extLst>
          </p:cNvPr>
          <p:cNvSpPr/>
          <p:nvPr/>
        </p:nvSpPr>
        <p:spPr>
          <a:xfrm rot="16200000">
            <a:off x="3241675" y="4341813"/>
            <a:ext cx="2668588" cy="341312"/>
          </a:xfrm>
          <a:custGeom>
            <a:avLst/>
            <a:gdLst>
              <a:gd name="connsiteX0" fmla="*/ 1508616 w 2668202"/>
              <a:gd name="connsiteY0" fmla="*/ 118266 h 340376"/>
              <a:gd name="connsiteX1" fmla="*/ 1808608 w 2668202"/>
              <a:gd name="connsiteY1" fmla="*/ 141343 h 340376"/>
              <a:gd name="connsiteX2" fmla="*/ 2042256 w 2668202"/>
              <a:gd name="connsiteY2" fmla="*/ 144227 h 340376"/>
              <a:gd name="connsiteX3" fmla="*/ 2327826 w 2668202"/>
              <a:gd name="connsiteY3" fmla="*/ 141343 h 340376"/>
              <a:gd name="connsiteX4" fmla="*/ 2394171 w 2668202"/>
              <a:gd name="connsiteY4" fmla="*/ 126920 h 340376"/>
              <a:gd name="connsiteX5" fmla="*/ 2489360 w 2668202"/>
              <a:gd name="connsiteY5" fmla="*/ 92305 h 340376"/>
              <a:gd name="connsiteX6" fmla="*/ 2581666 w 2668202"/>
              <a:gd name="connsiteY6" fmla="*/ 34615 h 340376"/>
              <a:gd name="connsiteX7" fmla="*/ 2610511 w 2668202"/>
              <a:gd name="connsiteY7" fmla="*/ 5769 h 340376"/>
              <a:gd name="connsiteX8" fmla="*/ 2627818 w 2668202"/>
              <a:gd name="connsiteY8" fmla="*/ 0 h 340376"/>
              <a:gd name="connsiteX9" fmla="*/ 2650895 w 2668202"/>
              <a:gd name="connsiteY9" fmla="*/ 2885 h 340376"/>
              <a:gd name="connsiteX10" fmla="*/ 2665318 w 2668202"/>
              <a:gd name="connsiteY10" fmla="*/ 17307 h 340376"/>
              <a:gd name="connsiteX11" fmla="*/ 2668202 w 2668202"/>
              <a:gd name="connsiteY11" fmla="*/ 40384 h 340376"/>
              <a:gd name="connsiteX12" fmla="*/ 2650895 w 2668202"/>
              <a:gd name="connsiteY12" fmla="*/ 115382 h 340376"/>
              <a:gd name="connsiteX13" fmla="*/ 2622049 w 2668202"/>
              <a:gd name="connsiteY13" fmla="*/ 193264 h 340376"/>
              <a:gd name="connsiteX14" fmla="*/ 2549936 w 2668202"/>
              <a:gd name="connsiteY14" fmla="*/ 328838 h 340376"/>
              <a:gd name="connsiteX15" fmla="*/ 2411478 w 2668202"/>
              <a:gd name="connsiteY15" fmla="*/ 337492 h 340376"/>
              <a:gd name="connsiteX16" fmla="*/ 1955720 w 2668202"/>
              <a:gd name="connsiteY16" fmla="*/ 340376 h 340376"/>
              <a:gd name="connsiteX17" fmla="*/ 1820147 w 2668202"/>
              <a:gd name="connsiteY17" fmla="*/ 340376 h 340376"/>
              <a:gd name="connsiteX18" fmla="*/ 1286506 w 2668202"/>
              <a:gd name="connsiteY18" fmla="*/ 320184 h 340376"/>
              <a:gd name="connsiteX19" fmla="*/ 1107665 w 2668202"/>
              <a:gd name="connsiteY19" fmla="*/ 320184 h 340376"/>
              <a:gd name="connsiteX20" fmla="*/ 493257 w 2668202"/>
              <a:gd name="connsiteY20" fmla="*/ 279801 h 340376"/>
              <a:gd name="connsiteX21" fmla="*/ 175957 w 2668202"/>
              <a:gd name="connsiteY21" fmla="*/ 248071 h 340376"/>
              <a:gd name="connsiteX22" fmla="*/ 98075 w 2668202"/>
              <a:gd name="connsiteY22" fmla="*/ 236533 h 340376"/>
              <a:gd name="connsiteX23" fmla="*/ 60576 w 2668202"/>
              <a:gd name="connsiteY23" fmla="*/ 224994 h 340376"/>
              <a:gd name="connsiteX24" fmla="*/ 28846 w 2668202"/>
              <a:gd name="connsiteY24" fmla="*/ 207687 h 340376"/>
              <a:gd name="connsiteX25" fmla="*/ 0 w 2668202"/>
              <a:gd name="connsiteY25" fmla="*/ 178842 h 340376"/>
              <a:gd name="connsiteX26" fmla="*/ 2885 w 2668202"/>
              <a:gd name="connsiteY26" fmla="*/ 147112 h 340376"/>
              <a:gd name="connsiteX27" fmla="*/ 20192 w 2668202"/>
              <a:gd name="connsiteY27" fmla="*/ 121151 h 340376"/>
              <a:gd name="connsiteX28" fmla="*/ 69229 w 2668202"/>
              <a:gd name="connsiteY28" fmla="*/ 92305 h 340376"/>
              <a:gd name="connsiteX29" fmla="*/ 158650 w 2668202"/>
              <a:gd name="connsiteY29" fmla="*/ 54806 h 340376"/>
              <a:gd name="connsiteX30" fmla="*/ 242302 w 2668202"/>
              <a:gd name="connsiteY30" fmla="*/ 31730 h 340376"/>
              <a:gd name="connsiteX31" fmla="*/ 360568 w 2668202"/>
              <a:gd name="connsiteY31" fmla="*/ 8654 h 340376"/>
              <a:gd name="connsiteX32" fmla="*/ 432682 w 2668202"/>
              <a:gd name="connsiteY32" fmla="*/ 2885 h 340376"/>
              <a:gd name="connsiteX33" fmla="*/ 507680 w 2668202"/>
              <a:gd name="connsiteY33" fmla="*/ 31730 h 340376"/>
              <a:gd name="connsiteX34" fmla="*/ 674983 w 2668202"/>
              <a:gd name="connsiteY34" fmla="*/ 66345 h 340376"/>
              <a:gd name="connsiteX35" fmla="*/ 986514 w 2668202"/>
              <a:gd name="connsiteY35" fmla="*/ 89421 h 340376"/>
              <a:gd name="connsiteX36" fmla="*/ 1508616 w 2668202"/>
              <a:gd name="connsiteY36" fmla="*/ 118266 h 34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68202" h="340376">
                <a:moveTo>
                  <a:pt x="1508616" y="118266"/>
                </a:moveTo>
                <a:lnTo>
                  <a:pt x="1808608" y="141343"/>
                </a:lnTo>
                <a:lnTo>
                  <a:pt x="2042256" y="144227"/>
                </a:lnTo>
                <a:lnTo>
                  <a:pt x="2327826" y="141343"/>
                </a:lnTo>
                <a:lnTo>
                  <a:pt x="2394171" y="126920"/>
                </a:lnTo>
                <a:lnTo>
                  <a:pt x="2489360" y="92305"/>
                </a:lnTo>
                <a:lnTo>
                  <a:pt x="2581666" y="34615"/>
                </a:lnTo>
                <a:lnTo>
                  <a:pt x="2610511" y="5769"/>
                </a:lnTo>
                <a:lnTo>
                  <a:pt x="2627818" y="0"/>
                </a:lnTo>
                <a:lnTo>
                  <a:pt x="2650895" y="2885"/>
                </a:lnTo>
                <a:lnTo>
                  <a:pt x="2665318" y="17307"/>
                </a:lnTo>
                <a:lnTo>
                  <a:pt x="2668202" y="40384"/>
                </a:lnTo>
                <a:lnTo>
                  <a:pt x="2650895" y="115382"/>
                </a:lnTo>
                <a:lnTo>
                  <a:pt x="2622049" y="193264"/>
                </a:lnTo>
                <a:lnTo>
                  <a:pt x="2549936" y="328838"/>
                </a:lnTo>
                <a:lnTo>
                  <a:pt x="2411478" y="337492"/>
                </a:lnTo>
                <a:lnTo>
                  <a:pt x="1955720" y="340376"/>
                </a:lnTo>
                <a:lnTo>
                  <a:pt x="1820147" y="340376"/>
                </a:lnTo>
                <a:lnTo>
                  <a:pt x="1286506" y="320184"/>
                </a:lnTo>
                <a:lnTo>
                  <a:pt x="1107665" y="320184"/>
                </a:lnTo>
                <a:lnTo>
                  <a:pt x="493257" y="279801"/>
                </a:lnTo>
                <a:lnTo>
                  <a:pt x="175957" y="248071"/>
                </a:lnTo>
                <a:lnTo>
                  <a:pt x="98075" y="236533"/>
                </a:lnTo>
                <a:lnTo>
                  <a:pt x="60576" y="224994"/>
                </a:lnTo>
                <a:lnTo>
                  <a:pt x="28846" y="207687"/>
                </a:lnTo>
                <a:lnTo>
                  <a:pt x="0" y="178842"/>
                </a:lnTo>
                <a:lnTo>
                  <a:pt x="2885" y="147112"/>
                </a:lnTo>
                <a:lnTo>
                  <a:pt x="20192" y="121151"/>
                </a:lnTo>
                <a:lnTo>
                  <a:pt x="69229" y="92305"/>
                </a:lnTo>
                <a:lnTo>
                  <a:pt x="158650" y="54806"/>
                </a:lnTo>
                <a:lnTo>
                  <a:pt x="242302" y="31730"/>
                </a:lnTo>
                <a:lnTo>
                  <a:pt x="360568" y="8654"/>
                </a:lnTo>
                <a:lnTo>
                  <a:pt x="432682" y="2885"/>
                </a:lnTo>
                <a:lnTo>
                  <a:pt x="507680" y="31730"/>
                </a:lnTo>
                <a:lnTo>
                  <a:pt x="674983" y="66345"/>
                </a:lnTo>
                <a:lnTo>
                  <a:pt x="986514" y="89421"/>
                </a:lnTo>
                <a:lnTo>
                  <a:pt x="1508616" y="1182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75D6C1F-719B-4C8E-BA74-D77B16364882}"/>
              </a:ext>
            </a:extLst>
          </p:cNvPr>
          <p:cNvSpPr/>
          <p:nvPr/>
        </p:nvSpPr>
        <p:spPr>
          <a:xfrm rot="16200000">
            <a:off x="5672138" y="3725863"/>
            <a:ext cx="1776412" cy="398462"/>
          </a:xfrm>
          <a:custGeom>
            <a:avLst/>
            <a:gdLst>
              <a:gd name="connsiteX0" fmla="*/ 928688 w 1776413"/>
              <a:gd name="connsiteY0" fmla="*/ 133350 h 397669"/>
              <a:gd name="connsiteX1" fmla="*/ 1266825 w 1776413"/>
              <a:gd name="connsiteY1" fmla="*/ 130969 h 397669"/>
              <a:gd name="connsiteX2" fmla="*/ 1473994 w 1776413"/>
              <a:gd name="connsiteY2" fmla="*/ 130969 h 397669"/>
              <a:gd name="connsiteX3" fmla="*/ 1528763 w 1776413"/>
              <a:gd name="connsiteY3" fmla="*/ 121444 h 397669"/>
              <a:gd name="connsiteX4" fmla="*/ 1593057 w 1776413"/>
              <a:gd name="connsiteY4" fmla="*/ 97631 h 397669"/>
              <a:gd name="connsiteX5" fmla="*/ 1666875 w 1776413"/>
              <a:gd name="connsiteY5" fmla="*/ 57150 h 397669"/>
              <a:gd name="connsiteX6" fmla="*/ 1724025 w 1776413"/>
              <a:gd name="connsiteY6" fmla="*/ 14288 h 397669"/>
              <a:gd name="connsiteX7" fmla="*/ 1745457 w 1776413"/>
              <a:gd name="connsiteY7" fmla="*/ 0 h 397669"/>
              <a:gd name="connsiteX8" fmla="*/ 1759744 w 1776413"/>
              <a:gd name="connsiteY8" fmla="*/ 0 h 397669"/>
              <a:gd name="connsiteX9" fmla="*/ 1774032 w 1776413"/>
              <a:gd name="connsiteY9" fmla="*/ 9525 h 397669"/>
              <a:gd name="connsiteX10" fmla="*/ 1776413 w 1776413"/>
              <a:gd name="connsiteY10" fmla="*/ 21431 h 397669"/>
              <a:gd name="connsiteX11" fmla="*/ 1766888 w 1776413"/>
              <a:gd name="connsiteY11" fmla="*/ 69056 h 397669"/>
              <a:gd name="connsiteX12" fmla="*/ 1738313 w 1776413"/>
              <a:gd name="connsiteY12" fmla="*/ 166688 h 397669"/>
              <a:gd name="connsiteX13" fmla="*/ 1700213 w 1776413"/>
              <a:gd name="connsiteY13" fmla="*/ 240506 h 397669"/>
              <a:gd name="connsiteX14" fmla="*/ 1638300 w 1776413"/>
              <a:gd name="connsiteY14" fmla="*/ 321469 h 397669"/>
              <a:gd name="connsiteX15" fmla="*/ 1590675 w 1776413"/>
              <a:gd name="connsiteY15" fmla="*/ 366713 h 397669"/>
              <a:gd name="connsiteX16" fmla="*/ 1550194 w 1776413"/>
              <a:gd name="connsiteY16" fmla="*/ 388144 h 397669"/>
              <a:gd name="connsiteX17" fmla="*/ 1507332 w 1776413"/>
              <a:gd name="connsiteY17" fmla="*/ 397669 h 397669"/>
              <a:gd name="connsiteX18" fmla="*/ 1485900 w 1776413"/>
              <a:gd name="connsiteY18" fmla="*/ 392906 h 397669"/>
              <a:gd name="connsiteX19" fmla="*/ 1452563 w 1776413"/>
              <a:gd name="connsiteY19" fmla="*/ 366713 h 397669"/>
              <a:gd name="connsiteX20" fmla="*/ 1421607 w 1776413"/>
              <a:gd name="connsiteY20" fmla="*/ 352425 h 397669"/>
              <a:gd name="connsiteX21" fmla="*/ 1383507 w 1776413"/>
              <a:gd name="connsiteY21" fmla="*/ 340519 h 397669"/>
              <a:gd name="connsiteX22" fmla="*/ 1307307 w 1776413"/>
              <a:gd name="connsiteY22" fmla="*/ 330994 h 397669"/>
              <a:gd name="connsiteX23" fmla="*/ 692944 w 1776413"/>
              <a:gd name="connsiteY23" fmla="*/ 330994 h 397669"/>
              <a:gd name="connsiteX24" fmla="*/ 404813 w 1776413"/>
              <a:gd name="connsiteY24" fmla="*/ 330994 h 397669"/>
              <a:gd name="connsiteX25" fmla="*/ 178594 w 1776413"/>
              <a:gd name="connsiteY25" fmla="*/ 328613 h 397669"/>
              <a:gd name="connsiteX26" fmla="*/ 128588 w 1776413"/>
              <a:gd name="connsiteY26" fmla="*/ 328613 h 397669"/>
              <a:gd name="connsiteX27" fmla="*/ 57150 w 1776413"/>
              <a:gd name="connsiteY27" fmla="*/ 309563 h 397669"/>
              <a:gd name="connsiteX28" fmla="*/ 23813 w 1776413"/>
              <a:gd name="connsiteY28" fmla="*/ 288131 h 397669"/>
              <a:gd name="connsiteX29" fmla="*/ 9525 w 1776413"/>
              <a:gd name="connsiteY29" fmla="*/ 269081 h 397669"/>
              <a:gd name="connsiteX30" fmla="*/ 0 w 1776413"/>
              <a:gd name="connsiteY30" fmla="*/ 228600 h 397669"/>
              <a:gd name="connsiteX31" fmla="*/ 4763 w 1776413"/>
              <a:gd name="connsiteY31" fmla="*/ 190500 h 397669"/>
              <a:gd name="connsiteX32" fmla="*/ 23813 w 1776413"/>
              <a:gd name="connsiteY32" fmla="*/ 161925 h 397669"/>
              <a:gd name="connsiteX33" fmla="*/ 50007 w 1776413"/>
              <a:gd name="connsiteY33" fmla="*/ 147638 h 397669"/>
              <a:gd name="connsiteX34" fmla="*/ 107157 w 1776413"/>
              <a:gd name="connsiteY34" fmla="*/ 128588 h 397669"/>
              <a:gd name="connsiteX35" fmla="*/ 197644 w 1776413"/>
              <a:gd name="connsiteY35" fmla="*/ 119063 h 397669"/>
              <a:gd name="connsiteX36" fmla="*/ 400050 w 1776413"/>
              <a:gd name="connsiteY36" fmla="*/ 107156 h 397669"/>
              <a:gd name="connsiteX37" fmla="*/ 581025 w 1776413"/>
              <a:gd name="connsiteY37" fmla="*/ 109538 h 397669"/>
              <a:gd name="connsiteX38" fmla="*/ 842963 w 1776413"/>
              <a:gd name="connsiteY38" fmla="*/ 119063 h 397669"/>
              <a:gd name="connsiteX39" fmla="*/ 928688 w 1776413"/>
              <a:gd name="connsiteY39" fmla="*/ 133350 h 3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6413" h="397669">
                <a:moveTo>
                  <a:pt x="928688" y="133350"/>
                </a:moveTo>
                <a:lnTo>
                  <a:pt x="1266825" y="130969"/>
                </a:lnTo>
                <a:lnTo>
                  <a:pt x="1473994" y="130969"/>
                </a:lnTo>
                <a:lnTo>
                  <a:pt x="1528763" y="121444"/>
                </a:lnTo>
                <a:lnTo>
                  <a:pt x="1593057" y="97631"/>
                </a:lnTo>
                <a:lnTo>
                  <a:pt x="1666875" y="57150"/>
                </a:lnTo>
                <a:lnTo>
                  <a:pt x="1724025" y="14288"/>
                </a:lnTo>
                <a:lnTo>
                  <a:pt x="1745457" y="0"/>
                </a:lnTo>
                <a:lnTo>
                  <a:pt x="1759744" y="0"/>
                </a:lnTo>
                <a:lnTo>
                  <a:pt x="1774032" y="9525"/>
                </a:lnTo>
                <a:lnTo>
                  <a:pt x="1776413" y="21431"/>
                </a:lnTo>
                <a:lnTo>
                  <a:pt x="1766888" y="69056"/>
                </a:lnTo>
                <a:lnTo>
                  <a:pt x="1738313" y="166688"/>
                </a:lnTo>
                <a:lnTo>
                  <a:pt x="1700213" y="240506"/>
                </a:lnTo>
                <a:lnTo>
                  <a:pt x="1638300" y="321469"/>
                </a:lnTo>
                <a:lnTo>
                  <a:pt x="1590675" y="366713"/>
                </a:lnTo>
                <a:lnTo>
                  <a:pt x="1550194" y="388144"/>
                </a:lnTo>
                <a:lnTo>
                  <a:pt x="1507332" y="397669"/>
                </a:lnTo>
                <a:lnTo>
                  <a:pt x="1485900" y="392906"/>
                </a:lnTo>
                <a:lnTo>
                  <a:pt x="1452563" y="366713"/>
                </a:lnTo>
                <a:lnTo>
                  <a:pt x="1421607" y="352425"/>
                </a:lnTo>
                <a:lnTo>
                  <a:pt x="1383507" y="340519"/>
                </a:lnTo>
                <a:lnTo>
                  <a:pt x="1307307" y="330994"/>
                </a:lnTo>
                <a:lnTo>
                  <a:pt x="692944" y="330994"/>
                </a:lnTo>
                <a:lnTo>
                  <a:pt x="404813" y="330994"/>
                </a:lnTo>
                <a:lnTo>
                  <a:pt x="178594" y="328613"/>
                </a:lnTo>
                <a:lnTo>
                  <a:pt x="128588" y="328613"/>
                </a:lnTo>
                <a:lnTo>
                  <a:pt x="57150" y="309563"/>
                </a:lnTo>
                <a:lnTo>
                  <a:pt x="23813" y="288131"/>
                </a:lnTo>
                <a:lnTo>
                  <a:pt x="9525" y="269081"/>
                </a:lnTo>
                <a:lnTo>
                  <a:pt x="0" y="228600"/>
                </a:lnTo>
                <a:lnTo>
                  <a:pt x="4763" y="190500"/>
                </a:lnTo>
                <a:lnTo>
                  <a:pt x="23813" y="161925"/>
                </a:lnTo>
                <a:lnTo>
                  <a:pt x="50007" y="147638"/>
                </a:lnTo>
                <a:lnTo>
                  <a:pt x="107157" y="128588"/>
                </a:lnTo>
                <a:lnTo>
                  <a:pt x="197644" y="119063"/>
                </a:lnTo>
                <a:lnTo>
                  <a:pt x="400050" y="107156"/>
                </a:lnTo>
                <a:lnTo>
                  <a:pt x="581025" y="109538"/>
                </a:lnTo>
                <a:lnTo>
                  <a:pt x="842963" y="119063"/>
                </a:lnTo>
                <a:lnTo>
                  <a:pt x="928688" y="1333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0F63D5-E6CA-429C-A59E-FAD576C0FDEE}"/>
              </a:ext>
            </a:extLst>
          </p:cNvPr>
          <p:cNvSpPr/>
          <p:nvPr/>
        </p:nvSpPr>
        <p:spPr>
          <a:xfrm rot="16200000">
            <a:off x="5861051" y="4171951"/>
            <a:ext cx="3095625" cy="444500"/>
          </a:xfrm>
          <a:custGeom>
            <a:avLst/>
            <a:gdLst>
              <a:gd name="connsiteX0" fmla="*/ 2041525 w 3095625"/>
              <a:gd name="connsiteY0" fmla="*/ 196850 h 444500"/>
              <a:gd name="connsiteX1" fmla="*/ 2613025 w 3095625"/>
              <a:gd name="connsiteY1" fmla="*/ 184150 h 444500"/>
              <a:gd name="connsiteX2" fmla="*/ 2746375 w 3095625"/>
              <a:gd name="connsiteY2" fmla="*/ 174625 h 444500"/>
              <a:gd name="connsiteX3" fmla="*/ 2813050 w 3095625"/>
              <a:gd name="connsiteY3" fmla="*/ 158750 h 444500"/>
              <a:gd name="connsiteX4" fmla="*/ 2879725 w 3095625"/>
              <a:gd name="connsiteY4" fmla="*/ 133350 h 444500"/>
              <a:gd name="connsiteX5" fmla="*/ 2936875 w 3095625"/>
              <a:gd name="connsiteY5" fmla="*/ 101600 h 444500"/>
              <a:gd name="connsiteX6" fmla="*/ 2990850 w 3095625"/>
              <a:gd name="connsiteY6" fmla="*/ 53975 h 444500"/>
              <a:gd name="connsiteX7" fmla="*/ 3032125 w 3095625"/>
              <a:gd name="connsiteY7" fmla="*/ 12700 h 444500"/>
              <a:gd name="connsiteX8" fmla="*/ 3048000 w 3095625"/>
              <a:gd name="connsiteY8" fmla="*/ 0 h 444500"/>
              <a:gd name="connsiteX9" fmla="*/ 3067050 w 3095625"/>
              <a:gd name="connsiteY9" fmla="*/ 0 h 444500"/>
              <a:gd name="connsiteX10" fmla="*/ 3079750 w 3095625"/>
              <a:gd name="connsiteY10" fmla="*/ 6350 h 444500"/>
              <a:gd name="connsiteX11" fmla="*/ 3089275 w 3095625"/>
              <a:gd name="connsiteY11" fmla="*/ 19050 h 444500"/>
              <a:gd name="connsiteX12" fmla="*/ 3095625 w 3095625"/>
              <a:gd name="connsiteY12" fmla="*/ 44450 h 444500"/>
              <a:gd name="connsiteX13" fmla="*/ 3089275 w 3095625"/>
              <a:gd name="connsiteY13" fmla="*/ 114300 h 444500"/>
              <a:gd name="connsiteX14" fmla="*/ 3073400 w 3095625"/>
              <a:gd name="connsiteY14" fmla="*/ 180975 h 444500"/>
              <a:gd name="connsiteX15" fmla="*/ 3035300 w 3095625"/>
              <a:gd name="connsiteY15" fmla="*/ 266700 h 444500"/>
              <a:gd name="connsiteX16" fmla="*/ 2965450 w 3095625"/>
              <a:gd name="connsiteY16" fmla="*/ 365125 h 444500"/>
              <a:gd name="connsiteX17" fmla="*/ 2921000 w 3095625"/>
              <a:gd name="connsiteY17" fmla="*/ 412750 h 444500"/>
              <a:gd name="connsiteX18" fmla="*/ 2886075 w 3095625"/>
              <a:gd name="connsiteY18" fmla="*/ 434975 h 444500"/>
              <a:gd name="connsiteX19" fmla="*/ 2860675 w 3095625"/>
              <a:gd name="connsiteY19" fmla="*/ 444500 h 444500"/>
              <a:gd name="connsiteX20" fmla="*/ 2838450 w 3095625"/>
              <a:gd name="connsiteY20" fmla="*/ 444500 h 444500"/>
              <a:gd name="connsiteX21" fmla="*/ 2806700 w 3095625"/>
              <a:gd name="connsiteY21" fmla="*/ 431800 h 444500"/>
              <a:gd name="connsiteX22" fmla="*/ 2749550 w 3095625"/>
              <a:gd name="connsiteY22" fmla="*/ 409575 h 444500"/>
              <a:gd name="connsiteX23" fmla="*/ 2689225 w 3095625"/>
              <a:gd name="connsiteY23" fmla="*/ 400050 h 444500"/>
              <a:gd name="connsiteX24" fmla="*/ 2228850 w 3095625"/>
              <a:gd name="connsiteY24" fmla="*/ 390525 h 444500"/>
              <a:gd name="connsiteX25" fmla="*/ 1482725 w 3095625"/>
              <a:gd name="connsiteY25" fmla="*/ 387350 h 444500"/>
              <a:gd name="connsiteX26" fmla="*/ 879475 w 3095625"/>
              <a:gd name="connsiteY26" fmla="*/ 403225 h 444500"/>
              <a:gd name="connsiteX27" fmla="*/ 574675 w 3095625"/>
              <a:gd name="connsiteY27" fmla="*/ 415925 h 444500"/>
              <a:gd name="connsiteX28" fmla="*/ 342900 w 3095625"/>
              <a:gd name="connsiteY28" fmla="*/ 419100 h 444500"/>
              <a:gd name="connsiteX29" fmla="*/ 238125 w 3095625"/>
              <a:gd name="connsiteY29" fmla="*/ 403225 h 444500"/>
              <a:gd name="connsiteX30" fmla="*/ 152400 w 3095625"/>
              <a:gd name="connsiteY30" fmla="*/ 381000 h 444500"/>
              <a:gd name="connsiteX31" fmla="*/ 73025 w 3095625"/>
              <a:gd name="connsiteY31" fmla="*/ 346075 h 444500"/>
              <a:gd name="connsiteX32" fmla="*/ 25400 w 3095625"/>
              <a:gd name="connsiteY32" fmla="*/ 323850 h 444500"/>
              <a:gd name="connsiteX33" fmla="*/ 9525 w 3095625"/>
              <a:gd name="connsiteY33" fmla="*/ 307975 h 444500"/>
              <a:gd name="connsiteX34" fmla="*/ 0 w 3095625"/>
              <a:gd name="connsiteY34" fmla="*/ 288925 h 444500"/>
              <a:gd name="connsiteX35" fmla="*/ 0 w 3095625"/>
              <a:gd name="connsiteY35" fmla="*/ 266700 h 444500"/>
              <a:gd name="connsiteX36" fmla="*/ 6350 w 3095625"/>
              <a:gd name="connsiteY36" fmla="*/ 225425 h 444500"/>
              <a:gd name="connsiteX37" fmla="*/ 25400 w 3095625"/>
              <a:gd name="connsiteY37" fmla="*/ 200025 h 444500"/>
              <a:gd name="connsiteX38" fmla="*/ 650875 w 3095625"/>
              <a:gd name="connsiteY38" fmla="*/ 180975 h 444500"/>
              <a:gd name="connsiteX39" fmla="*/ 1212850 w 3095625"/>
              <a:gd name="connsiteY39" fmla="*/ 196850 h 444500"/>
              <a:gd name="connsiteX40" fmla="*/ 2041525 w 3095625"/>
              <a:gd name="connsiteY40" fmla="*/ 19685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95625" h="444500">
                <a:moveTo>
                  <a:pt x="2041525" y="196850"/>
                </a:moveTo>
                <a:lnTo>
                  <a:pt x="2613025" y="184150"/>
                </a:lnTo>
                <a:lnTo>
                  <a:pt x="2746375" y="174625"/>
                </a:lnTo>
                <a:lnTo>
                  <a:pt x="2813050" y="158750"/>
                </a:lnTo>
                <a:lnTo>
                  <a:pt x="2879725" y="133350"/>
                </a:lnTo>
                <a:lnTo>
                  <a:pt x="2936875" y="101600"/>
                </a:lnTo>
                <a:lnTo>
                  <a:pt x="2990850" y="53975"/>
                </a:lnTo>
                <a:lnTo>
                  <a:pt x="3032125" y="12700"/>
                </a:lnTo>
                <a:lnTo>
                  <a:pt x="3048000" y="0"/>
                </a:lnTo>
                <a:lnTo>
                  <a:pt x="3067050" y="0"/>
                </a:lnTo>
                <a:lnTo>
                  <a:pt x="3079750" y="6350"/>
                </a:lnTo>
                <a:lnTo>
                  <a:pt x="3089275" y="19050"/>
                </a:lnTo>
                <a:lnTo>
                  <a:pt x="3095625" y="44450"/>
                </a:lnTo>
                <a:lnTo>
                  <a:pt x="3089275" y="114300"/>
                </a:lnTo>
                <a:lnTo>
                  <a:pt x="3073400" y="180975"/>
                </a:lnTo>
                <a:lnTo>
                  <a:pt x="3035300" y="266700"/>
                </a:lnTo>
                <a:lnTo>
                  <a:pt x="2965450" y="365125"/>
                </a:lnTo>
                <a:lnTo>
                  <a:pt x="2921000" y="412750"/>
                </a:lnTo>
                <a:lnTo>
                  <a:pt x="2886075" y="434975"/>
                </a:lnTo>
                <a:lnTo>
                  <a:pt x="2860675" y="444500"/>
                </a:lnTo>
                <a:lnTo>
                  <a:pt x="2838450" y="444500"/>
                </a:lnTo>
                <a:lnTo>
                  <a:pt x="2806700" y="431800"/>
                </a:lnTo>
                <a:lnTo>
                  <a:pt x="2749550" y="409575"/>
                </a:lnTo>
                <a:lnTo>
                  <a:pt x="2689225" y="400050"/>
                </a:lnTo>
                <a:lnTo>
                  <a:pt x="2228850" y="390525"/>
                </a:lnTo>
                <a:lnTo>
                  <a:pt x="1482725" y="387350"/>
                </a:lnTo>
                <a:lnTo>
                  <a:pt x="879475" y="403225"/>
                </a:lnTo>
                <a:lnTo>
                  <a:pt x="574675" y="415925"/>
                </a:lnTo>
                <a:lnTo>
                  <a:pt x="342900" y="419100"/>
                </a:lnTo>
                <a:lnTo>
                  <a:pt x="238125" y="403225"/>
                </a:lnTo>
                <a:lnTo>
                  <a:pt x="152400" y="381000"/>
                </a:lnTo>
                <a:lnTo>
                  <a:pt x="73025" y="346075"/>
                </a:lnTo>
                <a:lnTo>
                  <a:pt x="25400" y="323850"/>
                </a:lnTo>
                <a:lnTo>
                  <a:pt x="9525" y="307975"/>
                </a:lnTo>
                <a:lnTo>
                  <a:pt x="0" y="288925"/>
                </a:lnTo>
                <a:lnTo>
                  <a:pt x="0" y="266700"/>
                </a:lnTo>
                <a:lnTo>
                  <a:pt x="6350" y="225425"/>
                </a:lnTo>
                <a:lnTo>
                  <a:pt x="25400" y="200025"/>
                </a:lnTo>
                <a:lnTo>
                  <a:pt x="650875" y="180975"/>
                </a:lnTo>
                <a:lnTo>
                  <a:pt x="1212850" y="196850"/>
                </a:lnTo>
                <a:lnTo>
                  <a:pt x="2041525" y="196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177EF4B-7DCE-4A99-986F-7AB0D8C442ED}"/>
              </a:ext>
            </a:extLst>
          </p:cNvPr>
          <p:cNvSpPr/>
          <p:nvPr/>
        </p:nvSpPr>
        <p:spPr>
          <a:xfrm>
            <a:off x="3833814" y="2162176"/>
            <a:ext cx="4471987" cy="733425"/>
          </a:xfrm>
          <a:custGeom>
            <a:avLst/>
            <a:gdLst>
              <a:gd name="connsiteX0" fmla="*/ 1462087 w 4471987"/>
              <a:gd name="connsiteY0" fmla="*/ 476250 h 733425"/>
              <a:gd name="connsiteX1" fmla="*/ 1071562 w 4471987"/>
              <a:gd name="connsiteY1" fmla="*/ 552450 h 733425"/>
              <a:gd name="connsiteX2" fmla="*/ 619125 w 4471987"/>
              <a:gd name="connsiteY2" fmla="*/ 657225 h 733425"/>
              <a:gd name="connsiteX3" fmla="*/ 566737 w 4471987"/>
              <a:gd name="connsiteY3" fmla="*/ 690563 h 733425"/>
              <a:gd name="connsiteX4" fmla="*/ 495300 w 4471987"/>
              <a:gd name="connsiteY4" fmla="*/ 723900 h 733425"/>
              <a:gd name="connsiteX5" fmla="*/ 433387 w 4471987"/>
              <a:gd name="connsiteY5" fmla="*/ 733425 h 733425"/>
              <a:gd name="connsiteX6" fmla="*/ 376237 w 4471987"/>
              <a:gd name="connsiteY6" fmla="*/ 709613 h 733425"/>
              <a:gd name="connsiteX7" fmla="*/ 180975 w 4471987"/>
              <a:gd name="connsiteY7" fmla="*/ 557213 h 733425"/>
              <a:gd name="connsiteX8" fmla="*/ 38100 w 4471987"/>
              <a:gd name="connsiteY8" fmla="*/ 414338 h 733425"/>
              <a:gd name="connsiteX9" fmla="*/ 0 w 4471987"/>
              <a:gd name="connsiteY9" fmla="*/ 376238 h 733425"/>
              <a:gd name="connsiteX10" fmla="*/ 9525 w 4471987"/>
              <a:gd name="connsiteY10" fmla="*/ 352425 h 733425"/>
              <a:gd name="connsiteX11" fmla="*/ 33337 w 4471987"/>
              <a:gd name="connsiteY11" fmla="*/ 347663 h 733425"/>
              <a:gd name="connsiteX12" fmla="*/ 100012 w 4471987"/>
              <a:gd name="connsiteY12" fmla="*/ 376238 h 733425"/>
              <a:gd name="connsiteX13" fmla="*/ 276225 w 4471987"/>
              <a:gd name="connsiteY13" fmla="*/ 423863 h 733425"/>
              <a:gd name="connsiteX14" fmla="*/ 400050 w 4471987"/>
              <a:gd name="connsiteY14" fmla="*/ 442913 h 733425"/>
              <a:gd name="connsiteX15" fmla="*/ 552450 w 4471987"/>
              <a:gd name="connsiteY15" fmla="*/ 423863 h 733425"/>
              <a:gd name="connsiteX16" fmla="*/ 1276350 w 4471987"/>
              <a:gd name="connsiteY16" fmla="*/ 338138 h 733425"/>
              <a:gd name="connsiteX17" fmla="*/ 1900237 w 4471987"/>
              <a:gd name="connsiteY17" fmla="*/ 261938 h 733425"/>
              <a:gd name="connsiteX18" fmla="*/ 2466975 w 4471987"/>
              <a:gd name="connsiteY18" fmla="*/ 195263 h 733425"/>
              <a:gd name="connsiteX19" fmla="*/ 2643187 w 4471987"/>
              <a:gd name="connsiteY19" fmla="*/ 176213 h 733425"/>
              <a:gd name="connsiteX20" fmla="*/ 3124200 w 4471987"/>
              <a:gd name="connsiteY20" fmla="*/ 142875 h 733425"/>
              <a:gd name="connsiteX21" fmla="*/ 3533775 w 4471987"/>
              <a:gd name="connsiteY21" fmla="*/ 100013 h 733425"/>
              <a:gd name="connsiteX22" fmla="*/ 3805237 w 4471987"/>
              <a:gd name="connsiteY22" fmla="*/ 57150 h 733425"/>
              <a:gd name="connsiteX23" fmla="*/ 3924300 w 4471987"/>
              <a:gd name="connsiteY23" fmla="*/ 19050 h 733425"/>
              <a:gd name="connsiteX24" fmla="*/ 3981450 w 4471987"/>
              <a:gd name="connsiteY24" fmla="*/ 0 h 733425"/>
              <a:gd name="connsiteX25" fmla="*/ 4095750 w 4471987"/>
              <a:gd name="connsiteY25" fmla="*/ 23813 h 733425"/>
              <a:gd name="connsiteX26" fmla="*/ 4252912 w 4471987"/>
              <a:gd name="connsiteY26" fmla="*/ 85725 h 733425"/>
              <a:gd name="connsiteX27" fmla="*/ 4419600 w 4471987"/>
              <a:gd name="connsiteY27" fmla="*/ 176213 h 733425"/>
              <a:gd name="connsiteX28" fmla="*/ 4448175 w 4471987"/>
              <a:gd name="connsiteY28" fmla="*/ 200025 h 733425"/>
              <a:gd name="connsiteX29" fmla="*/ 4467225 w 4471987"/>
              <a:gd name="connsiteY29" fmla="*/ 233363 h 733425"/>
              <a:gd name="connsiteX30" fmla="*/ 4471987 w 4471987"/>
              <a:gd name="connsiteY30" fmla="*/ 266700 h 733425"/>
              <a:gd name="connsiteX31" fmla="*/ 4462462 w 4471987"/>
              <a:gd name="connsiteY31" fmla="*/ 295275 h 733425"/>
              <a:gd name="connsiteX32" fmla="*/ 4433887 w 4471987"/>
              <a:gd name="connsiteY32" fmla="*/ 314325 h 733425"/>
              <a:gd name="connsiteX33" fmla="*/ 4357687 w 4471987"/>
              <a:gd name="connsiteY33" fmla="*/ 314325 h 733425"/>
              <a:gd name="connsiteX34" fmla="*/ 4291012 w 4471987"/>
              <a:gd name="connsiteY34" fmla="*/ 319088 h 733425"/>
              <a:gd name="connsiteX35" fmla="*/ 3938587 w 4471987"/>
              <a:gd name="connsiteY35" fmla="*/ 300038 h 733425"/>
              <a:gd name="connsiteX36" fmla="*/ 3267075 w 4471987"/>
              <a:gd name="connsiteY36" fmla="*/ 319088 h 733425"/>
              <a:gd name="connsiteX37" fmla="*/ 2443162 w 4471987"/>
              <a:gd name="connsiteY37" fmla="*/ 371475 h 733425"/>
              <a:gd name="connsiteX38" fmla="*/ 1843087 w 4471987"/>
              <a:gd name="connsiteY38" fmla="*/ 419100 h 733425"/>
              <a:gd name="connsiteX39" fmla="*/ 1462087 w 4471987"/>
              <a:gd name="connsiteY39" fmla="*/ 47625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71987" h="733425">
                <a:moveTo>
                  <a:pt x="1462087" y="476250"/>
                </a:moveTo>
                <a:lnTo>
                  <a:pt x="1071562" y="552450"/>
                </a:lnTo>
                <a:lnTo>
                  <a:pt x="619125" y="657225"/>
                </a:lnTo>
                <a:lnTo>
                  <a:pt x="566737" y="690563"/>
                </a:lnTo>
                <a:lnTo>
                  <a:pt x="495300" y="723900"/>
                </a:lnTo>
                <a:lnTo>
                  <a:pt x="433387" y="733425"/>
                </a:lnTo>
                <a:lnTo>
                  <a:pt x="376237" y="709613"/>
                </a:lnTo>
                <a:lnTo>
                  <a:pt x="180975" y="557213"/>
                </a:lnTo>
                <a:lnTo>
                  <a:pt x="38100" y="414338"/>
                </a:lnTo>
                <a:lnTo>
                  <a:pt x="0" y="376238"/>
                </a:lnTo>
                <a:lnTo>
                  <a:pt x="9525" y="352425"/>
                </a:lnTo>
                <a:lnTo>
                  <a:pt x="33337" y="347663"/>
                </a:lnTo>
                <a:lnTo>
                  <a:pt x="100012" y="376238"/>
                </a:lnTo>
                <a:lnTo>
                  <a:pt x="276225" y="423863"/>
                </a:lnTo>
                <a:lnTo>
                  <a:pt x="400050" y="442913"/>
                </a:lnTo>
                <a:lnTo>
                  <a:pt x="552450" y="423863"/>
                </a:lnTo>
                <a:lnTo>
                  <a:pt x="1276350" y="338138"/>
                </a:lnTo>
                <a:lnTo>
                  <a:pt x="1900237" y="261938"/>
                </a:lnTo>
                <a:lnTo>
                  <a:pt x="2466975" y="195263"/>
                </a:lnTo>
                <a:lnTo>
                  <a:pt x="2643187" y="176213"/>
                </a:lnTo>
                <a:lnTo>
                  <a:pt x="3124200" y="142875"/>
                </a:lnTo>
                <a:lnTo>
                  <a:pt x="3533775" y="100013"/>
                </a:lnTo>
                <a:lnTo>
                  <a:pt x="3805237" y="57150"/>
                </a:lnTo>
                <a:lnTo>
                  <a:pt x="3924300" y="19050"/>
                </a:lnTo>
                <a:lnTo>
                  <a:pt x="3981450" y="0"/>
                </a:lnTo>
                <a:lnTo>
                  <a:pt x="4095750" y="23813"/>
                </a:lnTo>
                <a:lnTo>
                  <a:pt x="4252912" y="85725"/>
                </a:lnTo>
                <a:lnTo>
                  <a:pt x="4419600" y="176213"/>
                </a:lnTo>
                <a:lnTo>
                  <a:pt x="4448175" y="200025"/>
                </a:lnTo>
                <a:lnTo>
                  <a:pt x="4467225" y="233363"/>
                </a:lnTo>
                <a:lnTo>
                  <a:pt x="4471987" y="266700"/>
                </a:lnTo>
                <a:lnTo>
                  <a:pt x="4462462" y="295275"/>
                </a:lnTo>
                <a:lnTo>
                  <a:pt x="4433887" y="314325"/>
                </a:lnTo>
                <a:lnTo>
                  <a:pt x="4357687" y="314325"/>
                </a:lnTo>
                <a:lnTo>
                  <a:pt x="4291012" y="319088"/>
                </a:lnTo>
                <a:lnTo>
                  <a:pt x="3938587" y="300038"/>
                </a:lnTo>
                <a:lnTo>
                  <a:pt x="3267075" y="319088"/>
                </a:lnTo>
                <a:lnTo>
                  <a:pt x="2443162" y="371475"/>
                </a:lnTo>
                <a:lnTo>
                  <a:pt x="1843087" y="419100"/>
                </a:lnTo>
                <a:lnTo>
                  <a:pt x="1462087" y="4762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77B7CD4-65C2-4B85-9C27-5386180521E0}"/>
              </a:ext>
            </a:extLst>
          </p:cNvPr>
          <p:cNvSpPr/>
          <p:nvPr/>
        </p:nvSpPr>
        <p:spPr>
          <a:xfrm rot="16200000">
            <a:off x="3844132" y="3875882"/>
            <a:ext cx="2841625" cy="1236662"/>
          </a:xfrm>
          <a:custGeom>
            <a:avLst/>
            <a:gdLst>
              <a:gd name="connsiteX0" fmla="*/ 2252247 w 2841391"/>
              <a:gd name="connsiteY0" fmla="*/ 945085 h 1236588"/>
              <a:gd name="connsiteX1" fmla="*/ 2552956 w 2841391"/>
              <a:gd name="connsiteY1" fmla="*/ 951222 h 1236588"/>
              <a:gd name="connsiteX2" fmla="*/ 2611257 w 2841391"/>
              <a:gd name="connsiteY2" fmla="*/ 945085 h 1236588"/>
              <a:gd name="connsiteX3" fmla="*/ 2632736 w 2841391"/>
              <a:gd name="connsiteY3" fmla="*/ 932811 h 1236588"/>
              <a:gd name="connsiteX4" fmla="*/ 2641941 w 2841391"/>
              <a:gd name="connsiteY4" fmla="*/ 914400 h 1236588"/>
              <a:gd name="connsiteX5" fmla="*/ 2641941 w 2841391"/>
              <a:gd name="connsiteY5" fmla="*/ 892921 h 1236588"/>
              <a:gd name="connsiteX6" fmla="*/ 2626599 w 2841391"/>
              <a:gd name="connsiteY6" fmla="*/ 807004 h 1236588"/>
              <a:gd name="connsiteX7" fmla="*/ 2580572 w 2841391"/>
              <a:gd name="connsiteY7" fmla="*/ 601418 h 1236588"/>
              <a:gd name="connsiteX8" fmla="*/ 2528408 w 2841391"/>
              <a:gd name="connsiteY8" fmla="*/ 319120 h 1236588"/>
              <a:gd name="connsiteX9" fmla="*/ 2479313 w 2841391"/>
              <a:gd name="connsiteY9" fmla="*/ 76712 h 1236588"/>
              <a:gd name="connsiteX10" fmla="*/ 2608188 w 2841391"/>
              <a:gd name="connsiteY10" fmla="*/ 0 h 1236588"/>
              <a:gd name="connsiteX11" fmla="*/ 2623530 w 2841391"/>
              <a:gd name="connsiteY11" fmla="*/ 116602 h 1236588"/>
              <a:gd name="connsiteX12" fmla="*/ 2660352 w 2841391"/>
              <a:gd name="connsiteY12" fmla="*/ 300709 h 1236588"/>
              <a:gd name="connsiteX13" fmla="*/ 2724789 w 2841391"/>
              <a:gd name="connsiteY13" fmla="*/ 629034 h 1236588"/>
              <a:gd name="connsiteX14" fmla="*/ 2755474 w 2841391"/>
              <a:gd name="connsiteY14" fmla="*/ 785525 h 1236588"/>
              <a:gd name="connsiteX15" fmla="*/ 2829117 w 2841391"/>
              <a:gd name="connsiteY15" fmla="*/ 911332 h 1236588"/>
              <a:gd name="connsiteX16" fmla="*/ 2841391 w 2841391"/>
              <a:gd name="connsiteY16" fmla="*/ 938948 h 1236588"/>
              <a:gd name="connsiteX17" fmla="*/ 2832185 w 2841391"/>
              <a:gd name="connsiteY17" fmla="*/ 994180 h 1236588"/>
              <a:gd name="connsiteX18" fmla="*/ 2795364 w 2841391"/>
              <a:gd name="connsiteY18" fmla="*/ 1083166 h 1236588"/>
              <a:gd name="connsiteX19" fmla="*/ 2712516 w 2841391"/>
              <a:gd name="connsiteY19" fmla="*/ 1218178 h 1236588"/>
              <a:gd name="connsiteX20" fmla="*/ 2694105 w 2841391"/>
              <a:gd name="connsiteY20" fmla="*/ 1236588 h 1236588"/>
              <a:gd name="connsiteX21" fmla="*/ 2657283 w 2841391"/>
              <a:gd name="connsiteY21" fmla="*/ 1233520 h 1236588"/>
              <a:gd name="connsiteX22" fmla="*/ 2562161 w 2841391"/>
              <a:gd name="connsiteY22" fmla="*/ 1190561 h 1236588"/>
              <a:gd name="connsiteX23" fmla="*/ 2528408 w 2841391"/>
              <a:gd name="connsiteY23" fmla="*/ 1175219 h 1236588"/>
              <a:gd name="connsiteX24" fmla="*/ 2120304 w 2841391"/>
              <a:gd name="connsiteY24" fmla="*/ 1159877 h 1236588"/>
              <a:gd name="connsiteX25" fmla="*/ 1580255 w 2841391"/>
              <a:gd name="connsiteY25" fmla="*/ 1147603 h 1236588"/>
              <a:gd name="connsiteX26" fmla="*/ 1095439 w 2841391"/>
              <a:gd name="connsiteY26" fmla="*/ 1156808 h 1236588"/>
              <a:gd name="connsiteX27" fmla="*/ 472542 w 2841391"/>
              <a:gd name="connsiteY27" fmla="*/ 1196698 h 1236588"/>
              <a:gd name="connsiteX28" fmla="*/ 401968 w 2841391"/>
              <a:gd name="connsiteY28" fmla="*/ 1193630 h 1236588"/>
              <a:gd name="connsiteX29" fmla="*/ 285367 w 2841391"/>
              <a:gd name="connsiteY29" fmla="*/ 1166014 h 1236588"/>
              <a:gd name="connsiteX30" fmla="*/ 138081 w 2841391"/>
              <a:gd name="connsiteY30" fmla="*/ 1123055 h 1236588"/>
              <a:gd name="connsiteX31" fmla="*/ 61369 w 2841391"/>
              <a:gd name="connsiteY31" fmla="*/ 1089302 h 1236588"/>
              <a:gd name="connsiteX32" fmla="*/ 18411 w 2841391"/>
              <a:gd name="connsiteY32" fmla="*/ 1058618 h 1236588"/>
              <a:gd name="connsiteX33" fmla="*/ 0 w 2841391"/>
              <a:gd name="connsiteY33" fmla="*/ 1024865 h 1236588"/>
              <a:gd name="connsiteX34" fmla="*/ 616760 w 2841391"/>
              <a:gd name="connsiteY34" fmla="*/ 951222 h 1236588"/>
              <a:gd name="connsiteX35" fmla="*/ 1021796 w 2841391"/>
              <a:gd name="connsiteY35" fmla="*/ 948153 h 1236588"/>
              <a:gd name="connsiteX36" fmla="*/ 1518886 w 2841391"/>
              <a:gd name="connsiteY36" fmla="*/ 954290 h 1236588"/>
              <a:gd name="connsiteX37" fmla="*/ 2252247 w 2841391"/>
              <a:gd name="connsiteY37" fmla="*/ 945085 h 123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1391" h="1236588">
                <a:moveTo>
                  <a:pt x="2252247" y="945085"/>
                </a:moveTo>
                <a:lnTo>
                  <a:pt x="2552956" y="951222"/>
                </a:lnTo>
                <a:lnTo>
                  <a:pt x="2611257" y="945085"/>
                </a:lnTo>
                <a:lnTo>
                  <a:pt x="2632736" y="932811"/>
                </a:lnTo>
                <a:lnTo>
                  <a:pt x="2641941" y="914400"/>
                </a:lnTo>
                <a:lnTo>
                  <a:pt x="2641941" y="892921"/>
                </a:lnTo>
                <a:lnTo>
                  <a:pt x="2626599" y="807004"/>
                </a:lnTo>
                <a:lnTo>
                  <a:pt x="2580572" y="601418"/>
                </a:lnTo>
                <a:lnTo>
                  <a:pt x="2528408" y="319120"/>
                </a:lnTo>
                <a:lnTo>
                  <a:pt x="2479313" y="76712"/>
                </a:lnTo>
                <a:lnTo>
                  <a:pt x="2608188" y="0"/>
                </a:lnTo>
                <a:lnTo>
                  <a:pt x="2623530" y="116602"/>
                </a:lnTo>
                <a:lnTo>
                  <a:pt x="2660352" y="300709"/>
                </a:lnTo>
                <a:lnTo>
                  <a:pt x="2724789" y="629034"/>
                </a:lnTo>
                <a:lnTo>
                  <a:pt x="2755474" y="785525"/>
                </a:lnTo>
                <a:lnTo>
                  <a:pt x="2829117" y="911332"/>
                </a:lnTo>
                <a:lnTo>
                  <a:pt x="2841391" y="938948"/>
                </a:lnTo>
                <a:lnTo>
                  <a:pt x="2832185" y="994180"/>
                </a:lnTo>
                <a:lnTo>
                  <a:pt x="2795364" y="1083166"/>
                </a:lnTo>
                <a:lnTo>
                  <a:pt x="2712516" y="1218178"/>
                </a:lnTo>
                <a:lnTo>
                  <a:pt x="2694105" y="1236588"/>
                </a:lnTo>
                <a:lnTo>
                  <a:pt x="2657283" y="1233520"/>
                </a:lnTo>
                <a:lnTo>
                  <a:pt x="2562161" y="1190561"/>
                </a:lnTo>
                <a:lnTo>
                  <a:pt x="2528408" y="1175219"/>
                </a:lnTo>
                <a:lnTo>
                  <a:pt x="2120304" y="1159877"/>
                </a:lnTo>
                <a:lnTo>
                  <a:pt x="1580255" y="1147603"/>
                </a:lnTo>
                <a:lnTo>
                  <a:pt x="1095439" y="1156808"/>
                </a:lnTo>
                <a:lnTo>
                  <a:pt x="472542" y="1196698"/>
                </a:lnTo>
                <a:lnTo>
                  <a:pt x="401968" y="1193630"/>
                </a:lnTo>
                <a:lnTo>
                  <a:pt x="285367" y="1166014"/>
                </a:lnTo>
                <a:lnTo>
                  <a:pt x="138081" y="1123055"/>
                </a:lnTo>
                <a:lnTo>
                  <a:pt x="61369" y="1089302"/>
                </a:lnTo>
                <a:lnTo>
                  <a:pt x="18411" y="1058618"/>
                </a:lnTo>
                <a:lnTo>
                  <a:pt x="0" y="1024865"/>
                </a:lnTo>
                <a:lnTo>
                  <a:pt x="616760" y="951222"/>
                </a:lnTo>
                <a:lnTo>
                  <a:pt x="1021796" y="948153"/>
                </a:lnTo>
                <a:lnTo>
                  <a:pt x="1518886" y="954290"/>
                </a:lnTo>
                <a:lnTo>
                  <a:pt x="2252247" y="9450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7EF9524-2654-4CD8-A82E-477EF93D3D2F}"/>
              </a:ext>
            </a:extLst>
          </p:cNvPr>
          <p:cNvSpPr/>
          <p:nvPr/>
        </p:nvSpPr>
        <p:spPr>
          <a:xfrm>
            <a:off x="5049839" y="5256214"/>
            <a:ext cx="657225" cy="657225"/>
          </a:xfrm>
          <a:custGeom>
            <a:avLst/>
            <a:gdLst>
              <a:gd name="connsiteX0" fmla="*/ 252413 w 657225"/>
              <a:gd name="connsiteY0" fmla="*/ 142875 h 657225"/>
              <a:gd name="connsiteX1" fmla="*/ 400050 w 657225"/>
              <a:gd name="connsiteY1" fmla="*/ 159544 h 657225"/>
              <a:gd name="connsiteX2" fmla="*/ 466725 w 657225"/>
              <a:gd name="connsiteY2" fmla="*/ 157162 h 657225"/>
              <a:gd name="connsiteX3" fmla="*/ 495300 w 657225"/>
              <a:gd name="connsiteY3" fmla="*/ 145256 h 657225"/>
              <a:gd name="connsiteX4" fmla="*/ 521494 w 657225"/>
              <a:gd name="connsiteY4" fmla="*/ 109537 h 657225"/>
              <a:gd name="connsiteX5" fmla="*/ 564357 w 657225"/>
              <a:gd name="connsiteY5" fmla="*/ 0 h 657225"/>
              <a:gd name="connsiteX6" fmla="*/ 657225 w 657225"/>
              <a:gd name="connsiteY6" fmla="*/ 633412 h 657225"/>
              <a:gd name="connsiteX7" fmla="*/ 621507 w 657225"/>
              <a:gd name="connsiteY7" fmla="*/ 657225 h 657225"/>
              <a:gd name="connsiteX8" fmla="*/ 602457 w 657225"/>
              <a:gd name="connsiteY8" fmla="*/ 652462 h 657225"/>
              <a:gd name="connsiteX9" fmla="*/ 571500 w 657225"/>
              <a:gd name="connsiteY9" fmla="*/ 633412 h 657225"/>
              <a:gd name="connsiteX10" fmla="*/ 523875 w 657225"/>
              <a:gd name="connsiteY10" fmla="*/ 566737 h 657225"/>
              <a:gd name="connsiteX11" fmla="*/ 476250 w 657225"/>
              <a:gd name="connsiteY11" fmla="*/ 488156 h 657225"/>
              <a:gd name="connsiteX12" fmla="*/ 421482 w 657225"/>
              <a:gd name="connsiteY12" fmla="*/ 416719 h 657225"/>
              <a:gd name="connsiteX13" fmla="*/ 352425 w 657225"/>
              <a:gd name="connsiteY13" fmla="*/ 352425 h 657225"/>
              <a:gd name="connsiteX14" fmla="*/ 250032 w 657225"/>
              <a:gd name="connsiteY14" fmla="*/ 273844 h 657225"/>
              <a:gd name="connsiteX15" fmla="*/ 140494 w 657225"/>
              <a:gd name="connsiteY15" fmla="*/ 207169 h 657225"/>
              <a:gd name="connsiteX16" fmla="*/ 50007 w 657225"/>
              <a:gd name="connsiteY16" fmla="*/ 159544 h 657225"/>
              <a:gd name="connsiteX17" fmla="*/ 14288 w 657225"/>
              <a:gd name="connsiteY17" fmla="*/ 142875 h 657225"/>
              <a:gd name="connsiteX18" fmla="*/ 0 w 657225"/>
              <a:gd name="connsiteY18" fmla="*/ 126206 h 657225"/>
              <a:gd name="connsiteX19" fmla="*/ 2382 w 657225"/>
              <a:gd name="connsiteY19" fmla="*/ 107156 h 657225"/>
              <a:gd name="connsiteX20" fmla="*/ 21432 w 657225"/>
              <a:gd name="connsiteY20" fmla="*/ 97631 h 657225"/>
              <a:gd name="connsiteX21" fmla="*/ 52388 w 657225"/>
              <a:gd name="connsiteY21" fmla="*/ 100012 h 657225"/>
              <a:gd name="connsiteX22" fmla="*/ 252413 w 657225"/>
              <a:gd name="connsiteY22" fmla="*/ 14287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7225" h="657225">
                <a:moveTo>
                  <a:pt x="252413" y="142875"/>
                </a:moveTo>
                <a:lnTo>
                  <a:pt x="400050" y="159544"/>
                </a:lnTo>
                <a:lnTo>
                  <a:pt x="466725" y="157162"/>
                </a:lnTo>
                <a:lnTo>
                  <a:pt x="495300" y="145256"/>
                </a:lnTo>
                <a:lnTo>
                  <a:pt x="521494" y="109537"/>
                </a:lnTo>
                <a:lnTo>
                  <a:pt x="564357" y="0"/>
                </a:lnTo>
                <a:lnTo>
                  <a:pt x="657225" y="633412"/>
                </a:lnTo>
                <a:lnTo>
                  <a:pt x="621507" y="657225"/>
                </a:lnTo>
                <a:lnTo>
                  <a:pt x="602457" y="652462"/>
                </a:lnTo>
                <a:lnTo>
                  <a:pt x="571500" y="633412"/>
                </a:lnTo>
                <a:lnTo>
                  <a:pt x="523875" y="566737"/>
                </a:lnTo>
                <a:lnTo>
                  <a:pt x="476250" y="488156"/>
                </a:lnTo>
                <a:lnTo>
                  <a:pt x="421482" y="416719"/>
                </a:lnTo>
                <a:lnTo>
                  <a:pt x="352425" y="352425"/>
                </a:lnTo>
                <a:lnTo>
                  <a:pt x="250032" y="273844"/>
                </a:lnTo>
                <a:lnTo>
                  <a:pt x="140494" y="207169"/>
                </a:lnTo>
                <a:lnTo>
                  <a:pt x="50007" y="159544"/>
                </a:lnTo>
                <a:lnTo>
                  <a:pt x="14288" y="142875"/>
                </a:lnTo>
                <a:lnTo>
                  <a:pt x="0" y="126206"/>
                </a:lnTo>
                <a:lnTo>
                  <a:pt x="2382" y="107156"/>
                </a:lnTo>
                <a:lnTo>
                  <a:pt x="21432" y="97631"/>
                </a:lnTo>
                <a:lnTo>
                  <a:pt x="52388" y="100012"/>
                </a:lnTo>
                <a:lnTo>
                  <a:pt x="252413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F85D2E5-D6D2-4A4D-B6A2-A95280CCFD39}"/>
              </a:ext>
            </a:extLst>
          </p:cNvPr>
          <p:cNvSpPr/>
          <p:nvPr/>
        </p:nvSpPr>
        <p:spPr>
          <a:xfrm>
            <a:off x="4660900" y="3725863"/>
            <a:ext cx="1011238" cy="292100"/>
          </a:xfrm>
          <a:custGeom>
            <a:avLst/>
            <a:gdLst>
              <a:gd name="connsiteX0" fmla="*/ 364332 w 1012032"/>
              <a:gd name="connsiteY0" fmla="*/ 264319 h 290513"/>
              <a:gd name="connsiteX1" fmla="*/ 211932 w 1012032"/>
              <a:gd name="connsiteY1" fmla="*/ 280988 h 290513"/>
              <a:gd name="connsiteX2" fmla="*/ 90488 w 1012032"/>
              <a:gd name="connsiteY2" fmla="*/ 288132 h 290513"/>
              <a:gd name="connsiteX3" fmla="*/ 40482 w 1012032"/>
              <a:gd name="connsiteY3" fmla="*/ 290513 h 290513"/>
              <a:gd name="connsiteX4" fmla="*/ 0 w 1012032"/>
              <a:gd name="connsiteY4" fmla="*/ 169069 h 290513"/>
              <a:gd name="connsiteX5" fmla="*/ 95250 w 1012032"/>
              <a:gd name="connsiteY5" fmla="*/ 169069 h 290513"/>
              <a:gd name="connsiteX6" fmla="*/ 257175 w 1012032"/>
              <a:gd name="connsiteY6" fmla="*/ 157163 h 290513"/>
              <a:gd name="connsiteX7" fmla="*/ 373857 w 1012032"/>
              <a:gd name="connsiteY7" fmla="*/ 133350 h 290513"/>
              <a:gd name="connsiteX8" fmla="*/ 573882 w 1012032"/>
              <a:gd name="connsiteY8" fmla="*/ 69057 h 290513"/>
              <a:gd name="connsiteX9" fmla="*/ 702469 w 1012032"/>
              <a:gd name="connsiteY9" fmla="*/ 14288 h 290513"/>
              <a:gd name="connsiteX10" fmla="*/ 731044 w 1012032"/>
              <a:gd name="connsiteY10" fmla="*/ 4763 h 290513"/>
              <a:gd name="connsiteX11" fmla="*/ 752475 w 1012032"/>
              <a:gd name="connsiteY11" fmla="*/ 0 h 290513"/>
              <a:gd name="connsiteX12" fmla="*/ 802482 w 1012032"/>
              <a:gd name="connsiteY12" fmla="*/ 4763 h 290513"/>
              <a:gd name="connsiteX13" fmla="*/ 840582 w 1012032"/>
              <a:gd name="connsiteY13" fmla="*/ 19050 h 290513"/>
              <a:gd name="connsiteX14" fmla="*/ 919163 w 1012032"/>
              <a:gd name="connsiteY14" fmla="*/ 61913 h 290513"/>
              <a:gd name="connsiteX15" fmla="*/ 995363 w 1012032"/>
              <a:gd name="connsiteY15" fmla="*/ 92869 h 290513"/>
              <a:gd name="connsiteX16" fmla="*/ 1012032 w 1012032"/>
              <a:gd name="connsiteY16" fmla="*/ 166688 h 290513"/>
              <a:gd name="connsiteX17" fmla="*/ 933450 w 1012032"/>
              <a:gd name="connsiteY17" fmla="*/ 176213 h 290513"/>
              <a:gd name="connsiteX18" fmla="*/ 833438 w 1012032"/>
              <a:gd name="connsiteY18" fmla="*/ 200025 h 290513"/>
              <a:gd name="connsiteX19" fmla="*/ 702469 w 1012032"/>
              <a:gd name="connsiteY19" fmla="*/ 223838 h 290513"/>
              <a:gd name="connsiteX20" fmla="*/ 526257 w 1012032"/>
              <a:gd name="connsiteY20" fmla="*/ 245269 h 290513"/>
              <a:gd name="connsiteX21" fmla="*/ 364332 w 1012032"/>
              <a:gd name="connsiteY21" fmla="*/ 264319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2032" h="290513">
                <a:moveTo>
                  <a:pt x="364332" y="264319"/>
                </a:moveTo>
                <a:lnTo>
                  <a:pt x="211932" y="280988"/>
                </a:lnTo>
                <a:lnTo>
                  <a:pt x="90488" y="288132"/>
                </a:lnTo>
                <a:lnTo>
                  <a:pt x="40482" y="290513"/>
                </a:lnTo>
                <a:lnTo>
                  <a:pt x="0" y="169069"/>
                </a:lnTo>
                <a:lnTo>
                  <a:pt x="95250" y="169069"/>
                </a:lnTo>
                <a:lnTo>
                  <a:pt x="257175" y="157163"/>
                </a:lnTo>
                <a:lnTo>
                  <a:pt x="373857" y="133350"/>
                </a:lnTo>
                <a:lnTo>
                  <a:pt x="573882" y="69057"/>
                </a:lnTo>
                <a:lnTo>
                  <a:pt x="702469" y="14288"/>
                </a:lnTo>
                <a:lnTo>
                  <a:pt x="731044" y="4763"/>
                </a:lnTo>
                <a:lnTo>
                  <a:pt x="752475" y="0"/>
                </a:lnTo>
                <a:lnTo>
                  <a:pt x="802482" y="4763"/>
                </a:lnTo>
                <a:lnTo>
                  <a:pt x="840582" y="19050"/>
                </a:lnTo>
                <a:lnTo>
                  <a:pt x="919163" y="61913"/>
                </a:lnTo>
                <a:lnTo>
                  <a:pt x="995363" y="92869"/>
                </a:lnTo>
                <a:lnTo>
                  <a:pt x="1012032" y="166688"/>
                </a:lnTo>
                <a:lnTo>
                  <a:pt x="933450" y="176213"/>
                </a:lnTo>
                <a:lnTo>
                  <a:pt x="833438" y="200025"/>
                </a:lnTo>
                <a:lnTo>
                  <a:pt x="702469" y="223838"/>
                </a:lnTo>
                <a:lnTo>
                  <a:pt x="526257" y="245269"/>
                </a:lnTo>
                <a:lnTo>
                  <a:pt x="364332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1245A50-0DC2-4DE7-AC4E-38CF7A993D7B}"/>
              </a:ext>
            </a:extLst>
          </p:cNvPr>
          <p:cNvSpPr/>
          <p:nvPr/>
        </p:nvSpPr>
        <p:spPr>
          <a:xfrm>
            <a:off x="4652963" y="4411664"/>
            <a:ext cx="1022350" cy="293687"/>
          </a:xfrm>
          <a:custGeom>
            <a:avLst/>
            <a:gdLst>
              <a:gd name="connsiteX0" fmla="*/ 361950 w 1021556"/>
              <a:gd name="connsiteY0" fmla="*/ 259557 h 292894"/>
              <a:gd name="connsiteX1" fmla="*/ 145256 w 1021556"/>
              <a:gd name="connsiteY1" fmla="*/ 290513 h 292894"/>
              <a:gd name="connsiteX2" fmla="*/ 76200 w 1021556"/>
              <a:gd name="connsiteY2" fmla="*/ 292894 h 292894"/>
              <a:gd name="connsiteX3" fmla="*/ 35718 w 1021556"/>
              <a:gd name="connsiteY3" fmla="*/ 292894 h 292894"/>
              <a:gd name="connsiteX4" fmla="*/ 0 w 1021556"/>
              <a:gd name="connsiteY4" fmla="*/ 138113 h 292894"/>
              <a:gd name="connsiteX5" fmla="*/ 76200 w 1021556"/>
              <a:gd name="connsiteY5" fmla="*/ 152400 h 292894"/>
              <a:gd name="connsiteX6" fmla="*/ 150018 w 1021556"/>
              <a:gd name="connsiteY6" fmla="*/ 152400 h 292894"/>
              <a:gd name="connsiteX7" fmla="*/ 292893 w 1021556"/>
              <a:gd name="connsiteY7" fmla="*/ 130969 h 292894"/>
              <a:gd name="connsiteX8" fmla="*/ 645318 w 1021556"/>
              <a:gd name="connsiteY8" fmla="*/ 50007 h 292894"/>
              <a:gd name="connsiteX9" fmla="*/ 807243 w 1021556"/>
              <a:gd name="connsiteY9" fmla="*/ 7144 h 292894"/>
              <a:gd name="connsiteX10" fmla="*/ 838200 w 1021556"/>
              <a:gd name="connsiteY10" fmla="*/ 0 h 292894"/>
              <a:gd name="connsiteX11" fmla="*/ 895350 w 1021556"/>
              <a:gd name="connsiteY11" fmla="*/ 2382 h 292894"/>
              <a:gd name="connsiteX12" fmla="*/ 950118 w 1021556"/>
              <a:gd name="connsiteY12" fmla="*/ 19050 h 292894"/>
              <a:gd name="connsiteX13" fmla="*/ 990600 w 1021556"/>
              <a:gd name="connsiteY13" fmla="*/ 28575 h 292894"/>
              <a:gd name="connsiteX14" fmla="*/ 1021556 w 1021556"/>
              <a:gd name="connsiteY14" fmla="*/ 154782 h 292894"/>
              <a:gd name="connsiteX15" fmla="*/ 931068 w 1021556"/>
              <a:gd name="connsiteY15" fmla="*/ 157163 h 292894"/>
              <a:gd name="connsiteX16" fmla="*/ 790575 w 1021556"/>
              <a:gd name="connsiteY16" fmla="*/ 183357 h 292894"/>
              <a:gd name="connsiteX17" fmla="*/ 361950 w 1021556"/>
              <a:gd name="connsiteY17" fmla="*/ 259557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1556" h="292894">
                <a:moveTo>
                  <a:pt x="361950" y="259557"/>
                </a:moveTo>
                <a:lnTo>
                  <a:pt x="145256" y="290513"/>
                </a:lnTo>
                <a:lnTo>
                  <a:pt x="76200" y="292894"/>
                </a:lnTo>
                <a:lnTo>
                  <a:pt x="35718" y="292894"/>
                </a:lnTo>
                <a:lnTo>
                  <a:pt x="0" y="138113"/>
                </a:lnTo>
                <a:lnTo>
                  <a:pt x="76200" y="152400"/>
                </a:lnTo>
                <a:lnTo>
                  <a:pt x="150018" y="152400"/>
                </a:lnTo>
                <a:lnTo>
                  <a:pt x="292893" y="130969"/>
                </a:lnTo>
                <a:lnTo>
                  <a:pt x="645318" y="50007"/>
                </a:lnTo>
                <a:lnTo>
                  <a:pt x="807243" y="7144"/>
                </a:lnTo>
                <a:lnTo>
                  <a:pt x="838200" y="0"/>
                </a:lnTo>
                <a:lnTo>
                  <a:pt x="895350" y="2382"/>
                </a:lnTo>
                <a:lnTo>
                  <a:pt x="950118" y="19050"/>
                </a:lnTo>
                <a:lnTo>
                  <a:pt x="990600" y="28575"/>
                </a:lnTo>
                <a:lnTo>
                  <a:pt x="1021556" y="154782"/>
                </a:lnTo>
                <a:lnTo>
                  <a:pt x="931068" y="157163"/>
                </a:lnTo>
                <a:lnTo>
                  <a:pt x="790575" y="183357"/>
                </a:lnTo>
                <a:lnTo>
                  <a:pt x="361950" y="2595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1436692-A276-4B18-A727-82FB18DB9DBB}"/>
              </a:ext>
            </a:extLst>
          </p:cNvPr>
          <p:cNvSpPr/>
          <p:nvPr/>
        </p:nvSpPr>
        <p:spPr>
          <a:xfrm>
            <a:off x="6865939" y="5278438"/>
            <a:ext cx="574675" cy="660400"/>
          </a:xfrm>
          <a:custGeom>
            <a:avLst/>
            <a:gdLst>
              <a:gd name="connsiteX0" fmla="*/ 230981 w 576262"/>
              <a:gd name="connsiteY0" fmla="*/ 121444 h 659607"/>
              <a:gd name="connsiteX1" fmla="*/ 366712 w 576262"/>
              <a:gd name="connsiteY1" fmla="*/ 154782 h 659607"/>
              <a:gd name="connsiteX2" fmla="*/ 407194 w 576262"/>
              <a:gd name="connsiteY2" fmla="*/ 154782 h 659607"/>
              <a:gd name="connsiteX3" fmla="*/ 447675 w 576262"/>
              <a:gd name="connsiteY3" fmla="*/ 140494 h 659607"/>
              <a:gd name="connsiteX4" fmla="*/ 483394 w 576262"/>
              <a:gd name="connsiteY4" fmla="*/ 107157 h 659607"/>
              <a:gd name="connsiteX5" fmla="*/ 528637 w 576262"/>
              <a:gd name="connsiteY5" fmla="*/ 0 h 659607"/>
              <a:gd name="connsiteX6" fmla="*/ 576262 w 576262"/>
              <a:gd name="connsiteY6" fmla="*/ 659607 h 659607"/>
              <a:gd name="connsiteX7" fmla="*/ 523875 w 576262"/>
              <a:gd name="connsiteY7" fmla="*/ 640557 h 659607"/>
              <a:gd name="connsiteX8" fmla="*/ 492919 w 576262"/>
              <a:gd name="connsiteY8" fmla="*/ 595313 h 659607"/>
              <a:gd name="connsiteX9" fmla="*/ 421481 w 576262"/>
              <a:gd name="connsiteY9" fmla="*/ 497682 h 659607"/>
              <a:gd name="connsiteX10" fmla="*/ 321469 w 576262"/>
              <a:gd name="connsiteY10" fmla="*/ 364332 h 659607"/>
              <a:gd name="connsiteX11" fmla="*/ 219075 w 576262"/>
              <a:gd name="connsiteY11" fmla="*/ 259557 h 659607"/>
              <a:gd name="connsiteX12" fmla="*/ 111919 w 576262"/>
              <a:gd name="connsiteY12" fmla="*/ 159544 h 659607"/>
              <a:gd name="connsiteX13" fmla="*/ 33337 w 576262"/>
              <a:gd name="connsiteY13" fmla="*/ 97632 h 659607"/>
              <a:gd name="connsiteX14" fmla="*/ 16669 w 576262"/>
              <a:gd name="connsiteY14" fmla="*/ 83344 h 659607"/>
              <a:gd name="connsiteX15" fmla="*/ 2381 w 576262"/>
              <a:gd name="connsiteY15" fmla="*/ 66675 h 659607"/>
              <a:gd name="connsiteX16" fmla="*/ 0 w 576262"/>
              <a:gd name="connsiteY16" fmla="*/ 54769 h 659607"/>
              <a:gd name="connsiteX17" fmla="*/ 4762 w 576262"/>
              <a:gd name="connsiteY17" fmla="*/ 42863 h 659607"/>
              <a:gd name="connsiteX18" fmla="*/ 21431 w 576262"/>
              <a:gd name="connsiteY18" fmla="*/ 38100 h 659607"/>
              <a:gd name="connsiteX19" fmla="*/ 59531 w 576262"/>
              <a:gd name="connsiteY19" fmla="*/ 47625 h 659607"/>
              <a:gd name="connsiteX20" fmla="*/ 230981 w 576262"/>
              <a:gd name="connsiteY20" fmla="*/ 121444 h 6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262" h="659607">
                <a:moveTo>
                  <a:pt x="230981" y="121444"/>
                </a:moveTo>
                <a:lnTo>
                  <a:pt x="366712" y="154782"/>
                </a:lnTo>
                <a:lnTo>
                  <a:pt x="407194" y="154782"/>
                </a:lnTo>
                <a:lnTo>
                  <a:pt x="447675" y="140494"/>
                </a:lnTo>
                <a:lnTo>
                  <a:pt x="483394" y="107157"/>
                </a:lnTo>
                <a:lnTo>
                  <a:pt x="528637" y="0"/>
                </a:lnTo>
                <a:lnTo>
                  <a:pt x="576262" y="659607"/>
                </a:lnTo>
                <a:lnTo>
                  <a:pt x="523875" y="640557"/>
                </a:lnTo>
                <a:lnTo>
                  <a:pt x="492919" y="595313"/>
                </a:lnTo>
                <a:lnTo>
                  <a:pt x="421481" y="497682"/>
                </a:lnTo>
                <a:lnTo>
                  <a:pt x="321469" y="364332"/>
                </a:lnTo>
                <a:lnTo>
                  <a:pt x="219075" y="259557"/>
                </a:lnTo>
                <a:lnTo>
                  <a:pt x="111919" y="159544"/>
                </a:lnTo>
                <a:lnTo>
                  <a:pt x="33337" y="97632"/>
                </a:lnTo>
                <a:lnTo>
                  <a:pt x="16669" y="83344"/>
                </a:lnTo>
                <a:lnTo>
                  <a:pt x="2381" y="66675"/>
                </a:lnTo>
                <a:lnTo>
                  <a:pt x="0" y="54769"/>
                </a:lnTo>
                <a:lnTo>
                  <a:pt x="4762" y="42863"/>
                </a:lnTo>
                <a:lnTo>
                  <a:pt x="21431" y="38100"/>
                </a:lnTo>
                <a:lnTo>
                  <a:pt x="59531" y="47625"/>
                </a:lnTo>
                <a:lnTo>
                  <a:pt x="230981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754E3B-CB97-4799-BE62-B294B1C1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49" y="1496746"/>
            <a:ext cx="4474852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B26764E-1BF5-4F22-ADA3-2AADB216D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4" y="1445477"/>
            <a:ext cx="4474852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9" grpId="0" animBg="1"/>
      <p:bldP spid="20" grpId="0" animBg="1"/>
      <p:bldP spid="9" grpId="0" animBg="1"/>
      <p:bldP spid="14" grpId="0" animBg="1"/>
      <p:bldP spid="24" grpId="0" animBg="1"/>
      <p:bldP spid="10" grpId="0" animBg="1"/>
      <p:bldP spid="11" grpId="0" animBg="1"/>
      <p:bldP spid="2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2BCC15-F569-438D-81DE-7816C45E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4" y="1194622"/>
            <a:ext cx="4474852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08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45D415-00D2-4596-A1BE-D643FDCC0EA5}"/>
              </a:ext>
            </a:extLst>
          </p:cNvPr>
          <p:cNvSpPr/>
          <p:nvPr/>
        </p:nvSpPr>
        <p:spPr>
          <a:xfrm>
            <a:off x="4533901" y="1711326"/>
            <a:ext cx="2600325" cy="536575"/>
          </a:xfrm>
          <a:custGeom>
            <a:avLst/>
            <a:gdLst>
              <a:gd name="connsiteX0" fmla="*/ 850900 w 2600325"/>
              <a:gd name="connsiteY0" fmla="*/ 222250 h 536575"/>
              <a:gd name="connsiteX1" fmla="*/ 1368425 w 2600325"/>
              <a:gd name="connsiteY1" fmla="*/ 171450 h 536575"/>
              <a:gd name="connsiteX2" fmla="*/ 1752600 w 2600325"/>
              <a:gd name="connsiteY2" fmla="*/ 130175 h 536575"/>
              <a:gd name="connsiteX3" fmla="*/ 1895475 w 2600325"/>
              <a:gd name="connsiteY3" fmla="*/ 111125 h 536575"/>
              <a:gd name="connsiteX4" fmla="*/ 1949450 w 2600325"/>
              <a:gd name="connsiteY4" fmla="*/ 82550 h 536575"/>
              <a:gd name="connsiteX5" fmla="*/ 2016125 w 2600325"/>
              <a:gd name="connsiteY5" fmla="*/ 44450 h 536575"/>
              <a:gd name="connsiteX6" fmla="*/ 2092325 w 2600325"/>
              <a:gd name="connsiteY6" fmla="*/ 0 h 536575"/>
              <a:gd name="connsiteX7" fmla="*/ 2178050 w 2600325"/>
              <a:gd name="connsiteY7" fmla="*/ 6350 h 536575"/>
              <a:gd name="connsiteX8" fmla="*/ 2282825 w 2600325"/>
              <a:gd name="connsiteY8" fmla="*/ 22225 h 536575"/>
              <a:gd name="connsiteX9" fmla="*/ 2393950 w 2600325"/>
              <a:gd name="connsiteY9" fmla="*/ 50800 h 536575"/>
              <a:gd name="connsiteX10" fmla="*/ 2505075 w 2600325"/>
              <a:gd name="connsiteY10" fmla="*/ 92075 h 536575"/>
              <a:gd name="connsiteX11" fmla="*/ 2543175 w 2600325"/>
              <a:gd name="connsiteY11" fmla="*/ 111125 h 536575"/>
              <a:gd name="connsiteX12" fmla="*/ 2565400 w 2600325"/>
              <a:gd name="connsiteY12" fmla="*/ 136525 h 536575"/>
              <a:gd name="connsiteX13" fmla="*/ 2600325 w 2600325"/>
              <a:gd name="connsiteY13" fmla="*/ 206375 h 536575"/>
              <a:gd name="connsiteX14" fmla="*/ 2600325 w 2600325"/>
              <a:gd name="connsiteY14" fmla="*/ 241300 h 536575"/>
              <a:gd name="connsiteX15" fmla="*/ 2578100 w 2600325"/>
              <a:gd name="connsiteY15" fmla="*/ 269875 h 536575"/>
              <a:gd name="connsiteX16" fmla="*/ 2543175 w 2600325"/>
              <a:gd name="connsiteY16" fmla="*/ 282575 h 536575"/>
              <a:gd name="connsiteX17" fmla="*/ 2470150 w 2600325"/>
              <a:gd name="connsiteY17" fmla="*/ 285750 h 536575"/>
              <a:gd name="connsiteX18" fmla="*/ 2286000 w 2600325"/>
              <a:gd name="connsiteY18" fmla="*/ 285750 h 536575"/>
              <a:gd name="connsiteX19" fmla="*/ 1924050 w 2600325"/>
              <a:gd name="connsiteY19" fmla="*/ 304800 h 536575"/>
              <a:gd name="connsiteX20" fmla="*/ 1381125 w 2600325"/>
              <a:gd name="connsiteY20" fmla="*/ 358775 h 536575"/>
              <a:gd name="connsiteX21" fmla="*/ 1041400 w 2600325"/>
              <a:gd name="connsiteY21" fmla="*/ 400050 h 536575"/>
              <a:gd name="connsiteX22" fmla="*/ 927100 w 2600325"/>
              <a:gd name="connsiteY22" fmla="*/ 415925 h 536575"/>
              <a:gd name="connsiteX23" fmla="*/ 819150 w 2600325"/>
              <a:gd name="connsiteY23" fmla="*/ 428625 h 536575"/>
              <a:gd name="connsiteX24" fmla="*/ 698500 w 2600325"/>
              <a:gd name="connsiteY24" fmla="*/ 457200 h 536575"/>
              <a:gd name="connsiteX25" fmla="*/ 587375 w 2600325"/>
              <a:gd name="connsiteY25" fmla="*/ 485775 h 536575"/>
              <a:gd name="connsiteX26" fmla="*/ 438150 w 2600325"/>
              <a:gd name="connsiteY26" fmla="*/ 536575 h 536575"/>
              <a:gd name="connsiteX27" fmla="*/ 384175 w 2600325"/>
              <a:gd name="connsiteY27" fmla="*/ 517525 h 536575"/>
              <a:gd name="connsiteX28" fmla="*/ 282575 w 2600325"/>
              <a:gd name="connsiteY28" fmla="*/ 466725 h 536575"/>
              <a:gd name="connsiteX29" fmla="*/ 193675 w 2600325"/>
              <a:gd name="connsiteY29" fmla="*/ 400050 h 536575"/>
              <a:gd name="connsiteX30" fmla="*/ 92075 w 2600325"/>
              <a:gd name="connsiteY30" fmla="*/ 307975 h 536575"/>
              <a:gd name="connsiteX31" fmla="*/ 25400 w 2600325"/>
              <a:gd name="connsiteY31" fmla="*/ 234950 h 536575"/>
              <a:gd name="connsiteX32" fmla="*/ 0 w 2600325"/>
              <a:gd name="connsiteY32" fmla="*/ 190500 h 536575"/>
              <a:gd name="connsiteX33" fmla="*/ 15875 w 2600325"/>
              <a:gd name="connsiteY33" fmla="*/ 165100 h 536575"/>
              <a:gd name="connsiteX34" fmla="*/ 69850 w 2600325"/>
              <a:gd name="connsiteY34" fmla="*/ 180975 h 536575"/>
              <a:gd name="connsiteX35" fmla="*/ 193675 w 2600325"/>
              <a:gd name="connsiteY35" fmla="*/ 231775 h 536575"/>
              <a:gd name="connsiteX36" fmla="*/ 282575 w 2600325"/>
              <a:gd name="connsiteY36" fmla="*/ 250825 h 536575"/>
              <a:gd name="connsiteX37" fmla="*/ 387350 w 2600325"/>
              <a:gd name="connsiteY37" fmla="*/ 263525 h 536575"/>
              <a:gd name="connsiteX38" fmla="*/ 460375 w 2600325"/>
              <a:gd name="connsiteY38" fmla="*/ 263525 h 536575"/>
              <a:gd name="connsiteX39" fmla="*/ 850900 w 2600325"/>
              <a:gd name="connsiteY39" fmla="*/ 222250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00325" h="536575">
                <a:moveTo>
                  <a:pt x="850900" y="222250"/>
                </a:moveTo>
                <a:lnTo>
                  <a:pt x="1368425" y="171450"/>
                </a:lnTo>
                <a:lnTo>
                  <a:pt x="1752600" y="130175"/>
                </a:lnTo>
                <a:lnTo>
                  <a:pt x="1895475" y="111125"/>
                </a:lnTo>
                <a:lnTo>
                  <a:pt x="1949450" y="82550"/>
                </a:lnTo>
                <a:lnTo>
                  <a:pt x="2016125" y="44450"/>
                </a:lnTo>
                <a:lnTo>
                  <a:pt x="2092325" y="0"/>
                </a:lnTo>
                <a:lnTo>
                  <a:pt x="2178050" y="6350"/>
                </a:lnTo>
                <a:lnTo>
                  <a:pt x="2282825" y="22225"/>
                </a:lnTo>
                <a:lnTo>
                  <a:pt x="2393950" y="50800"/>
                </a:lnTo>
                <a:lnTo>
                  <a:pt x="2505075" y="92075"/>
                </a:lnTo>
                <a:lnTo>
                  <a:pt x="2543175" y="111125"/>
                </a:lnTo>
                <a:lnTo>
                  <a:pt x="2565400" y="136525"/>
                </a:lnTo>
                <a:lnTo>
                  <a:pt x="2600325" y="206375"/>
                </a:lnTo>
                <a:lnTo>
                  <a:pt x="2600325" y="241300"/>
                </a:lnTo>
                <a:lnTo>
                  <a:pt x="2578100" y="269875"/>
                </a:lnTo>
                <a:lnTo>
                  <a:pt x="2543175" y="282575"/>
                </a:lnTo>
                <a:lnTo>
                  <a:pt x="2470150" y="285750"/>
                </a:lnTo>
                <a:lnTo>
                  <a:pt x="2286000" y="285750"/>
                </a:lnTo>
                <a:lnTo>
                  <a:pt x="1924050" y="304800"/>
                </a:lnTo>
                <a:lnTo>
                  <a:pt x="1381125" y="358775"/>
                </a:lnTo>
                <a:lnTo>
                  <a:pt x="1041400" y="400050"/>
                </a:lnTo>
                <a:lnTo>
                  <a:pt x="927100" y="415925"/>
                </a:lnTo>
                <a:lnTo>
                  <a:pt x="819150" y="428625"/>
                </a:lnTo>
                <a:lnTo>
                  <a:pt x="698500" y="457200"/>
                </a:lnTo>
                <a:lnTo>
                  <a:pt x="587375" y="485775"/>
                </a:lnTo>
                <a:lnTo>
                  <a:pt x="438150" y="536575"/>
                </a:lnTo>
                <a:lnTo>
                  <a:pt x="384175" y="517525"/>
                </a:lnTo>
                <a:lnTo>
                  <a:pt x="282575" y="466725"/>
                </a:lnTo>
                <a:lnTo>
                  <a:pt x="193675" y="400050"/>
                </a:lnTo>
                <a:lnTo>
                  <a:pt x="92075" y="307975"/>
                </a:lnTo>
                <a:lnTo>
                  <a:pt x="25400" y="234950"/>
                </a:lnTo>
                <a:lnTo>
                  <a:pt x="0" y="190500"/>
                </a:lnTo>
                <a:lnTo>
                  <a:pt x="15875" y="165100"/>
                </a:lnTo>
                <a:lnTo>
                  <a:pt x="69850" y="180975"/>
                </a:lnTo>
                <a:lnTo>
                  <a:pt x="193675" y="231775"/>
                </a:lnTo>
                <a:lnTo>
                  <a:pt x="282575" y="250825"/>
                </a:lnTo>
                <a:lnTo>
                  <a:pt x="387350" y="263525"/>
                </a:lnTo>
                <a:lnTo>
                  <a:pt x="460375" y="263525"/>
                </a:lnTo>
                <a:lnTo>
                  <a:pt x="850900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D76B15D-F65E-472B-86FD-AD33C5DAFBB2}"/>
              </a:ext>
            </a:extLst>
          </p:cNvPr>
          <p:cNvSpPr/>
          <p:nvPr/>
        </p:nvSpPr>
        <p:spPr>
          <a:xfrm>
            <a:off x="3867151" y="2652713"/>
            <a:ext cx="4105275" cy="762000"/>
          </a:xfrm>
          <a:custGeom>
            <a:avLst/>
            <a:gdLst>
              <a:gd name="connsiteX0" fmla="*/ 1628775 w 4105275"/>
              <a:gd name="connsiteY0" fmla="*/ 300037 h 762000"/>
              <a:gd name="connsiteX1" fmla="*/ 2295525 w 4105275"/>
              <a:gd name="connsiteY1" fmla="*/ 204787 h 762000"/>
              <a:gd name="connsiteX2" fmla="*/ 2800350 w 4105275"/>
              <a:gd name="connsiteY2" fmla="*/ 142875 h 762000"/>
              <a:gd name="connsiteX3" fmla="*/ 3305175 w 4105275"/>
              <a:gd name="connsiteY3" fmla="*/ 95250 h 762000"/>
              <a:gd name="connsiteX4" fmla="*/ 3333750 w 4105275"/>
              <a:gd name="connsiteY4" fmla="*/ 90487 h 762000"/>
              <a:gd name="connsiteX5" fmla="*/ 3476625 w 4105275"/>
              <a:gd name="connsiteY5" fmla="*/ 42862 h 762000"/>
              <a:gd name="connsiteX6" fmla="*/ 3576638 w 4105275"/>
              <a:gd name="connsiteY6" fmla="*/ 0 h 762000"/>
              <a:gd name="connsiteX7" fmla="*/ 3648075 w 4105275"/>
              <a:gd name="connsiteY7" fmla="*/ 4762 h 762000"/>
              <a:gd name="connsiteX8" fmla="*/ 3800475 w 4105275"/>
              <a:gd name="connsiteY8" fmla="*/ 28575 h 762000"/>
              <a:gd name="connsiteX9" fmla="*/ 3929063 w 4105275"/>
              <a:gd name="connsiteY9" fmla="*/ 57150 h 762000"/>
              <a:gd name="connsiteX10" fmla="*/ 4019550 w 4105275"/>
              <a:gd name="connsiteY10" fmla="*/ 85725 h 762000"/>
              <a:gd name="connsiteX11" fmla="*/ 4067175 w 4105275"/>
              <a:gd name="connsiteY11" fmla="*/ 119062 h 762000"/>
              <a:gd name="connsiteX12" fmla="*/ 4095750 w 4105275"/>
              <a:gd name="connsiteY12" fmla="*/ 157162 h 762000"/>
              <a:gd name="connsiteX13" fmla="*/ 4105275 w 4105275"/>
              <a:gd name="connsiteY13" fmla="*/ 204787 h 762000"/>
              <a:gd name="connsiteX14" fmla="*/ 4090988 w 4105275"/>
              <a:gd name="connsiteY14" fmla="*/ 242887 h 762000"/>
              <a:gd name="connsiteX15" fmla="*/ 4052888 w 4105275"/>
              <a:gd name="connsiteY15" fmla="*/ 276225 h 762000"/>
              <a:gd name="connsiteX16" fmla="*/ 3990975 w 4105275"/>
              <a:gd name="connsiteY16" fmla="*/ 309562 h 762000"/>
              <a:gd name="connsiteX17" fmla="*/ 3700463 w 4105275"/>
              <a:gd name="connsiteY17" fmla="*/ 309562 h 762000"/>
              <a:gd name="connsiteX18" fmla="*/ 3100388 w 4105275"/>
              <a:gd name="connsiteY18" fmla="*/ 333375 h 762000"/>
              <a:gd name="connsiteX19" fmla="*/ 2457450 w 4105275"/>
              <a:gd name="connsiteY19" fmla="*/ 381000 h 762000"/>
              <a:gd name="connsiteX20" fmla="*/ 2000250 w 4105275"/>
              <a:gd name="connsiteY20" fmla="*/ 433387 h 762000"/>
              <a:gd name="connsiteX21" fmla="*/ 1538288 w 4105275"/>
              <a:gd name="connsiteY21" fmla="*/ 514350 h 762000"/>
              <a:gd name="connsiteX22" fmla="*/ 1004888 w 4105275"/>
              <a:gd name="connsiteY22" fmla="*/ 623887 h 762000"/>
              <a:gd name="connsiteX23" fmla="*/ 542925 w 4105275"/>
              <a:gd name="connsiteY23" fmla="*/ 762000 h 762000"/>
              <a:gd name="connsiteX24" fmla="*/ 404813 w 4105275"/>
              <a:gd name="connsiteY24" fmla="*/ 728662 h 762000"/>
              <a:gd name="connsiteX25" fmla="*/ 280988 w 4105275"/>
              <a:gd name="connsiteY25" fmla="*/ 666750 h 762000"/>
              <a:gd name="connsiteX26" fmla="*/ 147638 w 4105275"/>
              <a:gd name="connsiteY26" fmla="*/ 571500 h 762000"/>
              <a:gd name="connsiteX27" fmla="*/ 33338 w 4105275"/>
              <a:gd name="connsiteY27" fmla="*/ 466725 h 762000"/>
              <a:gd name="connsiteX28" fmla="*/ 0 w 4105275"/>
              <a:gd name="connsiteY28" fmla="*/ 419100 h 762000"/>
              <a:gd name="connsiteX29" fmla="*/ 0 w 4105275"/>
              <a:gd name="connsiteY29" fmla="*/ 400050 h 762000"/>
              <a:gd name="connsiteX30" fmla="*/ 57150 w 4105275"/>
              <a:gd name="connsiteY30" fmla="*/ 404812 h 762000"/>
              <a:gd name="connsiteX31" fmla="*/ 133350 w 4105275"/>
              <a:gd name="connsiteY31" fmla="*/ 428625 h 762000"/>
              <a:gd name="connsiteX32" fmla="*/ 204788 w 4105275"/>
              <a:gd name="connsiteY32" fmla="*/ 452437 h 762000"/>
              <a:gd name="connsiteX33" fmla="*/ 290513 w 4105275"/>
              <a:gd name="connsiteY33" fmla="*/ 466725 h 762000"/>
              <a:gd name="connsiteX34" fmla="*/ 438150 w 4105275"/>
              <a:gd name="connsiteY34" fmla="*/ 481012 h 762000"/>
              <a:gd name="connsiteX35" fmla="*/ 657225 w 4105275"/>
              <a:gd name="connsiteY35" fmla="*/ 471487 h 762000"/>
              <a:gd name="connsiteX36" fmla="*/ 1628775 w 4105275"/>
              <a:gd name="connsiteY36" fmla="*/ 300037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105275" h="762000">
                <a:moveTo>
                  <a:pt x="1628775" y="300037"/>
                </a:moveTo>
                <a:lnTo>
                  <a:pt x="2295525" y="204787"/>
                </a:lnTo>
                <a:lnTo>
                  <a:pt x="2800350" y="142875"/>
                </a:lnTo>
                <a:lnTo>
                  <a:pt x="3305175" y="95250"/>
                </a:lnTo>
                <a:lnTo>
                  <a:pt x="3333750" y="90487"/>
                </a:lnTo>
                <a:lnTo>
                  <a:pt x="3476625" y="42862"/>
                </a:lnTo>
                <a:lnTo>
                  <a:pt x="3576638" y="0"/>
                </a:lnTo>
                <a:lnTo>
                  <a:pt x="3648075" y="4762"/>
                </a:lnTo>
                <a:lnTo>
                  <a:pt x="3800475" y="28575"/>
                </a:lnTo>
                <a:lnTo>
                  <a:pt x="3929063" y="57150"/>
                </a:lnTo>
                <a:lnTo>
                  <a:pt x="4019550" y="85725"/>
                </a:lnTo>
                <a:lnTo>
                  <a:pt x="4067175" y="119062"/>
                </a:lnTo>
                <a:lnTo>
                  <a:pt x="4095750" y="157162"/>
                </a:lnTo>
                <a:lnTo>
                  <a:pt x="4105275" y="204787"/>
                </a:lnTo>
                <a:lnTo>
                  <a:pt x="4090988" y="242887"/>
                </a:lnTo>
                <a:lnTo>
                  <a:pt x="4052888" y="276225"/>
                </a:lnTo>
                <a:lnTo>
                  <a:pt x="3990975" y="309562"/>
                </a:lnTo>
                <a:lnTo>
                  <a:pt x="3700463" y="309562"/>
                </a:lnTo>
                <a:lnTo>
                  <a:pt x="3100388" y="333375"/>
                </a:lnTo>
                <a:lnTo>
                  <a:pt x="2457450" y="381000"/>
                </a:lnTo>
                <a:lnTo>
                  <a:pt x="2000250" y="433387"/>
                </a:lnTo>
                <a:lnTo>
                  <a:pt x="1538288" y="514350"/>
                </a:lnTo>
                <a:lnTo>
                  <a:pt x="1004888" y="623887"/>
                </a:lnTo>
                <a:lnTo>
                  <a:pt x="542925" y="762000"/>
                </a:lnTo>
                <a:lnTo>
                  <a:pt x="404813" y="728662"/>
                </a:lnTo>
                <a:lnTo>
                  <a:pt x="280988" y="666750"/>
                </a:lnTo>
                <a:lnTo>
                  <a:pt x="147638" y="571500"/>
                </a:lnTo>
                <a:lnTo>
                  <a:pt x="33338" y="466725"/>
                </a:lnTo>
                <a:lnTo>
                  <a:pt x="0" y="419100"/>
                </a:lnTo>
                <a:lnTo>
                  <a:pt x="0" y="400050"/>
                </a:lnTo>
                <a:lnTo>
                  <a:pt x="57150" y="404812"/>
                </a:lnTo>
                <a:lnTo>
                  <a:pt x="133350" y="428625"/>
                </a:lnTo>
                <a:lnTo>
                  <a:pt x="204788" y="452437"/>
                </a:lnTo>
                <a:lnTo>
                  <a:pt x="290513" y="466725"/>
                </a:lnTo>
                <a:lnTo>
                  <a:pt x="438150" y="481012"/>
                </a:lnTo>
                <a:lnTo>
                  <a:pt x="657225" y="471487"/>
                </a:lnTo>
                <a:lnTo>
                  <a:pt x="1628775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0DDDBBC-4803-4939-BD7B-F3D62688E503}"/>
              </a:ext>
            </a:extLst>
          </p:cNvPr>
          <p:cNvSpPr/>
          <p:nvPr/>
        </p:nvSpPr>
        <p:spPr>
          <a:xfrm>
            <a:off x="3802063" y="3160714"/>
            <a:ext cx="1770062" cy="2611437"/>
          </a:xfrm>
          <a:custGeom>
            <a:avLst/>
            <a:gdLst>
              <a:gd name="connsiteX0" fmla="*/ 1564523 w 1770659"/>
              <a:gd name="connsiteY0" fmla="*/ 903829 h 2611062"/>
              <a:gd name="connsiteX1" fmla="*/ 1469383 w 1770659"/>
              <a:gd name="connsiteY1" fmla="*/ 1125822 h 2611062"/>
              <a:gd name="connsiteX2" fmla="*/ 1374243 w 1770659"/>
              <a:gd name="connsiteY2" fmla="*/ 1305531 h 2611062"/>
              <a:gd name="connsiteX3" fmla="*/ 1257961 w 1770659"/>
              <a:gd name="connsiteY3" fmla="*/ 1506382 h 2611062"/>
              <a:gd name="connsiteX4" fmla="*/ 1152250 w 1770659"/>
              <a:gd name="connsiteY4" fmla="*/ 1664948 h 2611062"/>
              <a:gd name="connsiteX5" fmla="*/ 1014826 w 1770659"/>
              <a:gd name="connsiteY5" fmla="*/ 1855228 h 2611062"/>
              <a:gd name="connsiteX6" fmla="*/ 877401 w 1770659"/>
              <a:gd name="connsiteY6" fmla="*/ 2003224 h 2611062"/>
              <a:gd name="connsiteX7" fmla="*/ 697693 w 1770659"/>
              <a:gd name="connsiteY7" fmla="*/ 2161790 h 2611062"/>
              <a:gd name="connsiteX8" fmla="*/ 502127 w 1770659"/>
              <a:gd name="connsiteY8" fmla="*/ 2325642 h 2611062"/>
              <a:gd name="connsiteX9" fmla="*/ 322419 w 1770659"/>
              <a:gd name="connsiteY9" fmla="*/ 2452495 h 2611062"/>
              <a:gd name="connsiteX10" fmla="*/ 179709 w 1770659"/>
              <a:gd name="connsiteY10" fmla="*/ 2537064 h 2611062"/>
              <a:gd name="connsiteX11" fmla="*/ 58141 w 1770659"/>
              <a:gd name="connsiteY11" fmla="*/ 2605776 h 2611062"/>
              <a:gd name="connsiteX12" fmla="*/ 10571 w 1770659"/>
              <a:gd name="connsiteY12" fmla="*/ 2611062 h 2611062"/>
              <a:gd name="connsiteX13" fmla="*/ 0 w 1770659"/>
              <a:gd name="connsiteY13" fmla="*/ 2584634 h 2611062"/>
              <a:gd name="connsiteX14" fmla="*/ 73998 w 1770659"/>
              <a:gd name="connsiteY14" fmla="*/ 2521207 h 2611062"/>
              <a:gd name="connsiteX15" fmla="*/ 243135 w 1770659"/>
              <a:gd name="connsiteY15" fmla="*/ 2373212 h 2611062"/>
              <a:gd name="connsiteX16" fmla="*/ 438701 w 1770659"/>
              <a:gd name="connsiteY16" fmla="*/ 2198789 h 2611062"/>
              <a:gd name="connsiteX17" fmla="*/ 650123 w 1770659"/>
              <a:gd name="connsiteY17" fmla="*/ 1971510 h 2611062"/>
              <a:gd name="connsiteX18" fmla="*/ 845688 w 1770659"/>
              <a:gd name="connsiteY18" fmla="*/ 1728375 h 2611062"/>
              <a:gd name="connsiteX19" fmla="*/ 1004255 w 1770659"/>
              <a:gd name="connsiteY19" fmla="*/ 1501096 h 2611062"/>
              <a:gd name="connsiteX20" fmla="*/ 1125822 w 1770659"/>
              <a:gd name="connsiteY20" fmla="*/ 1273818 h 2611062"/>
              <a:gd name="connsiteX21" fmla="*/ 1305531 w 1770659"/>
              <a:gd name="connsiteY21" fmla="*/ 872116 h 2611062"/>
              <a:gd name="connsiteX22" fmla="*/ 1368957 w 1770659"/>
              <a:gd name="connsiteY22" fmla="*/ 671265 h 2611062"/>
              <a:gd name="connsiteX23" fmla="*/ 1395385 w 1770659"/>
              <a:gd name="connsiteY23" fmla="*/ 554983 h 2611062"/>
              <a:gd name="connsiteX24" fmla="*/ 1395385 w 1770659"/>
              <a:gd name="connsiteY24" fmla="*/ 491556 h 2611062"/>
              <a:gd name="connsiteX25" fmla="*/ 1374243 w 1770659"/>
              <a:gd name="connsiteY25" fmla="*/ 438701 h 2611062"/>
              <a:gd name="connsiteX26" fmla="*/ 1331959 w 1770659"/>
              <a:gd name="connsiteY26" fmla="*/ 359418 h 2611062"/>
              <a:gd name="connsiteX27" fmla="*/ 1273818 w 1770659"/>
              <a:gd name="connsiteY27" fmla="*/ 285420 h 2611062"/>
              <a:gd name="connsiteX28" fmla="*/ 1231533 w 1770659"/>
              <a:gd name="connsiteY28" fmla="*/ 221993 h 2611062"/>
              <a:gd name="connsiteX29" fmla="*/ 1199820 w 1770659"/>
              <a:gd name="connsiteY29" fmla="*/ 158567 h 2611062"/>
              <a:gd name="connsiteX30" fmla="*/ 1173392 w 1770659"/>
              <a:gd name="connsiteY30" fmla="*/ 21143 h 2611062"/>
              <a:gd name="connsiteX31" fmla="*/ 1305531 w 1770659"/>
              <a:gd name="connsiteY31" fmla="*/ 0 h 2611062"/>
              <a:gd name="connsiteX32" fmla="*/ 1316102 w 1770659"/>
              <a:gd name="connsiteY32" fmla="*/ 100426 h 2611062"/>
              <a:gd name="connsiteX33" fmla="*/ 1316102 w 1770659"/>
              <a:gd name="connsiteY33" fmla="*/ 100426 h 2611062"/>
              <a:gd name="connsiteX34" fmla="*/ 1337244 w 1770659"/>
              <a:gd name="connsiteY34" fmla="*/ 132139 h 2611062"/>
              <a:gd name="connsiteX35" fmla="*/ 1379529 w 1770659"/>
              <a:gd name="connsiteY35" fmla="*/ 147996 h 2611062"/>
              <a:gd name="connsiteX36" fmla="*/ 1464097 w 1770659"/>
              <a:gd name="connsiteY36" fmla="*/ 184995 h 2611062"/>
              <a:gd name="connsiteX37" fmla="*/ 1559237 w 1770659"/>
              <a:gd name="connsiteY37" fmla="*/ 237850 h 2611062"/>
              <a:gd name="connsiteX38" fmla="*/ 1617378 w 1770659"/>
              <a:gd name="connsiteY38" fmla="*/ 280134 h 2611062"/>
              <a:gd name="connsiteX39" fmla="*/ 1717804 w 1770659"/>
              <a:gd name="connsiteY39" fmla="*/ 364703 h 2611062"/>
              <a:gd name="connsiteX40" fmla="*/ 1760088 w 1770659"/>
              <a:gd name="connsiteY40" fmla="*/ 406988 h 2611062"/>
              <a:gd name="connsiteX41" fmla="*/ 1770659 w 1770659"/>
              <a:gd name="connsiteY41" fmla="*/ 438701 h 2611062"/>
              <a:gd name="connsiteX42" fmla="*/ 1770659 w 1770659"/>
              <a:gd name="connsiteY42" fmla="*/ 465129 h 2611062"/>
              <a:gd name="connsiteX43" fmla="*/ 1728375 w 1770659"/>
              <a:gd name="connsiteY43" fmla="*/ 512699 h 2611062"/>
              <a:gd name="connsiteX44" fmla="*/ 1696661 w 1770659"/>
              <a:gd name="connsiteY44" fmla="*/ 565554 h 2611062"/>
              <a:gd name="connsiteX45" fmla="*/ 1664948 w 1770659"/>
              <a:gd name="connsiteY45" fmla="*/ 665980 h 2611062"/>
              <a:gd name="connsiteX46" fmla="*/ 1564523 w 1770659"/>
              <a:gd name="connsiteY46" fmla="*/ 903829 h 261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70659" h="2611062">
                <a:moveTo>
                  <a:pt x="1564523" y="903829"/>
                </a:moveTo>
                <a:lnTo>
                  <a:pt x="1469383" y="1125822"/>
                </a:lnTo>
                <a:lnTo>
                  <a:pt x="1374243" y="1305531"/>
                </a:lnTo>
                <a:lnTo>
                  <a:pt x="1257961" y="1506382"/>
                </a:lnTo>
                <a:lnTo>
                  <a:pt x="1152250" y="1664948"/>
                </a:lnTo>
                <a:lnTo>
                  <a:pt x="1014826" y="1855228"/>
                </a:lnTo>
                <a:lnTo>
                  <a:pt x="877401" y="2003224"/>
                </a:lnTo>
                <a:lnTo>
                  <a:pt x="697693" y="2161790"/>
                </a:lnTo>
                <a:lnTo>
                  <a:pt x="502127" y="2325642"/>
                </a:lnTo>
                <a:lnTo>
                  <a:pt x="322419" y="2452495"/>
                </a:lnTo>
                <a:lnTo>
                  <a:pt x="179709" y="2537064"/>
                </a:lnTo>
                <a:lnTo>
                  <a:pt x="58141" y="2605776"/>
                </a:lnTo>
                <a:lnTo>
                  <a:pt x="10571" y="2611062"/>
                </a:lnTo>
                <a:lnTo>
                  <a:pt x="0" y="2584634"/>
                </a:lnTo>
                <a:lnTo>
                  <a:pt x="73998" y="2521207"/>
                </a:lnTo>
                <a:lnTo>
                  <a:pt x="243135" y="2373212"/>
                </a:lnTo>
                <a:lnTo>
                  <a:pt x="438701" y="2198789"/>
                </a:lnTo>
                <a:lnTo>
                  <a:pt x="650123" y="1971510"/>
                </a:lnTo>
                <a:lnTo>
                  <a:pt x="845688" y="1728375"/>
                </a:lnTo>
                <a:lnTo>
                  <a:pt x="1004255" y="1501096"/>
                </a:lnTo>
                <a:lnTo>
                  <a:pt x="1125822" y="1273818"/>
                </a:lnTo>
                <a:lnTo>
                  <a:pt x="1305531" y="872116"/>
                </a:lnTo>
                <a:lnTo>
                  <a:pt x="1368957" y="671265"/>
                </a:lnTo>
                <a:lnTo>
                  <a:pt x="1395385" y="554983"/>
                </a:lnTo>
                <a:lnTo>
                  <a:pt x="1395385" y="491556"/>
                </a:lnTo>
                <a:lnTo>
                  <a:pt x="1374243" y="438701"/>
                </a:lnTo>
                <a:lnTo>
                  <a:pt x="1331959" y="359418"/>
                </a:lnTo>
                <a:lnTo>
                  <a:pt x="1273818" y="285420"/>
                </a:lnTo>
                <a:lnTo>
                  <a:pt x="1231533" y="221993"/>
                </a:lnTo>
                <a:lnTo>
                  <a:pt x="1199820" y="158567"/>
                </a:lnTo>
                <a:lnTo>
                  <a:pt x="1173392" y="21143"/>
                </a:lnTo>
                <a:lnTo>
                  <a:pt x="1305531" y="0"/>
                </a:lnTo>
                <a:lnTo>
                  <a:pt x="1316102" y="100426"/>
                </a:lnTo>
                <a:lnTo>
                  <a:pt x="1316102" y="100426"/>
                </a:lnTo>
                <a:lnTo>
                  <a:pt x="1337244" y="132139"/>
                </a:lnTo>
                <a:lnTo>
                  <a:pt x="1379529" y="147996"/>
                </a:lnTo>
                <a:lnTo>
                  <a:pt x="1464097" y="184995"/>
                </a:lnTo>
                <a:lnTo>
                  <a:pt x="1559237" y="237850"/>
                </a:lnTo>
                <a:lnTo>
                  <a:pt x="1617378" y="280134"/>
                </a:lnTo>
                <a:lnTo>
                  <a:pt x="1717804" y="364703"/>
                </a:lnTo>
                <a:lnTo>
                  <a:pt x="1760088" y="406988"/>
                </a:lnTo>
                <a:lnTo>
                  <a:pt x="1770659" y="438701"/>
                </a:lnTo>
                <a:lnTo>
                  <a:pt x="1770659" y="465129"/>
                </a:lnTo>
                <a:lnTo>
                  <a:pt x="1728375" y="512699"/>
                </a:lnTo>
                <a:lnTo>
                  <a:pt x="1696661" y="565554"/>
                </a:lnTo>
                <a:lnTo>
                  <a:pt x="1664948" y="665980"/>
                </a:lnTo>
                <a:lnTo>
                  <a:pt x="1564523" y="9038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7D8BA8-64B0-4B85-BAA8-2A4CEB7188ED}"/>
              </a:ext>
            </a:extLst>
          </p:cNvPr>
          <p:cNvSpPr/>
          <p:nvPr/>
        </p:nvSpPr>
        <p:spPr>
          <a:xfrm>
            <a:off x="5957889" y="2998788"/>
            <a:ext cx="2441575" cy="3027362"/>
          </a:xfrm>
          <a:custGeom>
            <a:avLst/>
            <a:gdLst>
              <a:gd name="connsiteX0" fmla="*/ 469075 w 2440379"/>
              <a:gd name="connsiteY0" fmla="*/ 896587 h 3028208"/>
              <a:gd name="connsiteX1" fmla="*/ 433450 w 2440379"/>
              <a:gd name="connsiteY1" fmla="*/ 1377538 h 3028208"/>
              <a:gd name="connsiteX2" fmla="*/ 415637 w 2440379"/>
              <a:gd name="connsiteY2" fmla="*/ 1692234 h 3028208"/>
              <a:gd name="connsiteX3" fmla="*/ 397824 w 2440379"/>
              <a:gd name="connsiteY3" fmla="*/ 2119746 h 3028208"/>
              <a:gd name="connsiteX4" fmla="*/ 403761 w 2440379"/>
              <a:gd name="connsiteY4" fmla="*/ 2303813 h 3028208"/>
              <a:gd name="connsiteX5" fmla="*/ 421574 w 2440379"/>
              <a:gd name="connsiteY5" fmla="*/ 2416629 h 3028208"/>
              <a:gd name="connsiteX6" fmla="*/ 445325 w 2440379"/>
              <a:gd name="connsiteY6" fmla="*/ 2499756 h 3028208"/>
              <a:gd name="connsiteX7" fmla="*/ 469075 w 2440379"/>
              <a:gd name="connsiteY7" fmla="*/ 2553195 h 3028208"/>
              <a:gd name="connsiteX8" fmla="*/ 510639 w 2440379"/>
              <a:gd name="connsiteY8" fmla="*/ 2600697 h 3028208"/>
              <a:gd name="connsiteX9" fmla="*/ 575953 w 2440379"/>
              <a:gd name="connsiteY9" fmla="*/ 2642260 h 3028208"/>
              <a:gd name="connsiteX10" fmla="*/ 670956 w 2440379"/>
              <a:gd name="connsiteY10" fmla="*/ 2677886 h 3028208"/>
              <a:gd name="connsiteX11" fmla="*/ 795647 w 2440379"/>
              <a:gd name="connsiteY11" fmla="*/ 2701637 h 3028208"/>
              <a:gd name="connsiteX12" fmla="*/ 1056904 w 2440379"/>
              <a:gd name="connsiteY12" fmla="*/ 2737263 h 3028208"/>
              <a:gd name="connsiteX13" fmla="*/ 1353787 w 2440379"/>
              <a:gd name="connsiteY13" fmla="*/ 2761013 h 3028208"/>
              <a:gd name="connsiteX14" fmla="*/ 1603169 w 2440379"/>
              <a:gd name="connsiteY14" fmla="*/ 2755076 h 3028208"/>
              <a:gd name="connsiteX15" fmla="*/ 1751611 w 2440379"/>
              <a:gd name="connsiteY15" fmla="*/ 2737263 h 3028208"/>
              <a:gd name="connsiteX16" fmla="*/ 1888177 w 2440379"/>
              <a:gd name="connsiteY16" fmla="*/ 2695699 h 3028208"/>
              <a:gd name="connsiteX17" fmla="*/ 2345377 w 2440379"/>
              <a:gd name="connsiteY17" fmla="*/ 2618510 h 3028208"/>
              <a:gd name="connsiteX18" fmla="*/ 2404753 w 2440379"/>
              <a:gd name="connsiteY18" fmla="*/ 2677886 h 3028208"/>
              <a:gd name="connsiteX19" fmla="*/ 2434442 w 2440379"/>
              <a:gd name="connsiteY19" fmla="*/ 2737263 h 3028208"/>
              <a:gd name="connsiteX20" fmla="*/ 2440379 w 2440379"/>
              <a:gd name="connsiteY20" fmla="*/ 2772889 h 3028208"/>
              <a:gd name="connsiteX21" fmla="*/ 2428504 w 2440379"/>
              <a:gd name="connsiteY21" fmla="*/ 2814452 h 3028208"/>
              <a:gd name="connsiteX22" fmla="*/ 2375065 w 2440379"/>
              <a:gd name="connsiteY22" fmla="*/ 2861954 h 3028208"/>
              <a:gd name="connsiteX23" fmla="*/ 2286000 w 2440379"/>
              <a:gd name="connsiteY23" fmla="*/ 2903517 h 3028208"/>
              <a:gd name="connsiteX24" fmla="*/ 2137559 w 2440379"/>
              <a:gd name="connsiteY24" fmla="*/ 2945081 h 3028208"/>
              <a:gd name="connsiteX25" fmla="*/ 1941616 w 2440379"/>
              <a:gd name="connsiteY25" fmla="*/ 2986645 h 3028208"/>
              <a:gd name="connsiteX26" fmla="*/ 1686296 w 2440379"/>
              <a:gd name="connsiteY26" fmla="*/ 3016333 h 3028208"/>
              <a:gd name="connsiteX27" fmla="*/ 1454727 w 2440379"/>
              <a:gd name="connsiteY27" fmla="*/ 3028208 h 3028208"/>
              <a:gd name="connsiteX28" fmla="*/ 1140031 w 2440379"/>
              <a:gd name="connsiteY28" fmla="*/ 3004458 h 3028208"/>
              <a:gd name="connsiteX29" fmla="*/ 866899 w 2440379"/>
              <a:gd name="connsiteY29" fmla="*/ 2962894 h 3028208"/>
              <a:gd name="connsiteX30" fmla="*/ 659081 w 2440379"/>
              <a:gd name="connsiteY30" fmla="*/ 2909455 h 3028208"/>
              <a:gd name="connsiteX31" fmla="*/ 463138 w 2440379"/>
              <a:gd name="connsiteY31" fmla="*/ 2844141 h 3028208"/>
              <a:gd name="connsiteX32" fmla="*/ 374073 w 2440379"/>
              <a:gd name="connsiteY32" fmla="*/ 2790702 h 3028208"/>
              <a:gd name="connsiteX33" fmla="*/ 296883 w 2440379"/>
              <a:gd name="connsiteY33" fmla="*/ 2713512 h 3028208"/>
              <a:gd name="connsiteX34" fmla="*/ 231569 w 2440379"/>
              <a:gd name="connsiteY34" fmla="*/ 2594759 h 3028208"/>
              <a:gd name="connsiteX35" fmla="*/ 201881 w 2440379"/>
              <a:gd name="connsiteY35" fmla="*/ 2499756 h 3028208"/>
              <a:gd name="connsiteX36" fmla="*/ 178130 w 2440379"/>
              <a:gd name="connsiteY36" fmla="*/ 2333502 h 3028208"/>
              <a:gd name="connsiteX37" fmla="*/ 184068 w 2440379"/>
              <a:gd name="connsiteY37" fmla="*/ 1989117 h 3028208"/>
              <a:gd name="connsiteX38" fmla="*/ 219694 w 2440379"/>
              <a:gd name="connsiteY38" fmla="*/ 593767 h 3028208"/>
              <a:gd name="connsiteX39" fmla="*/ 219694 w 2440379"/>
              <a:gd name="connsiteY39" fmla="*/ 486889 h 3028208"/>
              <a:gd name="connsiteX40" fmla="*/ 190005 w 2440379"/>
              <a:gd name="connsiteY40" fmla="*/ 368136 h 3028208"/>
              <a:gd name="connsiteX41" fmla="*/ 118753 w 2440379"/>
              <a:gd name="connsiteY41" fmla="*/ 213756 h 3028208"/>
              <a:gd name="connsiteX42" fmla="*/ 0 w 2440379"/>
              <a:gd name="connsiteY42" fmla="*/ 0 h 3028208"/>
              <a:gd name="connsiteX43" fmla="*/ 201881 w 2440379"/>
              <a:gd name="connsiteY43" fmla="*/ 35626 h 3028208"/>
              <a:gd name="connsiteX44" fmla="*/ 261257 w 2440379"/>
              <a:gd name="connsiteY44" fmla="*/ 106878 h 3028208"/>
              <a:gd name="connsiteX45" fmla="*/ 362198 w 2440379"/>
              <a:gd name="connsiteY45" fmla="*/ 225632 h 3028208"/>
              <a:gd name="connsiteX46" fmla="*/ 504701 w 2440379"/>
              <a:gd name="connsiteY46" fmla="*/ 403762 h 3028208"/>
              <a:gd name="connsiteX47" fmla="*/ 534390 w 2440379"/>
              <a:gd name="connsiteY47" fmla="*/ 457200 h 3028208"/>
              <a:gd name="connsiteX48" fmla="*/ 546265 w 2440379"/>
              <a:gd name="connsiteY48" fmla="*/ 510639 h 3028208"/>
              <a:gd name="connsiteX49" fmla="*/ 528452 w 2440379"/>
              <a:gd name="connsiteY49" fmla="*/ 587829 h 3028208"/>
              <a:gd name="connsiteX50" fmla="*/ 498764 w 2440379"/>
              <a:gd name="connsiteY50" fmla="*/ 665019 h 3028208"/>
              <a:gd name="connsiteX51" fmla="*/ 486888 w 2440379"/>
              <a:gd name="connsiteY51" fmla="*/ 688769 h 3028208"/>
              <a:gd name="connsiteX52" fmla="*/ 469075 w 2440379"/>
              <a:gd name="connsiteY52" fmla="*/ 896587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40379" h="3028208">
                <a:moveTo>
                  <a:pt x="469075" y="896587"/>
                </a:moveTo>
                <a:lnTo>
                  <a:pt x="433450" y="1377538"/>
                </a:lnTo>
                <a:lnTo>
                  <a:pt x="415637" y="1692234"/>
                </a:lnTo>
                <a:lnTo>
                  <a:pt x="397824" y="2119746"/>
                </a:lnTo>
                <a:lnTo>
                  <a:pt x="403761" y="2303813"/>
                </a:lnTo>
                <a:lnTo>
                  <a:pt x="421574" y="2416629"/>
                </a:lnTo>
                <a:lnTo>
                  <a:pt x="445325" y="2499756"/>
                </a:lnTo>
                <a:lnTo>
                  <a:pt x="469075" y="2553195"/>
                </a:lnTo>
                <a:lnTo>
                  <a:pt x="510639" y="2600697"/>
                </a:lnTo>
                <a:lnTo>
                  <a:pt x="575953" y="2642260"/>
                </a:lnTo>
                <a:lnTo>
                  <a:pt x="670956" y="2677886"/>
                </a:lnTo>
                <a:lnTo>
                  <a:pt x="795647" y="2701637"/>
                </a:lnTo>
                <a:lnTo>
                  <a:pt x="1056904" y="2737263"/>
                </a:lnTo>
                <a:lnTo>
                  <a:pt x="1353787" y="2761013"/>
                </a:lnTo>
                <a:lnTo>
                  <a:pt x="1603169" y="2755076"/>
                </a:lnTo>
                <a:lnTo>
                  <a:pt x="1751611" y="2737263"/>
                </a:lnTo>
                <a:lnTo>
                  <a:pt x="1888177" y="2695699"/>
                </a:lnTo>
                <a:lnTo>
                  <a:pt x="2345377" y="2618510"/>
                </a:lnTo>
                <a:lnTo>
                  <a:pt x="2404753" y="2677886"/>
                </a:lnTo>
                <a:lnTo>
                  <a:pt x="2434442" y="2737263"/>
                </a:lnTo>
                <a:lnTo>
                  <a:pt x="2440379" y="2772889"/>
                </a:lnTo>
                <a:lnTo>
                  <a:pt x="2428504" y="2814452"/>
                </a:lnTo>
                <a:lnTo>
                  <a:pt x="2375065" y="2861954"/>
                </a:lnTo>
                <a:lnTo>
                  <a:pt x="2286000" y="2903517"/>
                </a:lnTo>
                <a:lnTo>
                  <a:pt x="2137559" y="2945081"/>
                </a:lnTo>
                <a:lnTo>
                  <a:pt x="1941616" y="2986645"/>
                </a:lnTo>
                <a:lnTo>
                  <a:pt x="1686296" y="3016333"/>
                </a:lnTo>
                <a:lnTo>
                  <a:pt x="1454727" y="3028208"/>
                </a:lnTo>
                <a:lnTo>
                  <a:pt x="1140031" y="3004458"/>
                </a:lnTo>
                <a:lnTo>
                  <a:pt x="866899" y="2962894"/>
                </a:lnTo>
                <a:lnTo>
                  <a:pt x="659081" y="2909455"/>
                </a:lnTo>
                <a:lnTo>
                  <a:pt x="463138" y="2844141"/>
                </a:lnTo>
                <a:lnTo>
                  <a:pt x="374073" y="2790702"/>
                </a:lnTo>
                <a:lnTo>
                  <a:pt x="296883" y="2713512"/>
                </a:lnTo>
                <a:lnTo>
                  <a:pt x="231569" y="2594759"/>
                </a:lnTo>
                <a:lnTo>
                  <a:pt x="201881" y="2499756"/>
                </a:lnTo>
                <a:lnTo>
                  <a:pt x="178130" y="2333502"/>
                </a:lnTo>
                <a:lnTo>
                  <a:pt x="184068" y="1989117"/>
                </a:lnTo>
                <a:lnTo>
                  <a:pt x="219694" y="593767"/>
                </a:lnTo>
                <a:lnTo>
                  <a:pt x="219694" y="486889"/>
                </a:lnTo>
                <a:lnTo>
                  <a:pt x="190005" y="368136"/>
                </a:lnTo>
                <a:lnTo>
                  <a:pt x="118753" y="213756"/>
                </a:lnTo>
                <a:lnTo>
                  <a:pt x="0" y="0"/>
                </a:lnTo>
                <a:lnTo>
                  <a:pt x="201881" y="35626"/>
                </a:lnTo>
                <a:lnTo>
                  <a:pt x="261257" y="106878"/>
                </a:lnTo>
                <a:lnTo>
                  <a:pt x="362198" y="225632"/>
                </a:lnTo>
                <a:lnTo>
                  <a:pt x="504701" y="403762"/>
                </a:lnTo>
                <a:lnTo>
                  <a:pt x="534390" y="457200"/>
                </a:lnTo>
                <a:lnTo>
                  <a:pt x="546265" y="510639"/>
                </a:lnTo>
                <a:lnTo>
                  <a:pt x="528452" y="587829"/>
                </a:lnTo>
                <a:lnTo>
                  <a:pt x="498764" y="665019"/>
                </a:lnTo>
                <a:lnTo>
                  <a:pt x="486888" y="688769"/>
                </a:lnTo>
                <a:lnTo>
                  <a:pt x="469075" y="8965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DA69CA-1636-4A96-958F-AF35BC471EFB}"/>
              </a:ext>
            </a:extLst>
          </p:cNvPr>
          <p:cNvSpPr/>
          <p:nvPr/>
        </p:nvSpPr>
        <p:spPr>
          <a:xfrm>
            <a:off x="7796214" y="4640264"/>
            <a:ext cx="523875" cy="1076325"/>
          </a:xfrm>
          <a:custGeom>
            <a:avLst/>
            <a:gdLst>
              <a:gd name="connsiteX0" fmla="*/ 0 w 523875"/>
              <a:gd name="connsiteY0" fmla="*/ 1069182 h 1076325"/>
              <a:gd name="connsiteX1" fmla="*/ 71437 w 523875"/>
              <a:gd name="connsiteY1" fmla="*/ 1045369 h 1076325"/>
              <a:gd name="connsiteX2" fmla="*/ 102393 w 523875"/>
              <a:gd name="connsiteY2" fmla="*/ 1028700 h 1076325"/>
              <a:gd name="connsiteX3" fmla="*/ 135731 w 523875"/>
              <a:gd name="connsiteY3" fmla="*/ 990600 h 1076325"/>
              <a:gd name="connsiteX4" fmla="*/ 159543 w 523875"/>
              <a:gd name="connsiteY4" fmla="*/ 952500 h 1076325"/>
              <a:gd name="connsiteX5" fmla="*/ 169068 w 523875"/>
              <a:gd name="connsiteY5" fmla="*/ 914400 h 1076325"/>
              <a:gd name="connsiteX6" fmla="*/ 183356 w 523875"/>
              <a:gd name="connsiteY6" fmla="*/ 838200 h 1076325"/>
              <a:gd name="connsiteX7" fmla="*/ 207168 w 523875"/>
              <a:gd name="connsiteY7" fmla="*/ 688182 h 1076325"/>
              <a:gd name="connsiteX8" fmla="*/ 233362 w 523875"/>
              <a:gd name="connsiteY8" fmla="*/ 414338 h 1076325"/>
              <a:gd name="connsiteX9" fmla="*/ 252412 w 523875"/>
              <a:gd name="connsiteY9" fmla="*/ 142875 h 1076325"/>
              <a:gd name="connsiteX10" fmla="*/ 259556 w 523875"/>
              <a:gd name="connsiteY10" fmla="*/ 33338 h 1076325"/>
              <a:gd name="connsiteX11" fmla="*/ 259556 w 523875"/>
              <a:gd name="connsiteY11" fmla="*/ 9525 h 1076325"/>
              <a:gd name="connsiteX12" fmla="*/ 266700 w 523875"/>
              <a:gd name="connsiteY12" fmla="*/ 0 h 1076325"/>
              <a:gd name="connsiteX13" fmla="*/ 278606 w 523875"/>
              <a:gd name="connsiteY13" fmla="*/ 0 h 1076325"/>
              <a:gd name="connsiteX14" fmla="*/ 297656 w 523875"/>
              <a:gd name="connsiteY14" fmla="*/ 11907 h 1076325"/>
              <a:gd name="connsiteX15" fmla="*/ 326231 w 523875"/>
              <a:gd name="connsiteY15" fmla="*/ 42863 h 1076325"/>
              <a:gd name="connsiteX16" fmla="*/ 338137 w 523875"/>
              <a:gd name="connsiteY16" fmla="*/ 221457 h 1076325"/>
              <a:gd name="connsiteX17" fmla="*/ 354806 w 523875"/>
              <a:gd name="connsiteY17" fmla="*/ 404813 h 1076325"/>
              <a:gd name="connsiteX18" fmla="*/ 366712 w 523875"/>
              <a:gd name="connsiteY18" fmla="*/ 559594 h 1076325"/>
              <a:gd name="connsiteX19" fmla="*/ 378618 w 523875"/>
              <a:gd name="connsiteY19" fmla="*/ 631032 h 1076325"/>
              <a:gd name="connsiteX20" fmla="*/ 411956 w 523875"/>
              <a:gd name="connsiteY20" fmla="*/ 762000 h 1076325"/>
              <a:gd name="connsiteX21" fmla="*/ 469106 w 523875"/>
              <a:gd name="connsiteY21" fmla="*/ 919163 h 1076325"/>
              <a:gd name="connsiteX22" fmla="*/ 497681 w 523875"/>
              <a:gd name="connsiteY22" fmla="*/ 964407 h 1076325"/>
              <a:gd name="connsiteX23" fmla="*/ 523875 w 523875"/>
              <a:gd name="connsiteY23" fmla="*/ 997744 h 1076325"/>
              <a:gd name="connsiteX24" fmla="*/ 369093 w 523875"/>
              <a:gd name="connsiteY24" fmla="*/ 1035844 h 1076325"/>
              <a:gd name="connsiteX25" fmla="*/ 76200 w 523875"/>
              <a:gd name="connsiteY25" fmla="*/ 1076325 h 1076325"/>
              <a:gd name="connsiteX26" fmla="*/ 0 w 523875"/>
              <a:gd name="connsiteY26" fmla="*/ 1069182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75" h="1076325">
                <a:moveTo>
                  <a:pt x="0" y="1069182"/>
                </a:moveTo>
                <a:lnTo>
                  <a:pt x="71437" y="1045369"/>
                </a:lnTo>
                <a:lnTo>
                  <a:pt x="102393" y="1028700"/>
                </a:lnTo>
                <a:lnTo>
                  <a:pt x="135731" y="990600"/>
                </a:lnTo>
                <a:lnTo>
                  <a:pt x="159543" y="952500"/>
                </a:lnTo>
                <a:lnTo>
                  <a:pt x="169068" y="914400"/>
                </a:lnTo>
                <a:lnTo>
                  <a:pt x="183356" y="838200"/>
                </a:lnTo>
                <a:lnTo>
                  <a:pt x="207168" y="688182"/>
                </a:lnTo>
                <a:lnTo>
                  <a:pt x="233362" y="414338"/>
                </a:lnTo>
                <a:lnTo>
                  <a:pt x="252412" y="142875"/>
                </a:lnTo>
                <a:lnTo>
                  <a:pt x="259556" y="33338"/>
                </a:lnTo>
                <a:lnTo>
                  <a:pt x="259556" y="9525"/>
                </a:lnTo>
                <a:lnTo>
                  <a:pt x="266700" y="0"/>
                </a:lnTo>
                <a:lnTo>
                  <a:pt x="278606" y="0"/>
                </a:lnTo>
                <a:lnTo>
                  <a:pt x="297656" y="11907"/>
                </a:lnTo>
                <a:lnTo>
                  <a:pt x="326231" y="42863"/>
                </a:lnTo>
                <a:lnTo>
                  <a:pt x="338137" y="221457"/>
                </a:lnTo>
                <a:lnTo>
                  <a:pt x="354806" y="404813"/>
                </a:lnTo>
                <a:lnTo>
                  <a:pt x="366712" y="559594"/>
                </a:lnTo>
                <a:lnTo>
                  <a:pt x="378618" y="631032"/>
                </a:lnTo>
                <a:lnTo>
                  <a:pt x="411956" y="762000"/>
                </a:lnTo>
                <a:lnTo>
                  <a:pt x="469106" y="919163"/>
                </a:lnTo>
                <a:lnTo>
                  <a:pt x="497681" y="964407"/>
                </a:lnTo>
                <a:lnTo>
                  <a:pt x="523875" y="997744"/>
                </a:lnTo>
                <a:lnTo>
                  <a:pt x="369093" y="1035844"/>
                </a:lnTo>
                <a:lnTo>
                  <a:pt x="76200" y="1076325"/>
                </a:lnTo>
                <a:lnTo>
                  <a:pt x="0" y="10691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CB74E81-1BF7-45F7-A842-B7DF9D594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06" y="1711326"/>
            <a:ext cx="4596782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DF7DDB4-E077-4592-BCE7-A82AF990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930" y="1703711"/>
            <a:ext cx="4596782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8" grpId="0" animBg="1"/>
      <p:bldP spid="9" grpId="0" animBg="1"/>
      <p:bldP spid="1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56C409-B5E6-4EE7-A08C-351F7892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609" y="1270829"/>
            <a:ext cx="459678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69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715E2A7-06E5-4129-9710-CA2293B6B044}"/>
              </a:ext>
            </a:extLst>
          </p:cNvPr>
          <p:cNvSpPr/>
          <p:nvPr/>
        </p:nvSpPr>
        <p:spPr>
          <a:xfrm>
            <a:off x="5776914" y="1458914"/>
            <a:ext cx="581025" cy="1392237"/>
          </a:xfrm>
          <a:custGeom>
            <a:avLst/>
            <a:gdLst>
              <a:gd name="connsiteX0" fmla="*/ 512302 w 580807"/>
              <a:gd name="connsiteY0" fmla="*/ 500388 h 1390960"/>
              <a:gd name="connsiteX1" fmla="*/ 512302 w 580807"/>
              <a:gd name="connsiteY1" fmla="*/ 789303 h 1390960"/>
              <a:gd name="connsiteX2" fmla="*/ 518259 w 580807"/>
              <a:gd name="connsiteY2" fmla="*/ 1200336 h 1390960"/>
              <a:gd name="connsiteX3" fmla="*/ 527194 w 580807"/>
              <a:gd name="connsiteY3" fmla="*/ 1361175 h 1390960"/>
              <a:gd name="connsiteX4" fmla="*/ 232323 w 580807"/>
              <a:gd name="connsiteY4" fmla="*/ 1390960 h 1390960"/>
              <a:gd name="connsiteX5" fmla="*/ 223387 w 580807"/>
              <a:gd name="connsiteY5" fmla="*/ 1197357 h 1390960"/>
              <a:gd name="connsiteX6" fmla="*/ 223387 w 580807"/>
              <a:gd name="connsiteY6" fmla="*/ 628464 h 1390960"/>
              <a:gd name="connsiteX7" fmla="*/ 223387 w 580807"/>
              <a:gd name="connsiteY7" fmla="*/ 384227 h 1390960"/>
              <a:gd name="connsiteX8" fmla="*/ 208495 w 580807"/>
              <a:gd name="connsiteY8" fmla="*/ 309764 h 1390960"/>
              <a:gd name="connsiteX9" fmla="*/ 104247 w 580807"/>
              <a:gd name="connsiteY9" fmla="*/ 163817 h 1390960"/>
              <a:gd name="connsiteX10" fmla="*/ 41699 w 580807"/>
              <a:gd name="connsiteY10" fmla="*/ 95312 h 1390960"/>
              <a:gd name="connsiteX11" fmla="*/ 14892 w 580807"/>
              <a:gd name="connsiteY11" fmla="*/ 65527 h 1390960"/>
              <a:gd name="connsiteX12" fmla="*/ 0 w 580807"/>
              <a:gd name="connsiteY12" fmla="*/ 35742 h 1390960"/>
              <a:gd name="connsiteX13" fmla="*/ 2978 w 580807"/>
              <a:gd name="connsiteY13" fmla="*/ 8935 h 1390960"/>
              <a:gd name="connsiteX14" fmla="*/ 26806 w 580807"/>
              <a:gd name="connsiteY14" fmla="*/ 0 h 1390960"/>
              <a:gd name="connsiteX15" fmla="*/ 74462 w 580807"/>
              <a:gd name="connsiteY15" fmla="*/ 2978 h 1390960"/>
              <a:gd name="connsiteX16" fmla="*/ 193602 w 580807"/>
              <a:gd name="connsiteY16" fmla="*/ 20849 h 1390960"/>
              <a:gd name="connsiteX17" fmla="*/ 399119 w 580807"/>
              <a:gd name="connsiteY17" fmla="*/ 68505 h 1390960"/>
              <a:gd name="connsiteX18" fmla="*/ 464646 w 580807"/>
              <a:gd name="connsiteY18" fmla="*/ 95312 h 1390960"/>
              <a:gd name="connsiteX19" fmla="*/ 548044 w 580807"/>
              <a:gd name="connsiteY19" fmla="*/ 145946 h 1390960"/>
              <a:gd name="connsiteX20" fmla="*/ 571872 w 580807"/>
              <a:gd name="connsiteY20" fmla="*/ 181688 h 1390960"/>
              <a:gd name="connsiteX21" fmla="*/ 580807 w 580807"/>
              <a:gd name="connsiteY21" fmla="*/ 220409 h 1390960"/>
              <a:gd name="connsiteX22" fmla="*/ 577829 w 580807"/>
              <a:gd name="connsiteY22" fmla="*/ 253172 h 1390960"/>
              <a:gd name="connsiteX23" fmla="*/ 562936 w 580807"/>
              <a:gd name="connsiteY23" fmla="*/ 288914 h 1390960"/>
              <a:gd name="connsiteX24" fmla="*/ 536130 w 580807"/>
              <a:gd name="connsiteY24" fmla="*/ 342527 h 1390960"/>
              <a:gd name="connsiteX25" fmla="*/ 512302 w 580807"/>
              <a:gd name="connsiteY25" fmla="*/ 425926 h 1390960"/>
              <a:gd name="connsiteX26" fmla="*/ 512302 w 580807"/>
              <a:gd name="connsiteY26" fmla="*/ 500388 h 13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0807" h="1390960">
                <a:moveTo>
                  <a:pt x="512302" y="500388"/>
                </a:moveTo>
                <a:lnTo>
                  <a:pt x="512302" y="789303"/>
                </a:lnTo>
                <a:cubicBezTo>
                  <a:pt x="514288" y="926314"/>
                  <a:pt x="516273" y="1063325"/>
                  <a:pt x="518259" y="1200336"/>
                </a:cubicBezTo>
                <a:lnTo>
                  <a:pt x="527194" y="1361175"/>
                </a:lnTo>
                <a:lnTo>
                  <a:pt x="232323" y="1390960"/>
                </a:lnTo>
                <a:lnTo>
                  <a:pt x="223387" y="1197357"/>
                </a:lnTo>
                <a:lnTo>
                  <a:pt x="223387" y="628464"/>
                </a:lnTo>
                <a:lnTo>
                  <a:pt x="223387" y="384227"/>
                </a:lnTo>
                <a:lnTo>
                  <a:pt x="208495" y="309764"/>
                </a:lnTo>
                <a:lnTo>
                  <a:pt x="104247" y="163817"/>
                </a:lnTo>
                <a:lnTo>
                  <a:pt x="41699" y="95312"/>
                </a:lnTo>
                <a:lnTo>
                  <a:pt x="14892" y="65527"/>
                </a:lnTo>
                <a:lnTo>
                  <a:pt x="0" y="35742"/>
                </a:lnTo>
                <a:lnTo>
                  <a:pt x="2978" y="8935"/>
                </a:lnTo>
                <a:lnTo>
                  <a:pt x="26806" y="0"/>
                </a:lnTo>
                <a:lnTo>
                  <a:pt x="74462" y="2978"/>
                </a:lnTo>
                <a:lnTo>
                  <a:pt x="193602" y="20849"/>
                </a:lnTo>
                <a:lnTo>
                  <a:pt x="399119" y="68505"/>
                </a:lnTo>
                <a:lnTo>
                  <a:pt x="464646" y="95312"/>
                </a:lnTo>
                <a:lnTo>
                  <a:pt x="548044" y="145946"/>
                </a:lnTo>
                <a:lnTo>
                  <a:pt x="571872" y="181688"/>
                </a:lnTo>
                <a:lnTo>
                  <a:pt x="580807" y="220409"/>
                </a:lnTo>
                <a:lnTo>
                  <a:pt x="577829" y="253172"/>
                </a:lnTo>
                <a:lnTo>
                  <a:pt x="562936" y="288914"/>
                </a:lnTo>
                <a:lnTo>
                  <a:pt x="536130" y="342527"/>
                </a:lnTo>
                <a:lnTo>
                  <a:pt x="512302" y="425926"/>
                </a:lnTo>
                <a:lnTo>
                  <a:pt x="512302" y="5003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4848880-C8F9-461B-9250-4D4A6FA18610}"/>
              </a:ext>
            </a:extLst>
          </p:cNvPr>
          <p:cNvSpPr/>
          <p:nvPr/>
        </p:nvSpPr>
        <p:spPr>
          <a:xfrm>
            <a:off x="4375150" y="3311526"/>
            <a:ext cx="3670300" cy="639763"/>
          </a:xfrm>
          <a:custGeom>
            <a:avLst/>
            <a:gdLst>
              <a:gd name="connsiteX0" fmla="*/ 1490870 w 3669527"/>
              <a:gd name="connsiteY0" fmla="*/ 238539 h 640080"/>
              <a:gd name="connsiteX1" fmla="*/ 2190585 w 3669527"/>
              <a:gd name="connsiteY1" fmla="*/ 166978 h 640080"/>
              <a:gd name="connsiteX2" fmla="*/ 2580198 w 3669527"/>
              <a:gd name="connsiteY2" fmla="*/ 127221 h 640080"/>
              <a:gd name="connsiteX3" fmla="*/ 2775005 w 3669527"/>
              <a:gd name="connsiteY3" fmla="*/ 99392 h 640080"/>
              <a:gd name="connsiteX4" fmla="*/ 2981739 w 3669527"/>
              <a:gd name="connsiteY4" fmla="*/ 59635 h 640080"/>
              <a:gd name="connsiteX5" fmla="*/ 3093058 w 3669527"/>
              <a:gd name="connsiteY5" fmla="*/ 11927 h 640080"/>
              <a:gd name="connsiteX6" fmla="*/ 3140765 w 3669527"/>
              <a:gd name="connsiteY6" fmla="*/ 0 h 640080"/>
              <a:gd name="connsiteX7" fmla="*/ 3395207 w 3669527"/>
              <a:gd name="connsiteY7" fmla="*/ 59635 h 640080"/>
              <a:gd name="connsiteX8" fmla="*/ 3506525 w 3669527"/>
              <a:gd name="connsiteY8" fmla="*/ 95416 h 640080"/>
              <a:gd name="connsiteX9" fmla="*/ 3597965 w 3669527"/>
              <a:gd name="connsiteY9" fmla="*/ 135172 h 640080"/>
              <a:gd name="connsiteX10" fmla="*/ 3641698 w 3669527"/>
              <a:gd name="connsiteY10" fmla="*/ 163002 h 640080"/>
              <a:gd name="connsiteX11" fmla="*/ 3661576 w 3669527"/>
              <a:gd name="connsiteY11" fmla="*/ 190832 h 640080"/>
              <a:gd name="connsiteX12" fmla="*/ 3669527 w 3669527"/>
              <a:gd name="connsiteY12" fmla="*/ 226612 h 640080"/>
              <a:gd name="connsiteX13" fmla="*/ 3657600 w 3669527"/>
              <a:gd name="connsiteY13" fmla="*/ 258418 h 640080"/>
              <a:gd name="connsiteX14" fmla="*/ 3637722 w 3669527"/>
              <a:gd name="connsiteY14" fmla="*/ 290223 h 640080"/>
              <a:gd name="connsiteX15" fmla="*/ 3578087 w 3669527"/>
              <a:gd name="connsiteY15" fmla="*/ 314077 h 640080"/>
              <a:gd name="connsiteX16" fmla="*/ 3124863 w 3669527"/>
              <a:gd name="connsiteY16" fmla="*/ 294199 h 640080"/>
              <a:gd name="connsiteX17" fmla="*/ 2524539 w 3669527"/>
              <a:gd name="connsiteY17" fmla="*/ 298174 h 640080"/>
              <a:gd name="connsiteX18" fmla="*/ 2214438 w 3669527"/>
              <a:gd name="connsiteY18" fmla="*/ 314077 h 640080"/>
              <a:gd name="connsiteX19" fmla="*/ 1940118 w 3669527"/>
              <a:gd name="connsiteY19" fmla="*/ 345882 h 640080"/>
              <a:gd name="connsiteX20" fmla="*/ 1423284 w 3669527"/>
              <a:gd name="connsiteY20" fmla="*/ 421419 h 640080"/>
              <a:gd name="connsiteX21" fmla="*/ 830912 w 3669527"/>
              <a:gd name="connsiteY21" fmla="*/ 520811 h 640080"/>
              <a:gd name="connsiteX22" fmla="*/ 655983 w 3669527"/>
              <a:gd name="connsiteY22" fmla="*/ 584421 h 640080"/>
              <a:gd name="connsiteX23" fmla="*/ 540689 w 3669527"/>
              <a:gd name="connsiteY23" fmla="*/ 624178 h 640080"/>
              <a:gd name="connsiteX24" fmla="*/ 492981 w 3669527"/>
              <a:gd name="connsiteY24" fmla="*/ 636105 h 640080"/>
              <a:gd name="connsiteX25" fmla="*/ 465152 w 3669527"/>
              <a:gd name="connsiteY25" fmla="*/ 640080 h 640080"/>
              <a:gd name="connsiteX26" fmla="*/ 409492 w 3669527"/>
              <a:gd name="connsiteY26" fmla="*/ 624178 h 640080"/>
              <a:gd name="connsiteX27" fmla="*/ 174929 w 3669527"/>
              <a:gd name="connsiteY27" fmla="*/ 469127 h 640080"/>
              <a:gd name="connsiteX28" fmla="*/ 59635 w 3669527"/>
              <a:gd name="connsiteY28" fmla="*/ 353833 h 640080"/>
              <a:gd name="connsiteX29" fmla="*/ 19878 w 3669527"/>
              <a:gd name="connsiteY29" fmla="*/ 302150 h 640080"/>
              <a:gd name="connsiteX30" fmla="*/ 0 w 3669527"/>
              <a:gd name="connsiteY30" fmla="*/ 254442 h 640080"/>
              <a:gd name="connsiteX31" fmla="*/ 7952 w 3669527"/>
              <a:gd name="connsiteY31" fmla="*/ 222637 h 640080"/>
              <a:gd name="connsiteX32" fmla="*/ 35781 w 3669527"/>
              <a:gd name="connsiteY32" fmla="*/ 226612 h 640080"/>
              <a:gd name="connsiteX33" fmla="*/ 115294 w 3669527"/>
              <a:gd name="connsiteY33" fmla="*/ 262393 h 640080"/>
              <a:gd name="connsiteX34" fmla="*/ 266369 w 3669527"/>
              <a:gd name="connsiteY34" fmla="*/ 329979 h 640080"/>
              <a:gd name="connsiteX35" fmla="*/ 353833 w 3669527"/>
              <a:gd name="connsiteY35" fmla="*/ 345882 h 640080"/>
              <a:gd name="connsiteX36" fmla="*/ 492981 w 3669527"/>
              <a:gd name="connsiteY36" fmla="*/ 353833 h 640080"/>
              <a:gd name="connsiteX37" fmla="*/ 958132 w 3669527"/>
              <a:gd name="connsiteY37" fmla="*/ 298174 h 640080"/>
              <a:gd name="connsiteX38" fmla="*/ 1490870 w 3669527"/>
              <a:gd name="connsiteY38" fmla="*/ 238539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669527" h="640080">
                <a:moveTo>
                  <a:pt x="1490870" y="238539"/>
                </a:moveTo>
                <a:lnTo>
                  <a:pt x="2190585" y="166978"/>
                </a:lnTo>
                <a:lnTo>
                  <a:pt x="2580198" y="127221"/>
                </a:lnTo>
                <a:lnTo>
                  <a:pt x="2775005" y="99392"/>
                </a:lnTo>
                <a:lnTo>
                  <a:pt x="2981739" y="59635"/>
                </a:lnTo>
                <a:lnTo>
                  <a:pt x="3093058" y="11927"/>
                </a:lnTo>
                <a:lnTo>
                  <a:pt x="3140765" y="0"/>
                </a:lnTo>
                <a:lnTo>
                  <a:pt x="3395207" y="59635"/>
                </a:lnTo>
                <a:lnTo>
                  <a:pt x="3506525" y="95416"/>
                </a:lnTo>
                <a:lnTo>
                  <a:pt x="3597965" y="135172"/>
                </a:lnTo>
                <a:lnTo>
                  <a:pt x="3641698" y="163002"/>
                </a:lnTo>
                <a:lnTo>
                  <a:pt x="3661576" y="190832"/>
                </a:lnTo>
                <a:lnTo>
                  <a:pt x="3669527" y="226612"/>
                </a:lnTo>
                <a:lnTo>
                  <a:pt x="3657600" y="258418"/>
                </a:lnTo>
                <a:lnTo>
                  <a:pt x="3637722" y="290223"/>
                </a:lnTo>
                <a:lnTo>
                  <a:pt x="3578087" y="314077"/>
                </a:lnTo>
                <a:lnTo>
                  <a:pt x="3124863" y="294199"/>
                </a:lnTo>
                <a:lnTo>
                  <a:pt x="2524539" y="298174"/>
                </a:lnTo>
                <a:lnTo>
                  <a:pt x="2214438" y="314077"/>
                </a:lnTo>
                <a:lnTo>
                  <a:pt x="1940118" y="345882"/>
                </a:lnTo>
                <a:lnTo>
                  <a:pt x="1423284" y="421419"/>
                </a:lnTo>
                <a:lnTo>
                  <a:pt x="830912" y="520811"/>
                </a:lnTo>
                <a:lnTo>
                  <a:pt x="655983" y="584421"/>
                </a:lnTo>
                <a:lnTo>
                  <a:pt x="540689" y="624178"/>
                </a:lnTo>
                <a:lnTo>
                  <a:pt x="492981" y="636105"/>
                </a:lnTo>
                <a:lnTo>
                  <a:pt x="465152" y="640080"/>
                </a:lnTo>
                <a:lnTo>
                  <a:pt x="409492" y="624178"/>
                </a:lnTo>
                <a:lnTo>
                  <a:pt x="174929" y="469127"/>
                </a:lnTo>
                <a:lnTo>
                  <a:pt x="59635" y="353833"/>
                </a:lnTo>
                <a:lnTo>
                  <a:pt x="19878" y="302150"/>
                </a:lnTo>
                <a:lnTo>
                  <a:pt x="0" y="254442"/>
                </a:lnTo>
                <a:lnTo>
                  <a:pt x="7952" y="222637"/>
                </a:lnTo>
                <a:lnTo>
                  <a:pt x="35781" y="226612"/>
                </a:lnTo>
                <a:lnTo>
                  <a:pt x="115294" y="262393"/>
                </a:lnTo>
                <a:lnTo>
                  <a:pt x="266369" y="329979"/>
                </a:lnTo>
                <a:lnTo>
                  <a:pt x="353833" y="345882"/>
                </a:lnTo>
                <a:lnTo>
                  <a:pt x="492981" y="353833"/>
                </a:lnTo>
                <a:lnTo>
                  <a:pt x="958132" y="298174"/>
                </a:lnTo>
                <a:lnTo>
                  <a:pt x="1490870" y="2385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5B4E0AB-1020-4BCE-8B74-9D1C6E4AB716}"/>
              </a:ext>
            </a:extLst>
          </p:cNvPr>
          <p:cNvSpPr/>
          <p:nvPr/>
        </p:nvSpPr>
        <p:spPr>
          <a:xfrm>
            <a:off x="4529138" y="1947863"/>
            <a:ext cx="3109912" cy="1206500"/>
          </a:xfrm>
          <a:custGeom>
            <a:avLst/>
            <a:gdLst>
              <a:gd name="connsiteX0" fmla="*/ 2012360 w 3110320"/>
              <a:gd name="connsiteY0" fmla="*/ 856613 h 1206736"/>
              <a:gd name="connsiteX1" fmla="*/ 1706427 w 3110320"/>
              <a:gd name="connsiteY1" fmla="*/ 887206 h 1206736"/>
              <a:gd name="connsiteX2" fmla="*/ 1427688 w 3110320"/>
              <a:gd name="connsiteY2" fmla="*/ 914400 h 1206736"/>
              <a:gd name="connsiteX3" fmla="*/ 1203337 w 3110320"/>
              <a:gd name="connsiteY3" fmla="*/ 941594 h 1206736"/>
              <a:gd name="connsiteX4" fmla="*/ 792027 w 3110320"/>
              <a:gd name="connsiteY4" fmla="*/ 1023176 h 1206736"/>
              <a:gd name="connsiteX5" fmla="*/ 506490 w 3110320"/>
              <a:gd name="connsiteY5" fmla="*/ 1097960 h 1206736"/>
              <a:gd name="connsiteX6" fmla="*/ 309333 w 3110320"/>
              <a:gd name="connsiteY6" fmla="*/ 1162546 h 1206736"/>
              <a:gd name="connsiteX7" fmla="*/ 224351 w 3110320"/>
              <a:gd name="connsiteY7" fmla="*/ 1196538 h 1206736"/>
              <a:gd name="connsiteX8" fmla="*/ 190359 w 3110320"/>
              <a:gd name="connsiteY8" fmla="*/ 1206736 h 1206736"/>
              <a:gd name="connsiteX9" fmla="*/ 149568 w 3110320"/>
              <a:gd name="connsiteY9" fmla="*/ 1193139 h 1206736"/>
              <a:gd name="connsiteX10" fmla="*/ 23795 w 3110320"/>
              <a:gd name="connsiteY10" fmla="*/ 978986 h 1206736"/>
              <a:gd name="connsiteX11" fmla="*/ 0 w 3110320"/>
              <a:gd name="connsiteY11" fmla="*/ 931396 h 1206736"/>
              <a:gd name="connsiteX12" fmla="*/ 10198 w 3110320"/>
              <a:gd name="connsiteY12" fmla="*/ 887206 h 1206736"/>
              <a:gd name="connsiteX13" fmla="*/ 40792 w 3110320"/>
              <a:gd name="connsiteY13" fmla="*/ 826019 h 1206736"/>
              <a:gd name="connsiteX14" fmla="*/ 88381 w 3110320"/>
              <a:gd name="connsiteY14" fmla="*/ 608467 h 1206736"/>
              <a:gd name="connsiteX15" fmla="*/ 122374 w 3110320"/>
              <a:gd name="connsiteY15" fmla="*/ 424907 h 1206736"/>
              <a:gd name="connsiteX16" fmla="*/ 132571 w 3110320"/>
              <a:gd name="connsiteY16" fmla="*/ 326329 h 1206736"/>
              <a:gd name="connsiteX17" fmla="*/ 118974 w 3110320"/>
              <a:gd name="connsiteY17" fmla="*/ 231149 h 1206736"/>
              <a:gd name="connsiteX18" fmla="*/ 81583 w 3110320"/>
              <a:gd name="connsiteY18" fmla="*/ 129172 h 1206736"/>
              <a:gd name="connsiteX19" fmla="*/ 44191 w 3110320"/>
              <a:gd name="connsiteY19" fmla="*/ 74784 h 1206736"/>
              <a:gd name="connsiteX20" fmla="*/ 37392 w 3110320"/>
              <a:gd name="connsiteY20" fmla="*/ 23795 h 1206736"/>
              <a:gd name="connsiteX21" fmla="*/ 50989 w 3110320"/>
              <a:gd name="connsiteY21" fmla="*/ 6798 h 1206736"/>
              <a:gd name="connsiteX22" fmla="*/ 95180 w 3110320"/>
              <a:gd name="connsiteY22" fmla="*/ 0 h 1206736"/>
              <a:gd name="connsiteX23" fmla="*/ 132571 w 3110320"/>
              <a:gd name="connsiteY23" fmla="*/ 16996 h 1206736"/>
              <a:gd name="connsiteX24" fmla="*/ 197157 w 3110320"/>
              <a:gd name="connsiteY24" fmla="*/ 71384 h 1206736"/>
              <a:gd name="connsiteX25" fmla="*/ 278740 w 3110320"/>
              <a:gd name="connsiteY25" fmla="*/ 142769 h 1206736"/>
              <a:gd name="connsiteX26" fmla="*/ 370519 w 3110320"/>
              <a:gd name="connsiteY26" fmla="*/ 234549 h 1206736"/>
              <a:gd name="connsiteX27" fmla="*/ 404512 w 3110320"/>
              <a:gd name="connsiteY27" fmla="*/ 292336 h 1206736"/>
              <a:gd name="connsiteX28" fmla="*/ 421508 w 3110320"/>
              <a:gd name="connsiteY28" fmla="*/ 319530 h 1206736"/>
              <a:gd name="connsiteX29" fmla="*/ 418109 w 3110320"/>
              <a:gd name="connsiteY29" fmla="*/ 363720 h 1206736"/>
              <a:gd name="connsiteX30" fmla="*/ 394314 w 3110320"/>
              <a:gd name="connsiteY30" fmla="*/ 465698 h 1206736"/>
              <a:gd name="connsiteX31" fmla="*/ 360322 w 3110320"/>
              <a:gd name="connsiteY31" fmla="*/ 564277 h 1206736"/>
              <a:gd name="connsiteX32" fmla="*/ 329728 w 3110320"/>
              <a:gd name="connsiteY32" fmla="*/ 686650 h 1206736"/>
              <a:gd name="connsiteX33" fmla="*/ 309333 w 3110320"/>
              <a:gd name="connsiteY33" fmla="*/ 819221 h 1206736"/>
              <a:gd name="connsiteX34" fmla="*/ 309333 w 3110320"/>
              <a:gd name="connsiteY34" fmla="*/ 849814 h 1206736"/>
              <a:gd name="connsiteX35" fmla="*/ 319531 w 3110320"/>
              <a:gd name="connsiteY35" fmla="*/ 860012 h 1206736"/>
              <a:gd name="connsiteX36" fmla="*/ 438505 w 3110320"/>
              <a:gd name="connsiteY36" fmla="*/ 843016 h 1206736"/>
              <a:gd name="connsiteX37" fmla="*/ 826020 w 3110320"/>
              <a:gd name="connsiteY37" fmla="*/ 798825 h 1206736"/>
              <a:gd name="connsiteX38" fmla="*/ 1274722 w 3110320"/>
              <a:gd name="connsiteY38" fmla="*/ 747836 h 1206736"/>
              <a:gd name="connsiteX39" fmla="*/ 1458282 w 3110320"/>
              <a:gd name="connsiteY39" fmla="*/ 727441 h 1206736"/>
              <a:gd name="connsiteX40" fmla="*/ 1777812 w 3110320"/>
              <a:gd name="connsiteY40" fmla="*/ 700247 h 1206736"/>
              <a:gd name="connsiteX41" fmla="*/ 2022558 w 3110320"/>
              <a:gd name="connsiteY41" fmla="*/ 683251 h 1206736"/>
              <a:gd name="connsiteX42" fmla="*/ 2467861 w 3110320"/>
              <a:gd name="connsiteY42" fmla="*/ 659456 h 1206736"/>
              <a:gd name="connsiteX43" fmla="*/ 2780592 w 3110320"/>
              <a:gd name="connsiteY43" fmla="*/ 642459 h 1206736"/>
              <a:gd name="connsiteX44" fmla="*/ 2906365 w 3110320"/>
              <a:gd name="connsiteY44" fmla="*/ 635661 h 1206736"/>
              <a:gd name="connsiteX45" fmla="*/ 2970951 w 3110320"/>
              <a:gd name="connsiteY45" fmla="*/ 635661 h 1206736"/>
              <a:gd name="connsiteX46" fmla="*/ 3110320 w 3110320"/>
              <a:gd name="connsiteY46" fmla="*/ 853213 h 1206736"/>
              <a:gd name="connsiteX47" fmla="*/ 2879171 w 3110320"/>
              <a:gd name="connsiteY47" fmla="*/ 843016 h 1206736"/>
              <a:gd name="connsiteX48" fmla="*/ 2484857 w 3110320"/>
              <a:gd name="connsiteY48" fmla="*/ 839616 h 1206736"/>
              <a:gd name="connsiteX49" fmla="*/ 2114338 w 3110320"/>
              <a:gd name="connsiteY49" fmla="*/ 853213 h 1206736"/>
              <a:gd name="connsiteX50" fmla="*/ 2012360 w 3110320"/>
              <a:gd name="connsiteY50" fmla="*/ 856613 h 120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110320" h="1206736">
                <a:moveTo>
                  <a:pt x="2012360" y="856613"/>
                </a:moveTo>
                <a:lnTo>
                  <a:pt x="1706427" y="887206"/>
                </a:lnTo>
                <a:lnTo>
                  <a:pt x="1427688" y="914400"/>
                </a:lnTo>
                <a:lnTo>
                  <a:pt x="1203337" y="941594"/>
                </a:lnTo>
                <a:lnTo>
                  <a:pt x="792027" y="1023176"/>
                </a:lnTo>
                <a:lnTo>
                  <a:pt x="506490" y="1097960"/>
                </a:lnTo>
                <a:lnTo>
                  <a:pt x="309333" y="1162546"/>
                </a:lnTo>
                <a:lnTo>
                  <a:pt x="224351" y="1196538"/>
                </a:lnTo>
                <a:lnTo>
                  <a:pt x="190359" y="1206736"/>
                </a:lnTo>
                <a:lnTo>
                  <a:pt x="149568" y="1193139"/>
                </a:lnTo>
                <a:lnTo>
                  <a:pt x="23795" y="978986"/>
                </a:lnTo>
                <a:lnTo>
                  <a:pt x="0" y="931396"/>
                </a:lnTo>
                <a:lnTo>
                  <a:pt x="10198" y="887206"/>
                </a:lnTo>
                <a:lnTo>
                  <a:pt x="40792" y="826019"/>
                </a:lnTo>
                <a:lnTo>
                  <a:pt x="88381" y="608467"/>
                </a:lnTo>
                <a:lnTo>
                  <a:pt x="122374" y="424907"/>
                </a:lnTo>
                <a:lnTo>
                  <a:pt x="132571" y="326329"/>
                </a:lnTo>
                <a:lnTo>
                  <a:pt x="118974" y="231149"/>
                </a:lnTo>
                <a:lnTo>
                  <a:pt x="81583" y="129172"/>
                </a:lnTo>
                <a:lnTo>
                  <a:pt x="44191" y="74784"/>
                </a:lnTo>
                <a:lnTo>
                  <a:pt x="37392" y="23795"/>
                </a:lnTo>
                <a:lnTo>
                  <a:pt x="50989" y="6798"/>
                </a:lnTo>
                <a:lnTo>
                  <a:pt x="95180" y="0"/>
                </a:lnTo>
                <a:lnTo>
                  <a:pt x="132571" y="16996"/>
                </a:lnTo>
                <a:lnTo>
                  <a:pt x="197157" y="71384"/>
                </a:lnTo>
                <a:lnTo>
                  <a:pt x="278740" y="142769"/>
                </a:lnTo>
                <a:lnTo>
                  <a:pt x="370519" y="234549"/>
                </a:lnTo>
                <a:lnTo>
                  <a:pt x="404512" y="292336"/>
                </a:lnTo>
                <a:lnTo>
                  <a:pt x="421508" y="319530"/>
                </a:lnTo>
                <a:lnTo>
                  <a:pt x="418109" y="363720"/>
                </a:lnTo>
                <a:lnTo>
                  <a:pt x="394314" y="465698"/>
                </a:lnTo>
                <a:lnTo>
                  <a:pt x="360322" y="564277"/>
                </a:lnTo>
                <a:lnTo>
                  <a:pt x="329728" y="686650"/>
                </a:lnTo>
                <a:lnTo>
                  <a:pt x="309333" y="819221"/>
                </a:lnTo>
                <a:lnTo>
                  <a:pt x="309333" y="849814"/>
                </a:lnTo>
                <a:lnTo>
                  <a:pt x="319531" y="860012"/>
                </a:lnTo>
                <a:lnTo>
                  <a:pt x="438505" y="843016"/>
                </a:lnTo>
                <a:lnTo>
                  <a:pt x="826020" y="798825"/>
                </a:lnTo>
                <a:lnTo>
                  <a:pt x="1274722" y="747836"/>
                </a:lnTo>
                <a:lnTo>
                  <a:pt x="1458282" y="727441"/>
                </a:lnTo>
                <a:lnTo>
                  <a:pt x="1777812" y="700247"/>
                </a:lnTo>
                <a:lnTo>
                  <a:pt x="2022558" y="683251"/>
                </a:lnTo>
                <a:lnTo>
                  <a:pt x="2467861" y="659456"/>
                </a:lnTo>
                <a:lnTo>
                  <a:pt x="2780592" y="642459"/>
                </a:lnTo>
                <a:lnTo>
                  <a:pt x="2906365" y="635661"/>
                </a:lnTo>
                <a:lnTo>
                  <a:pt x="2970951" y="635661"/>
                </a:lnTo>
                <a:lnTo>
                  <a:pt x="3110320" y="853213"/>
                </a:lnTo>
                <a:lnTo>
                  <a:pt x="2879171" y="843016"/>
                </a:lnTo>
                <a:lnTo>
                  <a:pt x="2484857" y="839616"/>
                </a:lnTo>
                <a:lnTo>
                  <a:pt x="2114338" y="853213"/>
                </a:lnTo>
                <a:lnTo>
                  <a:pt x="2012360" y="8566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7B56855-7B58-49FC-ACF6-9FE24BC801F0}"/>
              </a:ext>
            </a:extLst>
          </p:cNvPr>
          <p:cNvSpPr/>
          <p:nvPr/>
        </p:nvSpPr>
        <p:spPr>
          <a:xfrm>
            <a:off x="7408864" y="1693864"/>
            <a:ext cx="530225" cy="1266825"/>
          </a:xfrm>
          <a:custGeom>
            <a:avLst/>
            <a:gdLst>
              <a:gd name="connsiteX0" fmla="*/ 283611 w 530548"/>
              <a:gd name="connsiteY0" fmla="*/ 946184 h 1266469"/>
              <a:gd name="connsiteX1" fmla="*/ 222488 w 530548"/>
              <a:gd name="connsiteY1" fmla="*/ 1136888 h 1266469"/>
              <a:gd name="connsiteX2" fmla="*/ 178480 w 530548"/>
              <a:gd name="connsiteY2" fmla="*/ 1224905 h 1266469"/>
              <a:gd name="connsiteX3" fmla="*/ 154030 w 530548"/>
              <a:gd name="connsiteY3" fmla="*/ 1256689 h 1266469"/>
              <a:gd name="connsiteX4" fmla="*/ 139361 w 530548"/>
              <a:gd name="connsiteY4" fmla="*/ 1266469 h 1266469"/>
              <a:gd name="connsiteX5" fmla="*/ 107577 w 530548"/>
              <a:gd name="connsiteY5" fmla="*/ 1266469 h 1266469"/>
              <a:gd name="connsiteX6" fmla="*/ 44009 w 530548"/>
              <a:gd name="connsiteY6" fmla="*/ 1239575 h 1266469"/>
              <a:gd name="connsiteX7" fmla="*/ 19560 w 530548"/>
              <a:gd name="connsiteY7" fmla="*/ 1210236 h 1266469"/>
              <a:gd name="connsiteX8" fmla="*/ 2445 w 530548"/>
              <a:gd name="connsiteY8" fmla="*/ 1154003 h 1266469"/>
              <a:gd name="connsiteX9" fmla="*/ 0 w 530548"/>
              <a:gd name="connsiteY9" fmla="*/ 1097769 h 1266469"/>
              <a:gd name="connsiteX10" fmla="*/ 46454 w 530548"/>
              <a:gd name="connsiteY10" fmla="*/ 867947 h 1266469"/>
              <a:gd name="connsiteX11" fmla="*/ 83128 w 530548"/>
              <a:gd name="connsiteY11" fmla="*/ 711472 h 1266469"/>
              <a:gd name="connsiteX12" fmla="*/ 114912 w 530548"/>
              <a:gd name="connsiteY12" fmla="*/ 567222 h 1266469"/>
              <a:gd name="connsiteX13" fmla="*/ 144251 w 530548"/>
              <a:gd name="connsiteY13" fmla="*/ 437641 h 1266469"/>
              <a:gd name="connsiteX14" fmla="*/ 156475 w 530548"/>
              <a:gd name="connsiteY14" fmla="*/ 364293 h 1266469"/>
              <a:gd name="connsiteX15" fmla="*/ 156475 w 530548"/>
              <a:gd name="connsiteY15" fmla="*/ 308060 h 1266469"/>
              <a:gd name="connsiteX16" fmla="*/ 149141 w 530548"/>
              <a:gd name="connsiteY16" fmla="*/ 273831 h 1266469"/>
              <a:gd name="connsiteX17" fmla="*/ 112467 w 530548"/>
              <a:gd name="connsiteY17" fmla="*/ 176035 h 1266469"/>
              <a:gd name="connsiteX18" fmla="*/ 66013 w 530548"/>
              <a:gd name="connsiteY18" fmla="*/ 95352 h 1266469"/>
              <a:gd name="connsiteX19" fmla="*/ 39119 w 530548"/>
              <a:gd name="connsiteY19" fmla="*/ 31784 h 1266469"/>
              <a:gd name="connsiteX20" fmla="*/ 36674 w 530548"/>
              <a:gd name="connsiteY20" fmla="*/ 12225 h 1266469"/>
              <a:gd name="connsiteX21" fmla="*/ 46454 w 530548"/>
              <a:gd name="connsiteY21" fmla="*/ 0 h 1266469"/>
              <a:gd name="connsiteX22" fmla="*/ 75793 w 530548"/>
              <a:gd name="connsiteY22" fmla="*/ 4890 h 1266469"/>
              <a:gd name="connsiteX23" fmla="*/ 124691 w 530548"/>
              <a:gd name="connsiteY23" fmla="*/ 26895 h 1266469"/>
              <a:gd name="connsiteX24" fmla="*/ 298281 w 530548"/>
              <a:gd name="connsiteY24" fmla="*/ 119801 h 1266469"/>
              <a:gd name="connsiteX25" fmla="*/ 425416 w 530548"/>
              <a:gd name="connsiteY25" fmla="*/ 202929 h 1266469"/>
              <a:gd name="connsiteX26" fmla="*/ 493874 w 530548"/>
              <a:gd name="connsiteY26" fmla="*/ 266497 h 1266469"/>
              <a:gd name="connsiteX27" fmla="*/ 518323 w 530548"/>
              <a:gd name="connsiteY27" fmla="*/ 300726 h 1266469"/>
              <a:gd name="connsiteX28" fmla="*/ 528103 w 530548"/>
              <a:gd name="connsiteY28" fmla="*/ 330065 h 1266469"/>
              <a:gd name="connsiteX29" fmla="*/ 530548 w 530548"/>
              <a:gd name="connsiteY29" fmla="*/ 364293 h 1266469"/>
              <a:gd name="connsiteX30" fmla="*/ 523213 w 530548"/>
              <a:gd name="connsiteY30" fmla="*/ 403412 h 1266469"/>
              <a:gd name="connsiteX31" fmla="*/ 503654 w 530548"/>
              <a:gd name="connsiteY31" fmla="*/ 435196 h 1266469"/>
              <a:gd name="connsiteX32" fmla="*/ 462090 w 530548"/>
              <a:gd name="connsiteY32" fmla="*/ 491429 h 1266469"/>
              <a:gd name="connsiteX33" fmla="*/ 393632 w 530548"/>
              <a:gd name="connsiteY33" fmla="*/ 603896 h 1266469"/>
              <a:gd name="connsiteX34" fmla="*/ 283611 w 530548"/>
              <a:gd name="connsiteY34" fmla="*/ 946184 h 126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0548" h="1266469">
                <a:moveTo>
                  <a:pt x="283611" y="946184"/>
                </a:moveTo>
                <a:lnTo>
                  <a:pt x="222488" y="1136888"/>
                </a:lnTo>
                <a:lnTo>
                  <a:pt x="178480" y="1224905"/>
                </a:lnTo>
                <a:lnTo>
                  <a:pt x="154030" y="1256689"/>
                </a:lnTo>
                <a:lnTo>
                  <a:pt x="139361" y="1266469"/>
                </a:lnTo>
                <a:lnTo>
                  <a:pt x="107577" y="1266469"/>
                </a:lnTo>
                <a:lnTo>
                  <a:pt x="44009" y="1239575"/>
                </a:lnTo>
                <a:lnTo>
                  <a:pt x="19560" y="1210236"/>
                </a:lnTo>
                <a:lnTo>
                  <a:pt x="2445" y="1154003"/>
                </a:lnTo>
                <a:lnTo>
                  <a:pt x="0" y="1097769"/>
                </a:lnTo>
                <a:lnTo>
                  <a:pt x="46454" y="867947"/>
                </a:lnTo>
                <a:lnTo>
                  <a:pt x="83128" y="711472"/>
                </a:lnTo>
                <a:lnTo>
                  <a:pt x="114912" y="567222"/>
                </a:lnTo>
                <a:lnTo>
                  <a:pt x="144251" y="437641"/>
                </a:lnTo>
                <a:lnTo>
                  <a:pt x="156475" y="364293"/>
                </a:lnTo>
                <a:lnTo>
                  <a:pt x="156475" y="308060"/>
                </a:lnTo>
                <a:lnTo>
                  <a:pt x="149141" y="273831"/>
                </a:lnTo>
                <a:lnTo>
                  <a:pt x="112467" y="176035"/>
                </a:lnTo>
                <a:lnTo>
                  <a:pt x="66013" y="95352"/>
                </a:lnTo>
                <a:lnTo>
                  <a:pt x="39119" y="31784"/>
                </a:lnTo>
                <a:lnTo>
                  <a:pt x="36674" y="12225"/>
                </a:lnTo>
                <a:lnTo>
                  <a:pt x="46454" y="0"/>
                </a:lnTo>
                <a:lnTo>
                  <a:pt x="75793" y="4890"/>
                </a:lnTo>
                <a:lnTo>
                  <a:pt x="124691" y="26895"/>
                </a:lnTo>
                <a:lnTo>
                  <a:pt x="298281" y="119801"/>
                </a:lnTo>
                <a:lnTo>
                  <a:pt x="425416" y="202929"/>
                </a:lnTo>
                <a:lnTo>
                  <a:pt x="493874" y="266497"/>
                </a:lnTo>
                <a:lnTo>
                  <a:pt x="518323" y="300726"/>
                </a:lnTo>
                <a:lnTo>
                  <a:pt x="528103" y="330065"/>
                </a:lnTo>
                <a:lnTo>
                  <a:pt x="530548" y="364293"/>
                </a:lnTo>
                <a:lnTo>
                  <a:pt x="523213" y="403412"/>
                </a:lnTo>
                <a:lnTo>
                  <a:pt x="503654" y="435196"/>
                </a:lnTo>
                <a:lnTo>
                  <a:pt x="462090" y="491429"/>
                </a:lnTo>
                <a:lnTo>
                  <a:pt x="393632" y="603896"/>
                </a:lnTo>
                <a:lnTo>
                  <a:pt x="283611" y="94618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7C5853C-80A5-4FF1-82AC-CE9EF7424985}"/>
              </a:ext>
            </a:extLst>
          </p:cNvPr>
          <p:cNvSpPr/>
          <p:nvPr/>
        </p:nvSpPr>
        <p:spPr>
          <a:xfrm>
            <a:off x="3933826" y="3725863"/>
            <a:ext cx="1522413" cy="2038350"/>
          </a:xfrm>
          <a:custGeom>
            <a:avLst/>
            <a:gdLst>
              <a:gd name="connsiteX0" fmla="*/ 838862 w 1522675"/>
              <a:gd name="connsiteY0" fmla="*/ 946205 h 2039510"/>
              <a:gd name="connsiteX1" fmla="*/ 981986 w 1522675"/>
              <a:gd name="connsiteY1" fmla="*/ 731520 h 2039510"/>
              <a:gd name="connsiteX2" fmla="*/ 1065475 w 1522675"/>
              <a:gd name="connsiteY2" fmla="*/ 584421 h 2039510"/>
              <a:gd name="connsiteX3" fmla="*/ 1125109 w 1522675"/>
              <a:gd name="connsiteY3" fmla="*/ 453224 h 2039510"/>
              <a:gd name="connsiteX4" fmla="*/ 1148963 w 1522675"/>
              <a:gd name="connsiteY4" fmla="*/ 393590 h 2039510"/>
              <a:gd name="connsiteX5" fmla="*/ 1160890 w 1522675"/>
              <a:gd name="connsiteY5" fmla="*/ 326004 h 2039510"/>
              <a:gd name="connsiteX6" fmla="*/ 1160890 w 1522675"/>
              <a:gd name="connsiteY6" fmla="*/ 290223 h 2039510"/>
              <a:gd name="connsiteX7" fmla="*/ 1144988 w 1522675"/>
              <a:gd name="connsiteY7" fmla="*/ 226612 h 2039510"/>
              <a:gd name="connsiteX8" fmla="*/ 1105231 w 1522675"/>
              <a:gd name="connsiteY8" fmla="*/ 170953 h 2039510"/>
              <a:gd name="connsiteX9" fmla="*/ 950181 w 1522675"/>
              <a:gd name="connsiteY9" fmla="*/ 0 h 2039510"/>
              <a:gd name="connsiteX10" fmla="*/ 1212574 w 1522675"/>
              <a:gd name="connsiteY10" fmla="*/ 47708 h 2039510"/>
              <a:gd name="connsiteX11" fmla="*/ 1315941 w 1522675"/>
              <a:gd name="connsiteY11" fmla="*/ 147099 h 2039510"/>
              <a:gd name="connsiteX12" fmla="*/ 1411356 w 1522675"/>
              <a:gd name="connsiteY12" fmla="*/ 238539 h 2039510"/>
              <a:gd name="connsiteX13" fmla="*/ 1463040 w 1522675"/>
              <a:gd name="connsiteY13" fmla="*/ 298174 h 2039510"/>
              <a:gd name="connsiteX14" fmla="*/ 1494845 w 1522675"/>
              <a:gd name="connsiteY14" fmla="*/ 337931 h 2039510"/>
              <a:gd name="connsiteX15" fmla="*/ 1514723 w 1522675"/>
              <a:gd name="connsiteY15" fmla="*/ 381663 h 2039510"/>
              <a:gd name="connsiteX16" fmla="*/ 1522675 w 1522675"/>
              <a:gd name="connsiteY16" fmla="*/ 413468 h 2039510"/>
              <a:gd name="connsiteX17" fmla="*/ 1518699 w 1522675"/>
              <a:gd name="connsiteY17" fmla="*/ 429371 h 2039510"/>
              <a:gd name="connsiteX18" fmla="*/ 1435210 w 1522675"/>
              <a:gd name="connsiteY18" fmla="*/ 504908 h 2039510"/>
              <a:gd name="connsiteX19" fmla="*/ 1379551 w 1522675"/>
              <a:gd name="connsiteY19" fmla="*/ 556591 h 2039510"/>
              <a:gd name="connsiteX20" fmla="*/ 1296062 w 1522675"/>
              <a:gd name="connsiteY20" fmla="*/ 671885 h 2039510"/>
              <a:gd name="connsiteX21" fmla="*/ 1216549 w 1522675"/>
              <a:gd name="connsiteY21" fmla="*/ 803082 h 2039510"/>
              <a:gd name="connsiteX22" fmla="*/ 1121134 w 1522675"/>
              <a:gd name="connsiteY22" fmla="*/ 942230 h 2039510"/>
              <a:gd name="connsiteX23" fmla="*/ 938254 w 1522675"/>
              <a:gd name="connsiteY23" fmla="*/ 1152939 h 2039510"/>
              <a:gd name="connsiteX24" fmla="*/ 735495 w 1522675"/>
              <a:gd name="connsiteY24" fmla="*/ 1379551 h 2039510"/>
              <a:gd name="connsiteX25" fmla="*/ 624177 w 1522675"/>
              <a:gd name="connsiteY25" fmla="*/ 1498821 h 2039510"/>
              <a:gd name="connsiteX26" fmla="*/ 485029 w 1522675"/>
              <a:gd name="connsiteY26" fmla="*/ 1633993 h 2039510"/>
              <a:gd name="connsiteX27" fmla="*/ 310101 w 1522675"/>
              <a:gd name="connsiteY27" fmla="*/ 1796995 h 2039510"/>
              <a:gd name="connsiteX28" fmla="*/ 170953 w 1522675"/>
              <a:gd name="connsiteY28" fmla="*/ 1920240 h 2039510"/>
              <a:gd name="connsiteX29" fmla="*/ 63610 w 1522675"/>
              <a:gd name="connsiteY29" fmla="*/ 2023607 h 2039510"/>
              <a:gd name="connsiteX30" fmla="*/ 35781 w 1522675"/>
              <a:gd name="connsiteY30" fmla="*/ 2039510 h 2039510"/>
              <a:gd name="connsiteX31" fmla="*/ 7951 w 1522675"/>
              <a:gd name="connsiteY31" fmla="*/ 2031558 h 2039510"/>
              <a:gd name="connsiteX32" fmla="*/ 0 w 1522675"/>
              <a:gd name="connsiteY32" fmla="*/ 2011680 h 2039510"/>
              <a:gd name="connsiteX33" fmla="*/ 3975 w 1522675"/>
              <a:gd name="connsiteY33" fmla="*/ 1987826 h 2039510"/>
              <a:gd name="connsiteX34" fmla="*/ 99391 w 1522675"/>
              <a:gd name="connsiteY34" fmla="*/ 1880484 h 2039510"/>
              <a:gd name="connsiteX35" fmla="*/ 246490 w 1522675"/>
              <a:gd name="connsiteY35" fmla="*/ 1717482 h 2039510"/>
              <a:gd name="connsiteX36" fmla="*/ 389614 w 1522675"/>
              <a:gd name="connsiteY36" fmla="*/ 1538577 h 2039510"/>
              <a:gd name="connsiteX37" fmla="*/ 592372 w 1522675"/>
              <a:gd name="connsiteY37" fmla="*/ 1284136 h 2039510"/>
              <a:gd name="connsiteX38" fmla="*/ 751398 w 1522675"/>
              <a:gd name="connsiteY38" fmla="*/ 1069451 h 2039510"/>
              <a:gd name="connsiteX39" fmla="*/ 838862 w 1522675"/>
              <a:gd name="connsiteY39" fmla="*/ 946205 h 20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2675" h="2039510">
                <a:moveTo>
                  <a:pt x="838862" y="946205"/>
                </a:moveTo>
                <a:lnTo>
                  <a:pt x="981986" y="731520"/>
                </a:lnTo>
                <a:lnTo>
                  <a:pt x="1065475" y="584421"/>
                </a:lnTo>
                <a:lnTo>
                  <a:pt x="1125109" y="453224"/>
                </a:lnTo>
                <a:lnTo>
                  <a:pt x="1148963" y="393590"/>
                </a:lnTo>
                <a:lnTo>
                  <a:pt x="1160890" y="326004"/>
                </a:lnTo>
                <a:lnTo>
                  <a:pt x="1160890" y="290223"/>
                </a:lnTo>
                <a:lnTo>
                  <a:pt x="1144988" y="226612"/>
                </a:lnTo>
                <a:lnTo>
                  <a:pt x="1105231" y="170953"/>
                </a:lnTo>
                <a:lnTo>
                  <a:pt x="950181" y="0"/>
                </a:lnTo>
                <a:lnTo>
                  <a:pt x="1212574" y="47708"/>
                </a:lnTo>
                <a:lnTo>
                  <a:pt x="1315941" y="147099"/>
                </a:lnTo>
                <a:lnTo>
                  <a:pt x="1411356" y="238539"/>
                </a:lnTo>
                <a:lnTo>
                  <a:pt x="1463040" y="298174"/>
                </a:lnTo>
                <a:lnTo>
                  <a:pt x="1494845" y="337931"/>
                </a:lnTo>
                <a:lnTo>
                  <a:pt x="1514723" y="381663"/>
                </a:lnTo>
                <a:lnTo>
                  <a:pt x="1522675" y="413468"/>
                </a:lnTo>
                <a:lnTo>
                  <a:pt x="1518699" y="429371"/>
                </a:lnTo>
                <a:lnTo>
                  <a:pt x="1435210" y="504908"/>
                </a:lnTo>
                <a:lnTo>
                  <a:pt x="1379551" y="556591"/>
                </a:lnTo>
                <a:lnTo>
                  <a:pt x="1296062" y="671885"/>
                </a:lnTo>
                <a:lnTo>
                  <a:pt x="1216549" y="803082"/>
                </a:lnTo>
                <a:lnTo>
                  <a:pt x="1121134" y="942230"/>
                </a:lnTo>
                <a:lnTo>
                  <a:pt x="938254" y="1152939"/>
                </a:lnTo>
                <a:lnTo>
                  <a:pt x="735495" y="1379551"/>
                </a:lnTo>
                <a:lnTo>
                  <a:pt x="624177" y="1498821"/>
                </a:lnTo>
                <a:lnTo>
                  <a:pt x="485029" y="1633993"/>
                </a:lnTo>
                <a:lnTo>
                  <a:pt x="310101" y="1796995"/>
                </a:lnTo>
                <a:lnTo>
                  <a:pt x="170953" y="1920240"/>
                </a:lnTo>
                <a:lnTo>
                  <a:pt x="63610" y="2023607"/>
                </a:lnTo>
                <a:lnTo>
                  <a:pt x="35781" y="2039510"/>
                </a:lnTo>
                <a:lnTo>
                  <a:pt x="7951" y="2031558"/>
                </a:lnTo>
                <a:lnTo>
                  <a:pt x="0" y="2011680"/>
                </a:lnTo>
                <a:lnTo>
                  <a:pt x="3975" y="1987826"/>
                </a:lnTo>
                <a:lnTo>
                  <a:pt x="99391" y="1880484"/>
                </a:lnTo>
                <a:lnTo>
                  <a:pt x="246490" y="1717482"/>
                </a:lnTo>
                <a:lnTo>
                  <a:pt x="389614" y="1538577"/>
                </a:lnTo>
                <a:lnTo>
                  <a:pt x="592372" y="1284136"/>
                </a:lnTo>
                <a:lnTo>
                  <a:pt x="751398" y="1069451"/>
                </a:lnTo>
                <a:lnTo>
                  <a:pt x="838862" y="9462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FEF8E7E-4C12-4099-AEC6-942872268170}"/>
              </a:ext>
            </a:extLst>
          </p:cNvPr>
          <p:cNvSpPr/>
          <p:nvPr/>
        </p:nvSpPr>
        <p:spPr>
          <a:xfrm>
            <a:off x="4957764" y="4522789"/>
            <a:ext cx="585787" cy="1385887"/>
          </a:xfrm>
          <a:custGeom>
            <a:avLst/>
            <a:gdLst>
              <a:gd name="connsiteX0" fmla="*/ 236764 w 585107"/>
              <a:gd name="connsiteY0" fmla="*/ 587829 h 1385207"/>
              <a:gd name="connsiteX1" fmla="*/ 223157 w 585107"/>
              <a:gd name="connsiteY1" fmla="*/ 440872 h 1385207"/>
              <a:gd name="connsiteX2" fmla="*/ 214993 w 585107"/>
              <a:gd name="connsiteY2" fmla="*/ 329293 h 1385207"/>
              <a:gd name="connsiteX3" fmla="*/ 212271 w 585107"/>
              <a:gd name="connsiteY3" fmla="*/ 304800 h 1385207"/>
              <a:gd name="connsiteX4" fmla="*/ 198664 w 585107"/>
              <a:gd name="connsiteY4" fmla="*/ 253093 h 1385207"/>
              <a:gd name="connsiteX5" fmla="*/ 176893 w 585107"/>
              <a:gd name="connsiteY5" fmla="*/ 214993 h 1385207"/>
              <a:gd name="connsiteX6" fmla="*/ 0 w 585107"/>
              <a:gd name="connsiteY6" fmla="*/ 21772 h 1385207"/>
              <a:gd name="connsiteX7" fmla="*/ 193221 w 585107"/>
              <a:gd name="connsiteY7" fmla="*/ 0 h 1385207"/>
              <a:gd name="connsiteX8" fmla="*/ 285750 w 585107"/>
              <a:gd name="connsiteY8" fmla="*/ 51707 h 1385207"/>
              <a:gd name="connsiteX9" fmla="*/ 315686 w 585107"/>
              <a:gd name="connsiteY9" fmla="*/ 68036 h 1385207"/>
              <a:gd name="connsiteX10" fmla="*/ 345621 w 585107"/>
              <a:gd name="connsiteY10" fmla="*/ 81643 h 1385207"/>
              <a:gd name="connsiteX11" fmla="*/ 378278 w 585107"/>
              <a:gd name="connsiteY11" fmla="*/ 89807 h 1385207"/>
              <a:gd name="connsiteX12" fmla="*/ 421821 w 585107"/>
              <a:gd name="connsiteY12" fmla="*/ 92529 h 1385207"/>
              <a:gd name="connsiteX13" fmla="*/ 440871 w 585107"/>
              <a:gd name="connsiteY13" fmla="*/ 97972 h 1385207"/>
              <a:gd name="connsiteX14" fmla="*/ 454478 w 585107"/>
              <a:gd name="connsiteY14" fmla="*/ 111579 h 1385207"/>
              <a:gd name="connsiteX15" fmla="*/ 468086 w 585107"/>
              <a:gd name="connsiteY15" fmla="*/ 247650 h 1385207"/>
              <a:gd name="connsiteX16" fmla="*/ 492578 w 585107"/>
              <a:gd name="connsiteY16" fmla="*/ 538843 h 1385207"/>
              <a:gd name="connsiteX17" fmla="*/ 522514 w 585107"/>
              <a:gd name="connsiteY17" fmla="*/ 781050 h 1385207"/>
              <a:gd name="connsiteX18" fmla="*/ 555171 w 585107"/>
              <a:gd name="connsiteY18" fmla="*/ 1042307 h 1385207"/>
              <a:gd name="connsiteX19" fmla="*/ 585107 w 585107"/>
              <a:gd name="connsiteY19" fmla="*/ 1208315 h 1385207"/>
              <a:gd name="connsiteX20" fmla="*/ 574221 w 585107"/>
              <a:gd name="connsiteY20" fmla="*/ 1254579 h 1385207"/>
              <a:gd name="connsiteX21" fmla="*/ 563336 w 585107"/>
              <a:gd name="connsiteY21" fmla="*/ 1295400 h 1385207"/>
              <a:gd name="connsiteX22" fmla="*/ 541564 w 585107"/>
              <a:gd name="connsiteY22" fmla="*/ 1341665 h 1385207"/>
              <a:gd name="connsiteX23" fmla="*/ 519793 w 585107"/>
              <a:gd name="connsiteY23" fmla="*/ 1366157 h 1385207"/>
              <a:gd name="connsiteX24" fmla="*/ 498021 w 585107"/>
              <a:gd name="connsiteY24" fmla="*/ 1379765 h 1385207"/>
              <a:gd name="connsiteX25" fmla="*/ 462643 w 585107"/>
              <a:gd name="connsiteY25" fmla="*/ 1385207 h 1385207"/>
              <a:gd name="connsiteX26" fmla="*/ 413657 w 585107"/>
              <a:gd name="connsiteY26" fmla="*/ 1374322 h 1385207"/>
              <a:gd name="connsiteX27" fmla="*/ 370114 w 585107"/>
              <a:gd name="connsiteY27" fmla="*/ 1344386 h 1385207"/>
              <a:gd name="connsiteX28" fmla="*/ 326571 w 585107"/>
              <a:gd name="connsiteY28" fmla="*/ 1298122 h 1385207"/>
              <a:gd name="connsiteX29" fmla="*/ 302078 w 585107"/>
              <a:gd name="connsiteY29" fmla="*/ 1243693 h 1385207"/>
              <a:gd name="connsiteX30" fmla="*/ 285750 w 585107"/>
              <a:gd name="connsiteY30" fmla="*/ 1200150 h 1385207"/>
              <a:gd name="connsiteX31" fmla="*/ 274864 w 585107"/>
              <a:gd name="connsiteY31" fmla="*/ 1053193 h 1385207"/>
              <a:gd name="connsiteX32" fmla="*/ 236764 w 585107"/>
              <a:gd name="connsiteY32" fmla="*/ 587829 h 138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5107" h="1385207">
                <a:moveTo>
                  <a:pt x="236764" y="587829"/>
                </a:moveTo>
                <a:lnTo>
                  <a:pt x="223157" y="440872"/>
                </a:lnTo>
                <a:lnTo>
                  <a:pt x="214993" y="329293"/>
                </a:lnTo>
                <a:lnTo>
                  <a:pt x="212271" y="304800"/>
                </a:lnTo>
                <a:lnTo>
                  <a:pt x="198664" y="253093"/>
                </a:lnTo>
                <a:lnTo>
                  <a:pt x="176893" y="214993"/>
                </a:lnTo>
                <a:lnTo>
                  <a:pt x="0" y="21772"/>
                </a:lnTo>
                <a:lnTo>
                  <a:pt x="193221" y="0"/>
                </a:lnTo>
                <a:lnTo>
                  <a:pt x="285750" y="51707"/>
                </a:lnTo>
                <a:lnTo>
                  <a:pt x="315686" y="68036"/>
                </a:lnTo>
                <a:lnTo>
                  <a:pt x="345621" y="81643"/>
                </a:lnTo>
                <a:lnTo>
                  <a:pt x="378278" y="89807"/>
                </a:lnTo>
                <a:lnTo>
                  <a:pt x="421821" y="92529"/>
                </a:lnTo>
                <a:lnTo>
                  <a:pt x="440871" y="97972"/>
                </a:lnTo>
                <a:lnTo>
                  <a:pt x="454478" y="111579"/>
                </a:lnTo>
                <a:lnTo>
                  <a:pt x="468086" y="247650"/>
                </a:lnTo>
                <a:lnTo>
                  <a:pt x="492578" y="538843"/>
                </a:lnTo>
                <a:lnTo>
                  <a:pt x="522514" y="781050"/>
                </a:lnTo>
                <a:lnTo>
                  <a:pt x="555171" y="1042307"/>
                </a:lnTo>
                <a:lnTo>
                  <a:pt x="585107" y="1208315"/>
                </a:lnTo>
                <a:lnTo>
                  <a:pt x="574221" y="1254579"/>
                </a:lnTo>
                <a:lnTo>
                  <a:pt x="563336" y="1295400"/>
                </a:lnTo>
                <a:lnTo>
                  <a:pt x="541564" y="1341665"/>
                </a:lnTo>
                <a:lnTo>
                  <a:pt x="519793" y="1366157"/>
                </a:lnTo>
                <a:lnTo>
                  <a:pt x="498021" y="1379765"/>
                </a:lnTo>
                <a:lnTo>
                  <a:pt x="462643" y="1385207"/>
                </a:lnTo>
                <a:lnTo>
                  <a:pt x="413657" y="1374322"/>
                </a:lnTo>
                <a:lnTo>
                  <a:pt x="370114" y="1344386"/>
                </a:lnTo>
                <a:lnTo>
                  <a:pt x="326571" y="1298122"/>
                </a:lnTo>
                <a:lnTo>
                  <a:pt x="302078" y="1243693"/>
                </a:lnTo>
                <a:lnTo>
                  <a:pt x="285750" y="1200150"/>
                </a:lnTo>
                <a:lnTo>
                  <a:pt x="274864" y="1053193"/>
                </a:lnTo>
                <a:lnTo>
                  <a:pt x="236764" y="5878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C5EA46E-2615-4E2A-B368-CF544B1F6608}"/>
              </a:ext>
            </a:extLst>
          </p:cNvPr>
          <p:cNvSpPr/>
          <p:nvPr/>
        </p:nvSpPr>
        <p:spPr>
          <a:xfrm>
            <a:off x="5313363" y="4318001"/>
            <a:ext cx="2463800" cy="1484313"/>
          </a:xfrm>
          <a:custGeom>
            <a:avLst/>
            <a:gdLst>
              <a:gd name="connsiteX0" fmla="*/ 401283 w 2463617"/>
              <a:gd name="connsiteY0" fmla="*/ 430886 h 1483433"/>
              <a:gd name="connsiteX1" fmla="*/ 92097 w 2463617"/>
              <a:gd name="connsiteY1" fmla="*/ 473646 h 1483433"/>
              <a:gd name="connsiteX2" fmla="*/ 0 w 2463617"/>
              <a:gd name="connsiteY2" fmla="*/ 296029 h 1483433"/>
              <a:gd name="connsiteX3" fmla="*/ 161171 w 2463617"/>
              <a:gd name="connsiteY3" fmla="*/ 282872 h 1483433"/>
              <a:gd name="connsiteX4" fmla="*/ 414440 w 2463617"/>
              <a:gd name="connsiteY4" fmla="*/ 249980 h 1483433"/>
              <a:gd name="connsiteX5" fmla="*/ 769674 w 2463617"/>
              <a:gd name="connsiteY5" fmla="*/ 200642 h 1483433"/>
              <a:gd name="connsiteX6" fmla="*/ 1118330 w 2463617"/>
              <a:gd name="connsiteY6" fmla="*/ 151304 h 1483433"/>
              <a:gd name="connsiteX7" fmla="*/ 1503168 w 2463617"/>
              <a:gd name="connsiteY7" fmla="*/ 98676 h 1483433"/>
              <a:gd name="connsiteX8" fmla="*/ 1828800 w 2463617"/>
              <a:gd name="connsiteY8" fmla="*/ 55916 h 1483433"/>
              <a:gd name="connsiteX9" fmla="*/ 1871559 w 2463617"/>
              <a:gd name="connsiteY9" fmla="*/ 42760 h 1483433"/>
              <a:gd name="connsiteX10" fmla="*/ 1947211 w 2463617"/>
              <a:gd name="connsiteY10" fmla="*/ 9868 h 1483433"/>
              <a:gd name="connsiteX11" fmla="*/ 2009706 w 2463617"/>
              <a:gd name="connsiteY11" fmla="*/ 0 h 1483433"/>
              <a:gd name="connsiteX12" fmla="*/ 2045887 w 2463617"/>
              <a:gd name="connsiteY12" fmla="*/ 9868 h 1483433"/>
              <a:gd name="connsiteX13" fmla="*/ 2085358 w 2463617"/>
              <a:gd name="connsiteY13" fmla="*/ 32892 h 1483433"/>
              <a:gd name="connsiteX14" fmla="*/ 2197191 w 2463617"/>
              <a:gd name="connsiteY14" fmla="*/ 111833 h 1483433"/>
              <a:gd name="connsiteX15" fmla="*/ 2335338 w 2463617"/>
              <a:gd name="connsiteY15" fmla="*/ 226955 h 1483433"/>
              <a:gd name="connsiteX16" fmla="*/ 2417568 w 2463617"/>
              <a:gd name="connsiteY16" fmla="*/ 305896 h 1483433"/>
              <a:gd name="connsiteX17" fmla="*/ 2440592 w 2463617"/>
              <a:gd name="connsiteY17" fmla="*/ 328921 h 1483433"/>
              <a:gd name="connsiteX18" fmla="*/ 2457038 w 2463617"/>
              <a:gd name="connsiteY18" fmla="*/ 351945 h 1483433"/>
              <a:gd name="connsiteX19" fmla="*/ 2463617 w 2463617"/>
              <a:gd name="connsiteY19" fmla="*/ 381548 h 1483433"/>
              <a:gd name="connsiteX20" fmla="*/ 2453749 w 2463617"/>
              <a:gd name="connsiteY20" fmla="*/ 414440 h 1483433"/>
              <a:gd name="connsiteX21" fmla="*/ 2414279 w 2463617"/>
              <a:gd name="connsiteY21" fmla="*/ 463778 h 1483433"/>
              <a:gd name="connsiteX22" fmla="*/ 2374808 w 2463617"/>
              <a:gd name="connsiteY22" fmla="*/ 509827 h 1483433"/>
              <a:gd name="connsiteX23" fmla="*/ 2348495 w 2463617"/>
              <a:gd name="connsiteY23" fmla="*/ 546009 h 1483433"/>
              <a:gd name="connsiteX24" fmla="*/ 2325470 w 2463617"/>
              <a:gd name="connsiteY24" fmla="*/ 605214 h 1483433"/>
              <a:gd name="connsiteX25" fmla="*/ 2262975 w 2463617"/>
              <a:gd name="connsiteY25" fmla="*/ 861773 h 1483433"/>
              <a:gd name="connsiteX26" fmla="*/ 2190612 w 2463617"/>
              <a:gd name="connsiteY26" fmla="*/ 1134777 h 1483433"/>
              <a:gd name="connsiteX27" fmla="*/ 2134696 w 2463617"/>
              <a:gd name="connsiteY27" fmla="*/ 1361732 h 1483433"/>
              <a:gd name="connsiteX28" fmla="*/ 2108382 w 2463617"/>
              <a:gd name="connsiteY28" fmla="*/ 1443963 h 1483433"/>
              <a:gd name="connsiteX29" fmla="*/ 2091936 w 2463617"/>
              <a:gd name="connsiteY29" fmla="*/ 1460409 h 1483433"/>
              <a:gd name="connsiteX30" fmla="*/ 2065623 w 2463617"/>
              <a:gd name="connsiteY30" fmla="*/ 1476855 h 1483433"/>
              <a:gd name="connsiteX31" fmla="*/ 2026152 w 2463617"/>
              <a:gd name="connsiteY31" fmla="*/ 1483433 h 1483433"/>
              <a:gd name="connsiteX32" fmla="*/ 1980103 w 2463617"/>
              <a:gd name="connsiteY32" fmla="*/ 1470276 h 1483433"/>
              <a:gd name="connsiteX33" fmla="*/ 1937343 w 2463617"/>
              <a:gd name="connsiteY33" fmla="*/ 1430806 h 1483433"/>
              <a:gd name="connsiteX34" fmla="*/ 1894584 w 2463617"/>
              <a:gd name="connsiteY34" fmla="*/ 1388046 h 1483433"/>
              <a:gd name="connsiteX35" fmla="*/ 1864981 w 2463617"/>
              <a:gd name="connsiteY35" fmla="*/ 1355154 h 1483433"/>
              <a:gd name="connsiteX36" fmla="*/ 1822221 w 2463617"/>
              <a:gd name="connsiteY36" fmla="*/ 1299237 h 1483433"/>
              <a:gd name="connsiteX37" fmla="*/ 1894584 w 2463617"/>
              <a:gd name="connsiteY37" fmla="*/ 1108463 h 1483433"/>
              <a:gd name="connsiteX38" fmla="*/ 1953789 w 2463617"/>
              <a:gd name="connsiteY38" fmla="*/ 766386 h 1483433"/>
              <a:gd name="connsiteX39" fmla="*/ 2026152 w 2463617"/>
              <a:gd name="connsiteY39" fmla="*/ 345367 h 1483433"/>
              <a:gd name="connsiteX40" fmla="*/ 2026152 w 2463617"/>
              <a:gd name="connsiteY40" fmla="*/ 325632 h 1483433"/>
              <a:gd name="connsiteX41" fmla="*/ 2006417 w 2463617"/>
              <a:gd name="connsiteY41" fmla="*/ 289450 h 1483433"/>
              <a:gd name="connsiteX42" fmla="*/ 1963657 w 2463617"/>
              <a:gd name="connsiteY42" fmla="*/ 259847 h 1483433"/>
              <a:gd name="connsiteX43" fmla="*/ 1920897 w 2463617"/>
              <a:gd name="connsiteY43" fmla="*/ 249980 h 1483433"/>
              <a:gd name="connsiteX44" fmla="*/ 1763015 w 2463617"/>
              <a:gd name="connsiteY44" fmla="*/ 273004 h 1483433"/>
              <a:gd name="connsiteX45" fmla="*/ 1292659 w 2463617"/>
              <a:gd name="connsiteY45" fmla="*/ 325632 h 1483433"/>
              <a:gd name="connsiteX46" fmla="*/ 822302 w 2463617"/>
              <a:gd name="connsiteY46" fmla="*/ 381548 h 1483433"/>
              <a:gd name="connsiteX47" fmla="*/ 401283 w 2463617"/>
              <a:gd name="connsiteY47" fmla="*/ 430886 h 148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63617" h="1483433">
                <a:moveTo>
                  <a:pt x="401283" y="430886"/>
                </a:moveTo>
                <a:lnTo>
                  <a:pt x="92097" y="473646"/>
                </a:lnTo>
                <a:lnTo>
                  <a:pt x="0" y="296029"/>
                </a:lnTo>
                <a:lnTo>
                  <a:pt x="161171" y="282872"/>
                </a:lnTo>
                <a:lnTo>
                  <a:pt x="414440" y="249980"/>
                </a:lnTo>
                <a:lnTo>
                  <a:pt x="769674" y="200642"/>
                </a:lnTo>
                <a:lnTo>
                  <a:pt x="1118330" y="151304"/>
                </a:lnTo>
                <a:lnTo>
                  <a:pt x="1503168" y="98676"/>
                </a:lnTo>
                <a:lnTo>
                  <a:pt x="1828800" y="55916"/>
                </a:lnTo>
                <a:lnTo>
                  <a:pt x="1871559" y="42760"/>
                </a:lnTo>
                <a:lnTo>
                  <a:pt x="1947211" y="9868"/>
                </a:lnTo>
                <a:lnTo>
                  <a:pt x="2009706" y="0"/>
                </a:lnTo>
                <a:lnTo>
                  <a:pt x="2045887" y="9868"/>
                </a:lnTo>
                <a:lnTo>
                  <a:pt x="2085358" y="32892"/>
                </a:lnTo>
                <a:lnTo>
                  <a:pt x="2197191" y="111833"/>
                </a:lnTo>
                <a:lnTo>
                  <a:pt x="2335338" y="226955"/>
                </a:lnTo>
                <a:lnTo>
                  <a:pt x="2417568" y="305896"/>
                </a:lnTo>
                <a:lnTo>
                  <a:pt x="2440592" y="328921"/>
                </a:lnTo>
                <a:lnTo>
                  <a:pt x="2457038" y="351945"/>
                </a:lnTo>
                <a:lnTo>
                  <a:pt x="2463617" y="381548"/>
                </a:lnTo>
                <a:lnTo>
                  <a:pt x="2453749" y="414440"/>
                </a:lnTo>
                <a:lnTo>
                  <a:pt x="2414279" y="463778"/>
                </a:lnTo>
                <a:lnTo>
                  <a:pt x="2374808" y="509827"/>
                </a:lnTo>
                <a:lnTo>
                  <a:pt x="2348495" y="546009"/>
                </a:lnTo>
                <a:lnTo>
                  <a:pt x="2325470" y="605214"/>
                </a:lnTo>
                <a:lnTo>
                  <a:pt x="2262975" y="861773"/>
                </a:lnTo>
                <a:lnTo>
                  <a:pt x="2190612" y="1134777"/>
                </a:lnTo>
                <a:lnTo>
                  <a:pt x="2134696" y="1361732"/>
                </a:lnTo>
                <a:lnTo>
                  <a:pt x="2108382" y="1443963"/>
                </a:lnTo>
                <a:lnTo>
                  <a:pt x="2091936" y="1460409"/>
                </a:lnTo>
                <a:lnTo>
                  <a:pt x="2065623" y="1476855"/>
                </a:lnTo>
                <a:lnTo>
                  <a:pt x="2026152" y="1483433"/>
                </a:lnTo>
                <a:lnTo>
                  <a:pt x="1980103" y="1470276"/>
                </a:lnTo>
                <a:lnTo>
                  <a:pt x="1937343" y="1430806"/>
                </a:lnTo>
                <a:lnTo>
                  <a:pt x="1894584" y="1388046"/>
                </a:lnTo>
                <a:lnTo>
                  <a:pt x="1864981" y="1355154"/>
                </a:lnTo>
                <a:lnTo>
                  <a:pt x="1822221" y="1299237"/>
                </a:lnTo>
                <a:lnTo>
                  <a:pt x="1894584" y="1108463"/>
                </a:lnTo>
                <a:lnTo>
                  <a:pt x="1953789" y="766386"/>
                </a:lnTo>
                <a:lnTo>
                  <a:pt x="2026152" y="345367"/>
                </a:lnTo>
                <a:lnTo>
                  <a:pt x="2026152" y="325632"/>
                </a:lnTo>
                <a:lnTo>
                  <a:pt x="2006417" y="289450"/>
                </a:lnTo>
                <a:lnTo>
                  <a:pt x="1963657" y="259847"/>
                </a:lnTo>
                <a:lnTo>
                  <a:pt x="1920897" y="249980"/>
                </a:lnTo>
                <a:lnTo>
                  <a:pt x="1763015" y="273004"/>
                </a:lnTo>
                <a:lnTo>
                  <a:pt x="1292659" y="325632"/>
                </a:lnTo>
                <a:lnTo>
                  <a:pt x="822302" y="381548"/>
                </a:lnTo>
                <a:lnTo>
                  <a:pt x="401283" y="4308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C80CD44-B733-4AB6-A6DB-8FA684BDC577}"/>
              </a:ext>
            </a:extLst>
          </p:cNvPr>
          <p:cNvSpPr/>
          <p:nvPr/>
        </p:nvSpPr>
        <p:spPr>
          <a:xfrm>
            <a:off x="5372101" y="5421313"/>
            <a:ext cx="1920875" cy="334962"/>
          </a:xfrm>
          <a:custGeom>
            <a:avLst/>
            <a:gdLst>
              <a:gd name="connsiteX0" fmla="*/ 425885 w 1921492"/>
              <a:gd name="connsiteY0" fmla="*/ 300624 h 335697"/>
              <a:gd name="connsiteX1" fmla="*/ 137786 w 1921492"/>
              <a:gd name="connsiteY1" fmla="*/ 335697 h 335697"/>
              <a:gd name="connsiteX2" fmla="*/ 0 w 1921492"/>
              <a:gd name="connsiteY2" fmla="*/ 157828 h 335697"/>
              <a:gd name="connsiteX3" fmla="*/ 258036 w 1921492"/>
              <a:gd name="connsiteY3" fmla="*/ 147807 h 335697"/>
              <a:gd name="connsiteX4" fmla="*/ 390812 w 1921492"/>
              <a:gd name="connsiteY4" fmla="*/ 137786 h 335697"/>
              <a:gd name="connsiteX5" fmla="*/ 553650 w 1921492"/>
              <a:gd name="connsiteY5" fmla="*/ 125260 h 335697"/>
              <a:gd name="connsiteX6" fmla="*/ 701457 w 1921492"/>
              <a:gd name="connsiteY6" fmla="*/ 112734 h 335697"/>
              <a:gd name="connsiteX7" fmla="*/ 924421 w 1921492"/>
              <a:gd name="connsiteY7" fmla="*/ 92692 h 335697"/>
              <a:gd name="connsiteX8" fmla="*/ 1052186 w 1921492"/>
              <a:gd name="connsiteY8" fmla="*/ 77661 h 335697"/>
              <a:gd name="connsiteX9" fmla="*/ 1252603 w 1921492"/>
              <a:gd name="connsiteY9" fmla="*/ 50104 h 335697"/>
              <a:gd name="connsiteX10" fmla="*/ 1412936 w 1921492"/>
              <a:gd name="connsiteY10" fmla="*/ 25052 h 335697"/>
              <a:gd name="connsiteX11" fmla="*/ 1543206 w 1921492"/>
              <a:gd name="connsiteY11" fmla="*/ 7515 h 335697"/>
              <a:gd name="connsiteX12" fmla="*/ 1635899 w 1921492"/>
              <a:gd name="connsiteY12" fmla="*/ 0 h 335697"/>
              <a:gd name="connsiteX13" fmla="*/ 1696024 w 1921492"/>
              <a:gd name="connsiteY13" fmla="*/ 0 h 335697"/>
              <a:gd name="connsiteX14" fmla="*/ 1778696 w 1921492"/>
              <a:gd name="connsiteY14" fmla="*/ 7515 h 335697"/>
              <a:gd name="connsiteX15" fmla="*/ 1921492 w 1921492"/>
              <a:gd name="connsiteY15" fmla="*/ 47599 h 335697"/>
              <a:gd name="connsiteX16" fmla="*/ 1798737 w 1921492"/>
              <a:gd name="connsiteY16" fmla="*/ 200416 h 335697"/>
              <a:gd name="connsiteX17" fmla="*/ 1723581 w 1921492"/>
              <a:gd name="connsiteY17" fmla="*/ 197911 h 335697"/>
              <a:gd name="connsiteX18" fmla="*/ 1585795 w 1921492"/>
              <a:gd name="connsiteY18" fmla="*/ 207932 h 335697"/>
              <a:gd name="connsiteX19" fmla="*/ 1335274 w 1921492"/>
              <a:gd name="connsiteY19" fmla="*/ 225468 h 335697"/>
              <a:gd name="connsiteX20" fmla="*/ 1077238 w 1921492"/>
              <a:gd name="connsiteY20" fmla="*/ 243005 h 335697"/>
              <a:gd name="connsiteX21" fmla="*/ 831728 w 1921492"/>
              <a:gd name="connsiteY21" fmla="*/ 260541 h 335697"/>
              <a:gd name="connsiteX22" fmla="*/ 596239 w 1921492"/>
              <a:gd name="connsiteY22" fmla="*/ 280583 h 335697"/>
              <a:gd name="connsiteX23" fmla="*/ 425885 w 1921492"/>
              <a:gd name="connsiteY23" fmla="*/ 300624 h 3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21492" h="335697">
                <a:moveTo>
                  <a:pt x="425885" y="300624"/>
                </a:moveTo>
                <a:lnTo>
                  <a:pt x="137786" y="335697"/>
                </a:lnTo>
                <a:lnTo>
                  <a:pt x="0" y="157828"/>
                </a:lnTo>
                <a:lnTo>
                  <a:pt x="258036" y="147807"/>
                </a:lnTo>
                <a:lnTo>
                  <a:pt x="390812" y="137786"/>
                </a:lnTo>
                <a:lnTo>
                  <a:pt x="553650" y="125260"/>
                </a:lnTo>
                <a:lnTo>
                  <a:pt x="701457" y="112734"/>
                </a:lnTo>
                <a:lnTo>
                  <a:pt x="924421" y="92692"/>
                </a:lnTo>
                <a:lnTo>
                  <a:pt x="1052186" y="77661"/>
                </a:lnTo>
                <a:lnTo>
                  <a:pt x="1252603" y="50104"/>
                </a:lnTo>
                <a:lnTo>
                  <a:pt x="1412936" y="25052"/>
                </a:lnTo>
                <a:lnTo>
                  <a:pt x="1543206" y="7515"/>
                </a:lnTo>
                <a:lnTo>
                  <a:pt x="1635899" y="0"/>
                </a:lnTo>
                <a:lnTo>
                  <a:pt x="1696024" y="0"/>
                </a:lnTo>
                <a:lnTo>
                  <a:pt x="1778696" y="7515"/>
                </a:lnTo>
                <a:lnTo>
                  <a:pt x="1921492" y="47599"/>
                </a:lnTo>
                <a:lnTo>
                  <a:pt x="1798737" y="200416"/>
                </a:lnTo>
                <a:lnTo>
                  <a:pt x="1723581" y="197911"/>
                </a:lnTo>
                <a:lnTo>
                  <a:pt x="1585795" y="207932"/>
                </a:lnTo>
                <a:lnTo>
                  <a:pt x="1335274" y="225468"/>
                </a:lnTo>
                <a:lnTo>
                  <a:pt x="1077238" y="243005"/>
                </a:lnTo>
                <a:lnTo>
                  <a:pt x="831728" y="260541"/>
                </a:lnTo>
                <a:lnTo>
                  <a:pt x="596239" y="280583"/>
                </a:lnTo>
                <a:lnTo>
                  <a:pt x="425885" y="3006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B93A8D7-DDE9-4027-8970-351DCC44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6" y="1458914"/>
            <a:ext cx="4115157" cy="44504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B97E9A-1545-41F1-BD04-66BCD72DA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6" y="1497582"/>
            <a:ext cx="4121253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0" grpId="0" animBg="1"/>
      <p:bldP spid="11" grpId="0" animBg="1"/>
      <p:bldP spid="19" grpId="0" animBg="1"/>
      <p:bldP spid="20" grpId="0" animBg="1"/>
      <p:bldP spid="23" grpId="0" animBg="1"/>
      <p:bldP spid="2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B19BB4-1829-42DE-AF97-CAF5452EC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21" y="1203767"/>
            <a:ext cx="4115157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007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4FB7749-A749-426D-A1B8-28BE018AF2E0}"/>
              </a:ext>
            </a:extLst>
          </p:cNvPr>
          <p:cNvSpPr/>
          <p:nvPr/>
        </p:nvSpPr>
        <p:spPr>
          <a:xfrm>
            <a:off x="3998913" y="2071689"/>
            <a:ext cx="1657350" cy="333375"/>
          </a:xfrm>
          <a:custGeom>
            <a:avLst/>
            <a:gdLst>
              <a:gd name="connsiteX0" fmla="*/ 640556 w 1657350"/>
              <a:gd name="connsiteY0" fmla="*/ 150018 h 333375"/>
              <a:gd name="connsiteX1" fmla="*/ 814387 w 1657350"/>
              <a:gd name="connsiteY1" fmla="*/ 128587 h 333375"/>
              <a:gd name="connsiteX2" fmla="*/ 1035844 w 1657350"/>
              <a:gd name="connsiteY2" fmla="*/ 92868 h 333375"/>
              <a:gd name="connsiteX3" fmla="*/ 1209675 w 1657350"/>
              <a:gd name="connsiteY3" fmla="*/ 59531 h 333375"/>
              <a:gd name="connsiteX4" fmla="*/ 1335881 w 1657350"/>
              <a:gd name="connsiteY4" fmla="*/ 30956 h 333375"/>
              <a:gd name="connsiteX5" fmla="*/ 1388269 w 1657350"/>
              <a:gd name="connsiteY5" fmla="*/ 14287 h 333375"/>
              <a:gd name="connsiteX6" fmla="*/ 1419225 w 1657350"/>
              <a:gd name="connsiteY6" fmla="*/ 0 h 333375"/>
              <a:gd name="connsiteX7" fmla="*/ 1435894 w 1657350"/>
              <a:gd name="connsiteY7" fmla="*/ 0 h 333375"/>
              <a:gd name="connsiteX8" fmla="*/ 1485900 w 1657350"/>
              <a:gd name="connsiteY8" fmla="*/ 7143 h 333375"/>
              <a:gd name="connsiteX9" fmla="*/ 1535906 w 1657350"/>
              <a:gd name="connsiteY9" fmla="*/ 23812 h 333375"/>
              <a:gd name="connsiteX10" fmla="*/ 1578769 w 1657350"/>
              <a:gd name="connsiteY10" fmla="*/ 47625 h 333375"/>
              <a:gd name="connsiteX11" fmla="*/ 1616869 w 1657350"/>
              <a:gd name="connsiteY11" fmla="*/ 78581 h 333375"/>
              <a:gd name="connsiteX12" fmla="*/ 1657350 w 1657350"/>
              <a:gd name="connsiteY12" fmla="*/ 138112 h 333375"/>
              <a:gd name="connsiteX13" fmla="*/ 1557337 w 1657350"/>
              <a:gd name="connsiteY13" fmla="*/ 192881 h 333375"/>
              <a:gd name="connsiteX14" fmla="*/ 1443037 w 1657350"/>
              <a:gd name="connsiteY14" fmla="*/ 200025 h 333375"/>
              <a:gd name="connsiteX15" fmla="*/ 1376362 w 1657350"/>
              <a:gd name="connsiteY15" fmla="*/ 200025 h 333375"/>
              <a:gd name="connsiteX16" fmla="*/ 1026319 w 1657350"/>
              <a:gd name="connsiteY16" fmla="*/ 245268 h 333375"/>
              <a:gd name="connsiteX17" fmla="*/ 776287 w 1657350"/>
              <a:gd name="connsiteY17" fmla="*/ 290512 h 333375"/>
              <a:gd name="connsiteX18" fmla="*/ 561975 w 1657350"/>
              <a:gd name="connsiteY18" fmla="*/ 321468 h 333375"/>
              <a:gd name="connsiteX19" fmla="*/ 414337 w 1657350"/>
              <a:gd name="connsiteY19" fmla="*/ 330993 h 333375"/>
              <a:gd name="connsiteX20" fmla="*/ 342900 w 1657350"/>
              <a:gd name="connsiteY20" fmla="*/ 333375 h 333375"/>
              <a:gd name="connsiteX21" fmla="*/ 283369 w 1657350"/>
              <a:gd name="connsiteY21" fmla="*/ 330993 h 333375"/>
              <a:gd name="connsiteX22" fmla="*/ 238125 w 1657350"/>
              <a:gd name="connsiteY22" fmla="*/ 321468 h 333375"/>
              <a:gd name="connsiteX23" fmla="*/ 178594 w 1657350"/>
              <a:gd name="connsiteY23" fmla="*/ 297656 h 333375"/>
              <a:gd name="connsiteX24" fmla="*/ 102394 w 1657350"/>
              <a:gd name="connsiteY24" fmla="*/ 252412 h 333375"/>
              <a:gd name="connsiteX25" fmla="*/ 42862 w 1657350"/>
              <a:gd name="connsiteY25" fmla="*/ 202406 h 333375"/>
              <a:gd name="connsiteX26" fmla="*/ 11906 w 1657350"/>
              <a:gd name="connsiteY26" fmla="*/ 171450 h 333375"/>
              <a:gd name="connsiteX27" fmla="*/ 0 w 1657350"/>
              <a:gd name="connsiteY27" fmla="*/ 147637 h 333375"/>
              <a:gd name="connsiteX28" fmla="*/ 2381 w 1657350"/>
              <a:gd name="connsiteY28" fmla="*/ 133350 h 333375"/>
              <a:gd name="connsiteX29" fmla="*/ 23812 w 1657350"/>
              <a:gd name="connsiteY29" fmla="*/ 126206 h 333375"/>
              <a:gd name="connsiteX30" fmla="*/ 133350 w 1657350"/>
              <a:gd name="connsiteY30" fmla="*/ 147637 h 333375"/>
              <a:gd name="connsiteX31" fmla="*/ 276225 w 1657350"/>
              <a:gd name="connsiteY31" fmla="*/ 171450 h 333375"/>
              <a:gd name="connsiteX32" fmla="*/ 357187 w 1657350"/>
              <a:gd name="connsiteY32" fmla="*/ 176212 h 333375"/>
              <a:gd name="connsiteX33" fmla="*/ 559594 w 1657350"/>
              <a:gd name="connsiteY33" fmla="*/ 164306 h 333375"/>
              <a:gd name="connsiteX34" fmla="*/ 640556 w 1657350"/>
              <a:gd name="connsiteY34" fmla="*/ 15001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57350" h="333375">
                <a:moveTo>
                  <a:pt x="640556" y="150018"/>
                </a:moveTo>
                <a:lnTo>
                  <a:pt x="814387" y="128587"/>
                </a:lnTo>
                <a:lnTo>
                  <a:pt x="1035844" y="92868"/>
                </a:lnTo>
                <a:lnTo>
                  <a:pt x="1209675" y="59531"/>
                </a:lnTo>
                <a:lnTo>
                  <a:pt x="1335881" y="30956"/>
                </a:lnTo>
                <a:lnTo>
                  <a:pt x="1388269" y="14287"/>
                </a:lnTo>
                <a:lnTo>
                  <a:pt x="1419225" y="0"/>
                </a:lnTo>
                <a:lnTo>
                  <a:pt x="1435894" y="0"/>
                </a:lnTo>
                <a:lnTo>
                  <a:pt x="1485900" y="7143"/>
                </a:lnTo>
                <a:lnTo>
                  <a:pt x="1535906" y="23812"/>
                </a:lnTo>
                <a:lnTo>
                  <a:pt x="1578769" y="47625"/>
                </a:lnTo>
                <a:lnTo>
                  <a:pt x="1616869" y="78581"/>
                </a:lnTo>
                <a:lnTo>
                  <a:pt x="1657350" y="138112"/>
                </a:lnTo>
                <a:lnTo>
                  <a:pt x="1557337" y="192881"/>
                </a:lnTo>
                <a:lnTo>
                  <a:pt x="1443037" y="200025"/>
                </a:lnTo>
                <a:lnTo>
                  <a:pt x="1376362" y="200025"/>
                </a:lnTo>
                <a:lnTo>
                  <a:pt x="1026319" y="245268"/>
                </a:lnTo>
                <a:lnTo>
                  <a:pt x="776287" y="290512"/>
                </a:lnTo>
                <a:lnTo>
                  <a:pt x="561975" y="321468"/>
                </a:lnTo>
                <a:lnTo>
                  <a:pt x="414337" y="330993"/>
                </a:lnTo>
                <a:lnTo>
                  <a:pt x="342900" y="333375"/>
                </a:lnTo>
                <a:lnTo>
                  <a:pt x="283369" y="330993"/>
                </a:lnTo>
                <a:lnTo>
                  <a:pt x="238125" y="321468"/>
                </a:lnTo>
                <a:lnTo>
                  <a:pt x="178594" y="297656"/>
                </a:lnTo>
                <a:lnTo>
                  <a:pt x="102394" y="252412"/>
                </a:lnTo>
                <a:lnTo>
                  <a:pt x="42862" y="202406"/>
                </a:lnTo>
                <a:lnTo>
                  <a:pt x="11906" y="171450"/>
                </a:lnTo>
                <a:lnTo>
                  <a:pt x="0" y="147637"/>
                </a:lnTo>
                <a:lnTo>
                  <a:pt x="2381" y="133350"/>
                </a:lnTo>
                <a:lnTo>
                  <a:pt x="23812" y="126206"/>
                </a:lnTo>
                <a:lnTo>
                  <a:pt x="133350" y="147637"/>
                </a:lnTo>
                <a:lnTo>
                  <a:pt x="276225" y="171450"/>
                </a:lnTo>
                <a:lnTo>
                  <a:pt x="357187" y="176212"/>
                </a:lnTo>
                <a:lnTo>
                  <a:pt x="559594" y="164306"/>
                </a:lnTo>
                <a:lnTo>
                  <a:pt x="640556" y="150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AC1D5D5-0CF1-4F02-B384-99C649D70A62}"/>
              </a:ext>
            </a:extLst>
          </p:cNvPr>
          <p:cNvSpPr/>
          <p:nvPr/>
        </p:nvSpPr>
        <p:spPr>
          <a:xfrm>
            <a:off x="5788025" y="1620838"/>
            <a:ext cx="1149350" cy="2132012"/>
          </a:xfrm>
          <a:custGeom>
            <a:avLst/>
            <a:gdLst>
              <a:gd name="connsiteX0" fmla="*/ 664763 w 1150012"/>
              <a:gd name="connsiteY0" fmla="*/ 692812 h 2131730"/>
              <a:gd name="connsiteX1" fmla="*/ 746105 w 1150012"/>
              <a:gd name="connsiteY1" fmla="*/ 429151 h 2131730"/>
              <a:gd name="connsiteX2" fmla="*/ 774154 w 1150012"/>
              <a:gd name="connsiteY2" fmla="*/ 330979 h 2131730"/>
              <a:gd name="connsiteX3" fmla="*/ 796593 w 1150012"/>
              <a:gd name="connsiteY3" fmla="*/ 232807 h 2131730"/>
              <a:gd name="connsiteX4" fmla="*/ 799398 w 1150012"/>
              <a:gd name="connsiteY4" fmla="*/ 190734 h 2131730"/>
              <a:gd name="connsiteX5" fmla="*/ 790984 w 1150012"/>
              <a:gd name="connsiteY5" fmla="*/ 143050 h 2131730"/>
              <a:gd name="connsiteX6" fmla="*/ 768544 w 1150012"/>
              <a:gd name="connsiteY6" fmla="*/ 103781 h 2131730"/>
              <a:gd name="connsiteX7" fmla="*/ 746105 w 1150012"/>
              <a:gd name="connsiteY7" fmla="*/ 81342 h 2131730"/>
              <a:gd name="connsiteX8" fmla="*/ 706836 w 1150012"/>
              <a:gd name="connsiteY8" fmla="*/ 56098 h 2131730"/>
              <a:gd name="connsiteX9" fmla="*/ 675982 w 1150012"/>
              <a:gd name="connsiteY9" fmla="*/ 36464 h 2131730"/>
              <a:gd name="connsiteX10" fmla="*/ 667568 w 1150012"/>
              <a:gd name="connsiteY10" fmla="*/ 16829 h 2131730"/>
              <a:gd name="connsiteX11" fmla="*/ 675982 w 1150012"/>
              <a:gd name="connsiteY11" fmla="*/ 8415 h 2131730"/>
              <a:gd name="connsiteX12" fmla="*/ 709641 w 1150012"/>
              <a:gd name="connsiteY12" fmla="*/ 0 h 2131730"/>
              <a:gd name="connsiteX13" fmla="*/ 779764 w 1150012"/>
              <a:gd name="connsiteY13" fmla="*/ 2805 h 2131730"/>
              <a:gd name="connsiteX14" fmla="*/ 844277 w 1150012"/>
              <a:gd name="connsiteY14" fmla="*/ 14024 h 2131730"/>
              <a:gd name="connsiteX15" fmla="*/ 872326 w 1150012"/>
              <a:gd name="connsiteY15" fmla="*/ 22439 h 2131730"/>
              <a:gd name="connsiteX16" fmla="*/ 914400 w 1150012"/>
              <a:gd name="connsiteY16" fmla="*/ 25244 h 2131730"/>
              <a:gd name="connsiteX17" fmla="*/ 956473 w 1150012"/>
              <a:gd name="connsiteY17" fmla="*/ 36464 h 2131730"/>
              <a:gd name="connsiteX18" fmla="*/ 1001352 w 1150012"/>
              <a:gd name="connsiteY18" fmla="*/ 58903 h 2131730"/>
              <a:gd name="connsiteX19" fmla="*/ 1049035 w 1150012"/>
              <a:gd name="connsiteY19" fmla="*/ 98172 h 2131730"/>
              <a:gd name="connsiteX20" fmla="*/ 1093914 w 1150012"/>
              <a:gd name="connsiteY20" fmla="*/ 140245 h 2131730"/>
              <a:gd name="connsiteX21" fmla="*/ 1124768 w 1150012"/>
              <a:gd name="connsiteY21" fmla="*/ 182319 h 2131730"/>
              <a:gd name="connsiteX22" fmla="*/ 1141597 w 1150012"/>
              <a:gd name="connsiteY22" fmla="*/ 207563 h 2131730"/>
              <a:gd name="connsiteX23" fmla="*/ 1147207 w 1150012"/>
              <a:gd name="connsiteY23" fmla="*/ 227197 h 2131730"/>
              <a:gd name="connsiteX24" fmla="*/ 1150012 w 1150012"/>
              <a:gd name="connsiteY24" fmla="*/ 249637 h 2131730"/>
              <a:gd name="connsiteX25" fmla="*/ 1144402 w 1150012"/>
              <a:gd name="connsiteY25" fmla="*/ 283296 h 2131730"/>
              <a:gd name="connsiteX26" fmla="*/ 1124768 w 1150012"/>
              <a:gd name="connsiteY26" fmla="*/ 316954 h 2131730"/>
              <a:gd name="connsiteX27" fmla="*/ 1110743 w 1150012"/>
              <a:gd name="connsiteY27" fmla="*/ 339394 h 2131730"/>
              <a:gd name="connsiteX28" fmla="*/ 976108 w 1150012"/>
              <a:gd name="connsiteY28" fmla="*/ 650738 h 2131730"/>
              <a:gd name="connsiteX29" fmla="*/ 793789 w 1150012"/>
              <a:gd name="connsiteY29" fmla="*/ 1040621 h 2131730"/>
              <a:gd name="connsiteX30" fmla="*/ 603055 w 1150012"/>
              <a:gd name="connsiteY30" fmla="*/ 1385624 h 2131730"/>
              <a:gd name="connsiteX31" fmla="*/ 488054 w 1150012"/>
              <a:gd name="connsiteY31" fmla="*/ 1553919 h 2131730"/>
              <a:gd name="connsiteX32" fmla="*/ 311344 w 1150012"/>
              <a:gd name="connsiteY32" fmla="*/ 1806361 h 2131730"/>
              <a:gd name="connsiteX33" fmla="*/ 103781 w 1150012"/>
              <a:gd name="connsiteY33" fmla="*/ 2072827 h 2131730"/>
              <a:gd name="connsiteX34" fmla="*/ 47683 w 1150012"/>
              <a:gd name="connsiteY34" fmla="*/ 2126120 h 2131730"/>
              <a:gd name="connsiteX35" fmla="*/ 30854 w 1150012"/>
              <a:gd name="connsiteY35" fmla="*/ 2131730 h 2131730"/>
              <a:gd name="connsiteX36" fmla="*/ 14024 w 1150012"/>
              <a:gd name="connsiteY36" fmla="*/ 2131730 h 2131730"/>
              <a:gd name="connsiteX37" fmla="*/ 0 w 1150012"/>
              <a:gd name="connsiteY37" fmla="*/ 2120510 h 2131730"/>
              <a:gd name="connsiteX38" fmla="*/ 5609 w 1150012"/>
              <a:gd name="connsiteY38" fmla="*/ 2092461 h 2131730"/>
              <a:gd name="connsiteX39" fmla="*/ 78537 w 1150012"/>
              <a:gd name="connsiteY39" fmla="*/ 1963435 h 2131730"/>
              <a:gd name="connsiteX40" fmla="*/ 190733 w 1150012"/>
              <a:gd name="connsiteY40" fmla="*/ 1764287 h 2131730"/>
              <a:gd name="connsiteX41" fmla="*/ 375857 w 1150012"/>
              <a:gd name="connsiteY41" fmla="*/ 1405259 h 2131730"/>
              <a:gd name="connsiteX42" fmla="*/ 488054 w 1150012"/>
              <a:gd name="connsiteY42" fmla="*/ 1158427 h 2131730"/>
              <a:gd name="connsiteX43" fmla="*/ 664763 w 1150012"/>
              <a:gd name="connsiteY43" fmla="*/ 692812 h 21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0012" h="2131730">
                <a:moveTo>
                  <a:pt x="664763" y="692812"/>
                </a:moveTo>
                <a:lnTo>
                  <a:pt x="746105" y="429151"/>
                </a:lnTo>
                <a:lnTo>
                  <a:pt x="774154" y="330979"/>
                </a:lnTo>
                <a:lnTo>
                  <a:pt x="796593" y="232807"/>
                </a:lnTo>
                <a:lnTo>
                  <a:pt x="799398" y="190734"/>
                </a:lnTo>
                <a:lnTo>
                  <a:pt x="790984" y="143050"/>
                </a:lnTo>
                <a:lnTo>
                  <a:pt x="768544" y="103781"/>
                </a:lnTo>
                <a:lnTo>
                  <a:pt x="746105" y="81342"/>
                </a:lnTo>
                <a:lnTo>
                  <a:pt x="706836" y="56098"/>
                </a:lnTo>
                <a:lnTo>
                  <a:pt x="675982" y="36464"/>
                </a:lnTo>
                <a:lnTo>
                  <a:pt x="667568" y="16829"/>
                </a:lnTo>
                <a:lnTo>
                  <a:pt x="675982" y="8415"/>
                </a:lnTo>
                <a:lnTo>
                  <a:pt x="709641" y="0"/>
                </a:lnTo>
                <a:lnTo>
                  <a:pt x="779764" y="2805"/>
                </a:lnTo>
                <a:lnTo>
                  <a:pt x="844277" y="14024"/>
                </a:lnTo>
                <a:lnTo>
                  <a:pt x="872326" y="22439"/>
                </a:lnTo>
                <a:lnTo>
                  <a:pt x="914400" y="25244"/>
                </a:lnTo>
                <a:lnTo>
                  <a:pt x="956473" y="36464"/>
                </a:lnTo>
                <a:lnTo>
                  <a:pt x="1001352" y="58903"/>
                </a:lnTo>
                <a:lnTo>
                  <a:pt x="1049035" y="98172"/>
                </a:lnTo>
                <a:lnTo>
                  <a:pt x="1093914" y="140245"/>
                </a:lnTo>
                <a:lnTo>
                  <a:pt x="1124768" y="182319"/>
                </a:lnTo>
                <a:lnTo>
                  <a:pt x="1141597" y="207563"/>
                </a:lnTo>
                <a:lnTo>
                  <a:pt x="1147207" y="227197"/>
                </a:lnTo>
                <a:lnTo>
                  <a:pt x="1150012" y="249637"/>
                </a:lnTo>
                <a:lnTo>
                  <a:pt x="1144402" y="283296"/>
                </a:lnTo>
                <a:lnTo>
                  <a:pt x="1124768" y="316954"/>
                </a:lnTo>
                <a:lnTo>
                  <a:pt x="1110743" y="339394"/>
                </a:lnTo>
                <a:lnTo>
                  <a:pt x="976108" y="650738"/>
                </a:lnTo>
                <a:lnTo>
                  <a:pt x="793789" y="1040621"/>
                </a:lnTo>
                <a:lnTo>
                  <a:pt x="603055" y="1385624"/>
                </a:lnTo>
                <a:lnTo>
                  <a:pt x="488054" y="1553919"/>
                </a:lnTo>
                <a:lnTo>
                  <a:pt x="311344" y="1806361"/>
                </a:lnTo>
                <a:lnTo>
                  <a:pt x="103781" y="2072827"/>
                </a:lnTo>
                <a:lnTo>
                  <a:pt x="47683" y="2126120"/>
                </a:lnTo>
                <a:lnTo>
                  <a:pt x="30854" y="2131730"/>
                </a:lnTo>
                <a:lnTo>
                  <a:pt x="14024" y="2131730"/>
                </a:lnTo>
                <a:lnTo>
                  <a:pt x="0" y="2120510"/>
                </a:lnTo>
                <a:lnTo>
                  <a:pt x="5609" y="2092461"/>
                </a:lnTo>
                <a:lnTo>
                  <a:pt x="78537" y="1963435"/>
                </a:lnTo>
                <a:lnTo>
                  <a:pt x="190733" y="1764287"/>
                </a:lnTo>
                <a:lnTo>
                  <a:pt x="375857" y="1405259"/>
                </a:lnTo>
                <a:lnTo>
                  <a:pt x="488054" y="1158427"/>
                </a:lnTo>
                <a:lnTo>
                  <a:pt x="664763" y="692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9286430-9208-4E14-9BDD-347049685EBC}"/>
              </a:ext>
            </a:extLst>
          </p:cNvPr>
          <p:cNvSpPr/>
          <p:nvPr/>
        </p:nvSpPr>
        <p:spPr>
          <a:xfrm>
            <a:off x="4614863" y="1373189"/>
            <a:ext cx="508000" cy="1589087"/>
          </a:xfrm>
          <a:custGeom>
            <a:avLst/>
            <a:gdLst>
              <a:gd name="connsiteX0" fmla="*/ 178593 w 507206"/>
              <a:gd name="connsiteY0" fmla="*/ 735807 h 1588294"/>
              <a:gd name="connsiteX1" fmla="*/ 176212 w 507206"/>
              <a:gd name="connsiteY1" fmla="*/ 321469 h 1588294"/>
              <a:gd name="connsiteX2" fmla="*/ 169068 w 507206"/>
              <a:gd name="connsiteY2" fmla="*/ 266700 h 1588294"/>
              <a:gd name="connsiteX3" fmla="*/ 159543 w 507206"/>
              <a:gd name="connsiteY3" fmla="*/ 228600 h 1588294"/>
              <a:gd name="connsiteX4" fmla="*/ 140493 w 507206"/>
              <a:gd name="connsiteY4" fmla="*/ 190500 h 1588294"/>
              <a:gd name="connsiteX5" fmla="*/ 111918 w 507206"/>
              <a:gd name="connsiteY5" fmla="*/ 159544 h 1588294"/>
              <a:gd name="connsiteX6" fmla="*/ 54768 w 507206"/>
              <a:gd name="connsiteY6" fmla="*/ 107157 h 1588294"/>
              <a:gd name="connsiteX7" fmla="*/ 19050 w 507206"/>
              <a:gd name="connsiteY7" fmla="*/ 69057 h 1588294"/>
              <a:gd name="connsiteX8" fmla="*/ 0 w 507206"/>
              <a:gd name="connsiteY8" fmla="*/ 33338 h 1588294"/>
              <a:gd name="connsiteX9" fmla="*/ 2381 w 507206"/>
              <a:gd name="connsiteY9" fmla="*/ 19050 h 1588294"/>
              <a:gd name="connsiteX10" fmla="*/ 11906 w 507206"/>
              <a:gd name="connsiteY10" fmla="*/ 4763 h 1588294"/>
              <a:gd name="connsiteX11" fmla="*/ 47625 w 507206"/>
              <a:gd name="connsiteY11" fmla="*/ 0 h 1588294"/>
              <a:gd name="connsiteX12" fmla="*/ 128587 w 507206"/>
              <a:gd name="connsiteY12" fmla="*/ 9525 h 1588294"/>
              <a:gd name="connsiteX13" fmla="*/ 280987 w 507206"/>
              <a:gd name="connsiteY13" fmla="*/ 54769 h 1588294"/>
              <a:gd name="connsiteX14" fmla="*/ 407193 w 507206"/>
              <a:gd name="connsiteY14" fmla="*/ 109538 h 1588294"/>
              <a:gd name="connsiteX15" fmla="*/ 454818 w 507206"/>
              <a:gd name="connsiteY15" fmla="*/ 145257 h 1588294"/>
              <a:gd name="connsiteX16" fmla="*/ 483393 w 507206"/>
              <a:gd name="connsiteY16" fmla="*/ 176213 h 1588294"/>
              <a:gd name="connsiteX17" fmla="*/ 500062 w 507206"/>
              <a:gd name="connsiteY17" fmla="*/ 204788 h 1588294"/>
              <a:gd name="connsiteX18" fmla="*/ 507206 w 507206"/>
              <a:gd name="connsiteY18" fmla="*/ 228600 h 1588294"/>
              <a:gd name="connsiteX19" fmla="*/ 507206 w 507206"/>
              <a:gd name="connsiteY19" fmla="*/ 257175 h 1588294"/>
              <a:gd name="connsiteX20" fmla="*/ 497681 w 507206"/>
              <a:gd name="connsiteY20" fmla="*/ 292894 h 1588294"/>
              <a:gd name="connsiteX21" fmla="*/ 473868 w 507206"/>
              <a:gd name="connsiteY21" fmla="*/ 364332 h 1588294"/>
              <a:gd name="connsiteX22" fmla="*/ 457200 w 507206"/>
              <a:gd name="connsiteY22" fmla="*/ 431007 h 1588294"/>
              <a:gd name="connsiteX23" fmla="*/ 442912 w 507206"/>
              <a:gd name="connsiteY23" fmla="*/ 542925 h 1588294"/>
              <a:gd name="connsiteX24" fmla="*/ 423862 w 507206"/>
              <a:gd name="connsiteY24" fmla="*/ 821532 h 1588294"/>
              <a:gd name="connsiteX25" fmla="*/ 423862 w 507206"/>
              <a:gd name="connsiteY25" fmla="*/ 933450 h 1588294"/>
              <a:gd name="connsiteX26" fmla="*/ 381000 w 507206"/>
              <a:gd name="connsiteY26" fmla="*/ 1516857 h 1588294"/>
              <a:gd name="connsiteX27" fmla="*/ 283368 w 507206"/>
              <a:gd name="connsiteY27" fmla="*/ 1588294 h 1588294"/>
              <a:gd name="connsiteX28" fmla="*/ 176212 w 507206"/>
              <a:gd name="connsiteY28" fmla="*/ 1540669 h 1588294"/>
              <a:gd name="connsiteX29" fmla="*/ 178593 w 507206"/>
              <a:gd name="connsiteY29" fmla="*/ 1307307 h 1588294"/>
              <a:gd name="connsiteX30" fmla="*/ 176212 w 507206"/>
              <a:gd name="connsiteY30" fmla="*/ 940594 h 1588294"/>
              <a:gd name="connsiteX31" fmla="*/ 178593 w 507206"/>
              <a:gd name="connsiteY31" fmla="*/ 735807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7206" h="1588294">
                <a:moveTo>
                  <a:pt x="178593" y="735807"/>
                </a:moveTo>
                <a:cubicBezTo>
                  <a:pt x="177799" y="597694"/>
                  <a:pt x="177006" y="459582"/>
                  <a:pt x="176212" y="321469"/>
                </a:cubicBezTo>
                <a:lnTo>
                  <a:pt x="169068" y="266700"/>
                </a:lnTo>
                <a:lnTo>
                  <a:pt x="159543" y="228600"/>
                </a:lnTo>
                <a:lnTo>
                  <a:pt x="140493" y="190500"/>
                </a:lnTo>
                <a:lnTo>
                  <a:pt x="111918" y="159544"/>
                </a:lnTo>
                <a:lnTo>
                  <a:pt x="54768" y="107157"/>
                </a:lnTo>
                <a:lnTo>
                  <a:pt x="19050" y="69057"/>
                </a:lnTo>
                <a:lnTo>
                  <a:pt x="0" y="33338"/>
                </a:lnTo>
                <a:lnTo>
                  <a:pt x="2381" y="19050"/>
                </a:lnTo>
                <a:lnTo>
                  <a:pt x="11906" y="4763"/>
                </a:lnTo>
                <a:lnTo>
                  <a:pt x="47625" y="0"/>
                </a:lnTo>
                <a:lnTo>
                  <a:pt x="128587" y="9525"/>
                </a:lnTo>
                <a:lnTo>
                  <a:pt x="280987" y="54769"/>
                </a:lnTo>
                <a:lnTo>
                  <a:pt x="407193" y="109538"/>
                </a:lnTo>
                <a:lnTo>
                  <a:pt x="454818" y="145257"/>
                </a:lnTo>
                <a:lnTo>
                  <a:pt x="483393" y="176213"/>
                </a:lnTo>
                <a:lnTo>
                  <a:pt x="500062" y="204788"/>
                </a:lnTo>
                <a:lnTo>
                  <a:pt x="507206" y="228600"/>
                </a:lnTo>
                <a:lnTo>
                  <a:pt x="507206" y="257175"/>
                </a:lnTo>
                <a:lnTo>
                  <a:pt x="497681" y="292894"/>
                </a:lnTo>
                <a:lnTo>
                  <a:pt x="473868" y="364332"/>
                </a:lnTo>
                <a:lnTo>
                  <a:pt x="457200" y="431007"/>
                </a:lnTo>
                <a:lnTo>
                  <a:pt x="442912" y="542925"/>
                </a:lnTo>
                <a:lnTo>
                  <a:pt x="423862" y="821532"/>
                </a:lnTo>
                <a:lnTo>
                  <a:pt x="423862" y="933450"/>
                </a:lnTo>
                <a:lnTo>
                  <a:pt x="381000" y="1516857"/>
                </a:lnTo>
                <a:lnTo>
                  <a:pt x="283368" y="1588294"/>
                </a:lnTo>
                <a:lnTo>
                  <a:pt x="176212" y="1540669"/>
                </a:lnTo>
                <a:cubicBezTo>
                  <a:pt x="177006" y="1462882"/>
                  <a:pt x="177799" y="1385094"/>
                  <a:pt x="178593" y="1307307"/>
                </a:cubicBezTo>
                <a:cubicBezTo>
                  <a:pt x="177799" y="1185069"/>
                  <a:pt x="177006" y="1062832"/>
                  <a:pt x="176212" y="940594"/>
                </a:cubicBezTo>
                <a:cubicBezTo>
                  <a:pt x="177006" y="872332"/>
                  <a:pt x="177799" y="804069"/>
                  <a:pt x="178593" y="7358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2BCF98D-CE8D-4E31-B0BC-16542B79248A}"/>
              </a:ext>
            </a:extLst>
          </p:cNvPr>
          <p:cNvSpPr/>
          <p:nvPr/>
        </p:nvSpPr>
        <p:spPr>
          <a:xfrm>
            <a:off x="3554413" y="2719389"/>
            <a:ext cx="2419350" cy="536575"/>
          </a:xfrm>
          <a:custGeom>
            <a:avLst/>
            <a:gdLst>
              <a:gd name="connsiteX0" fmla="*/ 923925 w 2419350"/>
              <a:gd name="connsiteY0" fmla="*/ 233717 h 536136"/>
              <a:gd name="connsiteX1" fmla="*/ 1247775 w 2419350"/>
              <a:gd name="connsiteY1" fmla="*/ 174186 h 536136"/>
              <a:gd name="connsiteX2" fmla="*/ 1440657 w 2419350"/>
              <a:gd name="connsiteY2" fmla="*/ 152755 h 536136"/>
              <a:gd name="connsiteX3" fmla="*/ 1595438 w 2419350"/>
              <a:gd name="connsiteY3" fmla="*/ 128942 h 536136"/>
              <a:gd name="connsiteX4" fmla="*/ 1833563 w 2419350"/>
              <a:gd name="connsiteY4" fmla="*/ 90842 h 536136"/>
              <a:gd name="connsiteX5" fmla="*/ 2097882 w 2419350"/>
              <a:gd name="connsiteY5" fmla="*/ 21786 h 536136"/>
              <a:gd name="connsiteX6" fmla="*/ 2121694 w 2419350"/>
              <a:gd name="connsiteY6" fmla="*/ 9880 h 536136"/>
              <a:gd name="connsiteX7" fmla="*/ 2143125 w 2419350"/>
              <a:gd name="connsiteY7" fmla="*/ 355 h 536136"/>
              <a:gd name="connsiteX8" fmla="*/ 2190750 w 2419350"/>
              <a:gd name="connsiteY8" fmla="*/ 355 h 536136"/>
              <a:gd name="connsiteX9" fmla="*/ 2281238 w 2419350"/>
              <a:gd name="connsiteY9" fmla="*/ 12261 h 536136"/>
              <a:gd name="connsiteX10" fmla="*/ 2352675 w 2419350"/>
              <a:gd name="connsiteY10" fmla="*/ 38455 h 536136"/>
              <a:gd name="connsiteX11" fmla="*/ 2393157 w 2419350"/>
              <a:gd name="connsiteY11" fmla="*/ 64648 h 536136"/>
              <a:gd name="connsiteX12" fmla="*/ 2414588 w 2419350"/>
              <a:gd name="connsiteY12" fmla="*/ 86080 h 536136"/>
              <a:gd name="connsiteX13" fmla="*/ 2419350 w 2419350"/>
              <a:gd name="connsiteY13" fmla="*/ 102748 h 536136"/>
              <a:gd name="connsiteX14" fmla="*/ 2419350 w 2419350"/>
              <a:gd name="connsiteY14" fmla="*/ 138467 h 536136"/>
              <a:gd name="connsiteX15" fmla="*/ 2409825 w 2419350"/>
              <a:gd name="connsiteY15" fmla="*/ 159898 h 536136"/>
              <a:gd name="connsiteX16" fmla="*/ 2388394 w 2419350"/>
              <a:gd name="connsiteY16" fmla="*/ 183711 h 536136"/>
              <a:gd name="connsiteX17" fmla="*/ 2350294 w 2419350"/>
              <a:gd name="connsiteY17" fmla="*/ 195617 h 536136"/>
              <a:gd name="connsiteX18" fmla="*/ 2295525 w 2419350"/>
              <a:gd name="connsiteY18" fmla="*/ 197998 h 536136"/>
              <a:gd name="connsiteX19" fmla="*/ 2188369 w 2419350"/>
              <a:gd name="connsiteY19" fmla="*/ 200380 h 536136"/>
              <a:gd name="connsiteX20" fmla="*/ 1938338 w 2419350"/>
              <a:gd name="connsiteY20" fmla="*/ 226573 h 536136"/>
              <a:gd name="connsiteX21" fmla="*/ 1662113 w 2419350"/>
              <a:gd name="connsiteY21" fmla="*/ 271817 h 536136"/>
              <a:gd name="connsiteX22" fmla="*/ 1293019 w 2419350"/>
              <a:gd name="connsiteY22" fmla="*/ 331348 h 536136"/>
              <a:gd name="connsiteX23" fmla="*/ 940594 w 2419350"/>
              <a:gd name="connsiteY23" fmla="*/ 400405 h 536136"/>
              <a:gd name="connsiteX24" fmla="*/ 690563 w 2419350"/>
              <a:gd name="connsiteY24" fmla="*/ 457555 h 536136"/>
              <a:gd name="connsiteX25" fmla="*/ 576263 w 2419350"/>
              <a:gd name="connsiteY25" fmla="*/ 493273 h 536136"/>
              <a:gd name="connsiteX26" fmla="*/ 504825 w 2419350"/>
              <a:gd name="connsiteY26" fmla="*/ 517086 h 536136"/>
              <a:gd name="connsiteX27" fmla="*/ 433388 w 2419350"/>
              <a:gd name="connsiteY27" fmla="*/ 531373 h 536136"/>
              <a:gd name="connsiteX28" fmla="*/ 378619 w 2419350"/>
              <a:gd name="connsiteY28" fmla="*/ 536136 h 536136"/>
              <a:gd name="connsiteX29" fmla="*/ 345282 w 2419350"/>
              <a:gd name="connsiteY29" fmla="*/ 536136 h 536136"/>
              <a:gd name="connsiteX30" fmla="*/ 273844 w 2419350"/>
              <a:gd name="connsiteY30" fmla="*/ 502798 h 536136"/>
              <a:gd name="connsiteX31" fmla="*/ 178594 w 2419350"/>
              <a:gd name="connsiteY31" fmla="*/ 431361 h 536136"/>
              <a:gd name="connsiteX32" fmla="*/ 80963 w 2419350"/>
              <a:gd name="connsiteY32" fmla="*/ 350398 h 536136"/>
              <a:gd name="connsiteX33" fmla="*/ 23813 w 2419350"/>
              <a:gd name="connsiteY33" fmla="*/ 298011 h 536136"/>
              <a:gd name="connsiteX34" fmla="*/ 2382 w 2419350"/>
              <a:gd name="connsiteY34" fmla="*/ 267055 h 536136"/>
              <a:gd name="connsiteX35" fmla="*/ 0 w 2419350"/>
              <a:gd name="connsiteY35" fmla="*/ 238480 h 536136"/>
              <a:gd name="connsiteX36" fmla="*/ 9525 w 2419350"/>
              <a:gd name="connsiteY36" fmla="*/ 226573 h 536136"/>
              <a:gd name="connsiteX37" fmla="*/ 33338 w 2419350"/>
              <a:gd name="connsiteY37" fmla="*/ 231336 h 536136"/>
              <a:gd name="connsiteX38" fmla="*/ 109538 w 2419350"/>
              <a:gd name="connsiteY38" fmla="*/ 259911 h 536136"/>
              <a:gd name="connsiteX39" fmla="*/ 214313 w 2419350"/>
              <a:gd name="connsiteY39" fmla="*/ 293248 h 536136"/>
              <a:gd name="connsiteX40" fmla="*/ 326232 w 2419350"/>
              <a:gd name="connsiteY40" fmla="*/ 309917 h 536136"/>
              <a:gd name="connsiteX41" fmla="*/ 469107 w 2419350"/>
              <a:gd name="connsiteY41" fmla="*/ 305155 h 536136"/>
              <a:gd name="connsiteX42" fmla="*/ 923925 w 2419350"/>
              <a:gd name="connsiteY42" fmla="*/ 233717 h 53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19350" h="536136">
                <a:moveTo>
                  <a:pt x="923925" y="233717"/>
                </a:moveTo>
                <a:lnTo>
                  <a:pt x="1247775" y="174186"/>
                </a:lnTo>
                <a:lnTo>
                  <a:pt x="1440657" y="152755"/>
                </a:lnTo>
                <a:lnTo>
                  <a:pt x="1595438" y="128942"/>
                </a:lnTo>
                <a:lnTo>
                  <a:pt x="1833563" y="90842"/>
                </a:lnTo>
                <a:lnTo>
                  <a:pt x="2097882" y="21786"/>
                </a:lnTo>
                <a:lnTo>
                  <a:pt x="2121694" y="9880"/>
                </a:lnTo>
                <a:cubicBezTo>
                  <a:pt x="2141454" y="0"/>
                  <a:pt x="2133644" y="355"/>
                  <a:pt x="2143125" y="355"/>
                </a:cubicBezTo>
                <a:lnTo>
                  <a:pt x="2190750" y="355"/>
                </a:lnTo>
                <a:lnTo>
                  <a:pt x="2281238" y="12261"/>
                </a:lnTo>
                <a:lnTo>
                  <a:pt x="2352675" y="38455"/>
                </a:lnTo>
                <a:lnTo>
                  <a:pt x="2393157" y="64648"/>
                </a:lnTo>
                <a:lnTo>
                  <a:pt x="2414588" y="86080"/>
                </a:lnTo>
                <a:lnTo>
                  <a:pt x="2419350" y="102748"/>
                </a:lnTo>
                <a:lnTo>
                  <a:pt x="2419350" y="138467"/>
                </a:lnTo>
                <a:lnTo>
                  <a:pt x="2409825" y="159898"/>
                </a:lnTo>
                <a:lnTo>
                  <a:pt x="2388394" y="183711"/>
                </a:lnTo>
                <a:lnTo>
                  <a:pt x="2350294" y="195617"/>
                </a:lnTo>
                <a:lnTo>
                  <a:pt x="2295525" y="197998"/>
                </a:lnTo>
                <a:lnTo>
                  <a:pt x="2188369" y="200380"/>
                </a:lnTo>
                <a:lnTo>
                  <a:pt x="1938338" y="226573"/>
                </a:lnTo>
                <a:lnTo>
                  <a:pt x="1662113" y="271817"/>
                </a:lnTo>
                <a:lnTo>
                  <a:pt x="1293019" y="331348"/>
                </a:lnTo>
                <a:lnTo>
                  <a:pt x="940594" y="400405"/>
                </a:lnTo>
                <a:lnTo>
                  <a:pt x="690563" y="457555"/>
                </a:lnTo>
                <a:lnTo>
                  <a:pt x="576263" y="493273"/>
                </a:lnTo>
                <a:lnTo>
                  <a:pt x="504825" y="517086"/>
                </a:lnTo>
                <a:lnTo>
                  <a:pt x="433388" y="531373"/>
                </a:lnTo>
                <a:lnTo>
                  <a:pt x="378619" y="536136"/>
                </a:lnTo>
                <a:lnTo>
                  <a:pt x="345282" y="536136"/>
                </a:lnTo>
                <a:lnTo>
                  <a:pt x="273844" y="502798"/>
                </a:lnTo>
                <a:lnTo>
                  <a:pt x="178594" y="431361"/>
                </a:lnTo>
                <a:lnTo>
                  <a:pt x="80963" y="350398"/>
                </a:lnTo>
                <a:lnTo>
                  <a:pt x="23813" y="298011"/>
                </a:lnTo>
                <a:lnTo>
                  <a:pt x="2382" y="267055"/>
                </a:lnTo>
                <a:lnTo>
                  <a:pt x="0" y="238480"/>
                </a:lnTo>
                <a:lnTo>
                  <a:pt x="9525" y="226573"/>
                </a:lnTo>
                <a:lnTo>
                  <a:pt x="33338" y="231336"/>
                </a:lnTo>
                <a:lnTo>
                  <a:pt x="109538" y="259911"/>
                </a:lnTo>
                <a:lnTo>
                  <a:pt x="214313" y="293248"/>
                </a:lnTo>
                <a:lnTo>
                  <a:pt x="326232" y="309917"/>
                </a:lnTo>
                <a:lnTo>
                  <a:pt x="469107" y="305155"/>
                </a:lnTo>
                <a:lnTo>
                  <a:pt x="923925" y="2337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83456D0-3B76-499B-B107-A67F88488CFC}"/>
              </a:ext>
            </a:extLst>
          </p:cNvPr>
          <p:cNvSpPr/>
          <p:nvPr/>
        </p:nvSpPr>
        <p:spPr>
          <a:xfrm>
            <a:off x="3578226" y="1503363"/>
            <a:ext cx="2487613" cy="2908300"/>
          </a:xfrm>
          <a:custGeom>
            <a:avLst/>
            <a:gdLst>
              <a:gd name="connsiteX0" fmla="*/ 1748332 w 2487168"/>
              <a:gd name="connsiteY0" fmla="*/ 1053388 h 2907792"/>
              <a:gd name="connsiteX1" fmla="*/ 1960473 w 2487168"/>
              <a:gd name="connsiteY1" fmla="*/ 749808 h 2907792"/>
              <a:gd name="connsiteX2" fmla="*/ 2015337 w 2487168"/>
              <a:gd name="connsiteY2" fmla="*/ 640080 h 2907792"/>
              <a:gd name="connsiteX3" fmla="*/ 2128723 w 2487168"/>
              <a:gd name="connsiteY3" fmla="*/ 453542 h 2907792"/>
              <a:gd name="connsiteX4" fmla="*/ 2198217 w 2487168"/>
              <a:gd name="connsiteY4" fmla="*/ 314553 h 2907792"/>
              <a:gd name="connsiteX5" fmla="*/ 2212848 w 2487168"/>
              <a:gd name="connsiteY5" fmla="*/ 270662 h 2907792"/>
              <a:gd name="connsiteX6" fmla="*/ 2223820 w 2487168"/>
              <a:gd name="connsiteY6" fmla="*/ 234086 h 2907792"/>
              <a:gd name="connsiteX7" fmla="*/ 2227478 w 2487168"/>
              <a:gd name="connsiteY7" fmla="*/ 204825 h 2907792"/>
              <a:gd name="connsiteX8" fmla="*/ 2220163 w 2487168"/>
              <a:gd name="connsiteY8" fmla="*/ 171907 h 2907792"/>
              <a:gd name="connsiteX9" fmla="*/ 2201875 w 2487168"/>
              <a:gd name="connsiteY9" fmla="*/ 138988 h 2907792"/>
              <a:gd name="connsiteX10" fmla="*/ 2168956 w 2487168"/>
              <a:gd name="connsiteY10" fmla="*/ 109728 h 2907792"/>
              <a:gd name="connsiteX11" fmla="*/ 2147011 w 2487168"/>
              <a:gd name="connsiteY11" fmla="*/ 80467 h 2907792"/>
              <a:gd name="connsiteX12" fmla="*/ 2132380 w 2487168"/>
              <a:gd name="connsiteY12" fmla="*/ 47548 h 2907792"/>
              <a:gd name="connsiteX13" fmla="*/ 2132380 w 2487168"/>
              <a:gd name="connsiteY13" fmla="*/ 21945 h 2907792"/>
              <a:gd name="connsiteX14" fmla="*/ 2136038 w 2487168"/>
              <a:gd name="connsiteY14" fmla="*/ 0 h 2907792"/>
              <a:gd name="connsiteX15" fmla="*/ 2168956 w 2487168"/>
              <a:gd name="connsiteY15" fmla="*/ 0 h 2907792"/>
              <a:gd name="connsiteX16" fmla="*/ 2253081 w 2487168"/>
              <a:gd name="connsiteY16" fmla="*/ 51206 h 2907792"/>
              <a:gd name="connsiteX17" fmla="*/ 2348179 w 2487168"/>
              <a:gd name="connsiteY17" fmla="*/ 124358 h 2907792"/>
              <a:gd name="connsiteX18" fmla="*/ 2410358 w 2487168"/>
              <a:gd name="connsiteY18" fmla="*/ 190195 h 2907792"/>
              <a:gd name="connsiteX19" fmla="*/ 2443276 w 2487168"/>
              <a:gd name="connsiteY19" fmla="*/ 241401 h 2907792"/>
              <a:gd name="connsiteX20" fmla="*/ 2487168 w 2487168"/>
              <a:gd name="connsiteY20" fmla="*/ 369417 h 2907792"/>
              <a:gd name="connsiteX21" fmla="*/ 2487168 w 2487168"/>
              <a:gd name="connsiteY21" fmla="*/ 369417 h 2907792"/>
              <a:gd name="connsiteX22" fmla="*/ 2487168 w 2487168"/>
              <a:gd name="connsiteY22" fmla="*/ 384048 h 2907792"/>
              <a:gd name="connsiteX23" fmla="*/ 2483510 w 2487168"/>
              <a:gd name="connsiteY23" fmla="*/ 405993 h 2907792"/>
              <a:gd name="connsiteX24" fmla="*/ 2286000 w 2487168"/>
              <a:gd name="connsiteY24" fmla="*/ 691286 h 2907792"/>
              <a:gd name="connsiteX25" fmla="*/ 1799539 w 2487168"/>
              <a:gd name="connsiteY25" fmla="*/ 1324051 h 2907792"/>
              <a:gd name="connsiteX26" fmla="*/ 1686153 w 2487168"/>
              <a:gd name="connsiteY26" fmla="*/ 1474012 h 2907792"/>
              <a:gd name="connsiteX27" fmla="*/ 1111910 w 2487168"/>
              <a:gd name="connsiteY27" fmla="*/ 2092147 h 2907792"/>
              <a:gd name="connsiteX28" fmla="*/ 903427 w 2487168"/>
              <a:gd name="connsiteY28" fmla="*/ 2300630 h 2907792"/>
              <a:gd name="connsiteX29" fmla="*/ 662025 w 2487168"/>
              <a:gd name="connsiteY29" fmla="*/ 2498140 h 2907792"/>
              <a:gd name="connsiteX30" fmla="*/ 446227 w 2487168"/>
              <a:gd name="connsiteY30" fmla="*/ 2659075 h 2907792"/>
              <a:gd name="connsiteX31" fmla="*/ 160934 w 2487168"/>
              <a:gd name="connsiteY31" fmla="*/ 2838297 h 2907792"/>
              <a:gd name="connsiteX32" fmla="*/ 62179 w 2487168"/>
              <a:gd name="connsiteY32" fmla="*/ 2896819 h 2907792"/>
              <a:gd name="connsiteX33" fmla="*/ 25603 w 2487168"/>
              <a:gd name="connsiteY33" fmla="*/ 2907792 h 2907792"/>
              <a:gd name="connsiteX34" fmla="*/ 0 w 2487168"/>
              <a:gd name="connsiteY34" fmla="*/ 2893161 h 2907792"/>
              <a:gd name="connsiteX35" fmla="*/ 10972 w 2487168"/>
              <a:gd name="connsiteY35" fmla="*/ 2871216 h 2907792"/>
              <a:gd name="connsiteX36" fmla="*/ 25603 w 2487168"/>
              <a:gd name="connsiteY36" fmla="*/ 2845612 h 2907792"/>
              <a:gd name="connsiteX37" fmla="*/ 230428 w 2487168"/>
              <a:gd name="connsiteY37" fmla="*/ 2702966 h 2907792"/>
              <a:gd name="connsiteX38" fmla="*/ 376732 w 2487168"/>
              <a:gd name="connsiteY38" fmla="*/ 2582265 h 2907792"/>
              <a:gd name="connsiteX39" fmla="*/ 588873 w 2487168"/>
              <a:gd name="connsiteY39" fmla="*/ 2399385 h 2907792"/>
              <a:gd name="connsiteX40" fmla="*/ 954633 w 2487168"/>
              <a:gd name="connsiteY40" fmla="*/ 2029968 h 2907792"/>
              <a:gd name="connsiteX41" fmla="*/ 1261872 w 2487168"/>
              <a:gd name="connsiteY41" fmla="*/ 1682496 h 2907792"/>
              <a:gd name="connsiteX42" fmla="*/ 1444752 w 2487168"/>
              <a:gd name="connsiteY42" fmla="*/ 1466697 h 2907792"/>
              <a:gd name="connsiteX43" fmla="*/ 1539849 w 2487168"/>
              <a:gd name="connsiteY43" fmla="*/ 1356969 h 2907792"/>
              <a:gd name="connsiteX44" fmla="*/ 1748332 w 2487168"/>
              <a:gd name="connsiteY44" fmla="*/ 1053388 h 290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87168" h="2907792">
                <a:moveTo>
                  <a:pt x="1748332" y="1053388"/>
                </a:moveTo>
                <a:lnTo>
                  <a:pt x="1960473" y="749808"/>
                </a:lnTo>
                <a:lnTo>
                  <a:pt x="2015337" y="640080"/>
                </a:lnTo>
                <a:lnTo>
                  <a:pt x="2128723" y="453542"/>
                </a:lnTo>
                <a:lnTo>
                  <a:pt x="2198217" y="314553"/>
                </a:lnTo>
                <a:lnTo>
                  <a:pt x="2212848" y="270662"/>
                </a:lnTo>
                <a:lnTo>
                  <a:pt x="2223820" y="234086"/>
                </a:lnTo>
                <a:lnTo>
                  <a:pt x="2227478" y="204825"/>
                </a:lnTo>
                <a:lnTo>
                  <a:pt x="2220163" y="171907"/>
                </a:lnTo>
                <a:lnTo>
                  <a:pt x="2201875" y="138988"/>
                </a:lnTo>
                <a:lnTo>
                  <a:pt x="2168956" y="109728"/>
                </a:lnTo>
                <a:lnTo>
                  <a:pt x="2147011" y="80467"/>
                </a:lnTo>
                <a:lnTo>
                  <a:pt x="2132380" y="47548"/>
                </a:lnTo>
                <a:lnTo>
                  <a:pt x="2132380" y="21945"/>
                </a:lnTo>
                <a:lnTo>
                  <a:pt x="2136038" y="0"/>
                </a:lnTo>
                <a:lnTo>
                  <a:pt x="2168956" y="0"/>
                </a:lnTo>
                <a:lnTo>
                  <a:pt x="2253081" y="51206"/>
                </a:lnTo>
                <a:lnTo>
                  <a:pt x="2348179" y="124358"/>
                </a:lnTo>
                <a:lnTo>
                  <a:pt x="2410358" y="190195"/>
                </a:lnTo>
                <a:lnTo>
                  <a:pt x="2443276" y="241401"/>
                </a:lnTo>
                <a:lnTo>
                  <a:pt x="2487168" y="369417"/>
                </a:lnTo>
                <a:lnTo>
                  <a:pt x="2487168" y="369417"/>
                </a:lnTo>
                <a:lnTo>
                  <a:pt x="2487168" y="384048"/>
                </a:lnTo>
                <a:lnTo>
                  <a:pt x="2483510" y="405993"/>
                </a:lnTo>
                <a:lnTo>
                  <a:pt x="2286000" y="691286"/>
                </a:lnTo>
                <a:lnTo>
                  <a:pt x="1799539" y="1324051"/>
                </a:lnTo>
                <a:lnTo>
                  <a:pt x="1686153" y="1474012"/>
                </a:lnTo>
                <a:lnTo>
                  <a:pt x="1111910" y="2092147"/>
                </a:lnTo>
                <a:lnTo>
                  <a:pt x="903427" y="2300630"/>
                </a:lnTo>
                <a:lnTo>
                  <a:pt x="662025" y="2498140"/>
                </a:lnTo>
                <a:lnTo>
                  <a:pt x="446227" y="2659075"/>
                </a:lnTo>
                <a:lnTo>
                  <a:pt x="160934" y="2838297"/>
                </a:lnTo>
                <a:lnTo>
                  <a:pt x="62179" y="2896819"/>
                </a:lnTo>
                <a:lnTo>
                  <a:pt x="25603" y="2907792"/>
                </a:lnTo>
                <a:lnTo>
                  <a:pt x="0" y="2893161"/>
                </a:lnTo>
                <a:lnTo>
                  <a:pt x="10972" y="2871216"/>
                </a:lnTo>
                <a:lnTo>
                  <a:pt x="25603" y="2845612"/>
                </a:lnTo>
                <a:lnTo>
                  <a:pt x="230428" y="2702966"/>
                </a:lnTo>
                <a:lnTo>
                  <a:pt x="376732" y="2582265"/>
                </a:lnTo>
                <a:lnTo>
                  <a:pt x="588873" y="2399385"/>
                </a:lnTo>
                <a:lnTo>
                  <a:pt x="954633" y="2029968"/>
                </a:lnTo>
                <a:lnTo>
                  <a:pt x="1261872" y="1682496"/>
                </a:lnTo>
                <a:lnTo>
                  <a:pt x="1444752" y="1466697"/>
                </a:lnTo>
                <a:lnTo>
                  <a:pt x="1539849" y="1356969"/>
                </a:lnTo>
                <a:lnTo>
                  <a:pt x="1748332" y="1053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1E2FF00-642B-4695-BA1E-7663DF39F9AB}"/>
              </a:ext>
            </a:extLst>
          </p:cNvPr>
          <p:cNvSpPr/>
          <p:nvPr/>
        </p:nvSpPr>
        <p:spPr>
          <a:xfrm>
            <a:off x="4491038" y="3362326"/>
            <a:ext cx="1225550" cy="379413"/>
          </a:xfrm>
          <a:custGeom>
            <a:avLst/>
            <a:gdLst>
              <a:gd name="connsiteX0" fmla="*/ 638175 w 1226343"/>
              <a:gd name="connsiteY0" fmla="*/ 135731 h 378619"/>
              <a:gd name="connsiteX1" fmla="*/ 369093 w 1226343"/>
              <a:gd name="connsiteY1" fmla="*/ 197644 h 378619"/>
              <a:gd name="connsiteX2" fmla="*/ 238125 w 1226343"/>
              <a:gd name="connsiteY2" fmla="*/ 219075 h 378619"/>
              <a:gd name="connsiteX3" fmla="*/ 173831 w 1226343"/>
              <a:gd name="connsiteY3" fmla="*/ 219075 h 378619"/>
              <a:gd name="connsiteX4" fmla="*/ 0 w 1226343"/>
              <a:gd name="connsiteY4" fmla="*/ 259556 h 378619"/>
              <a:gd name="connsiteX5" fmla="*/ 42862 w 1226343"/>
              <a:gd name="connsiteY5" fmla="*/ 378619 h 378619"/>
              <a:gd name="connsiteX6" fmla="*/ 130968 w 1226343"/>
              <a:gd name="connsiteY6" fmla="*/ 371475 h 378619"/>
              <a:gd name="connsiteX7" fmla="*/ 311943 w 1226343"/>
              <a:gd name="connsiteY7" fmla="*/ 342900 h 378619"/>
              <a:gd name="connsiteX8" fmla="*/ 561975 w 1226343"/>
              <a:gd name="connsiteY8" fmla="*/ 300038 h 378619"/>
              <a:gd name="connsiteX9" fmla="*/ 740568 w 1226343"/>
              <a:gd name="connsiteY9" fmla="*/ 259556 h 378619"/>
              <a:gd name="connsiteX10" fmla="*/ 859631 w 1226343"/>
              <a:gd name="connsiteY10" fmla="*/ 235744 h 378619"/>
              <a:gd name="connsiteX11" fmla="*/ 1226343 w 1226343"/>
              <a:gd name="connsiteY11" fmla="*/ 209550 h 378619"/>
              <a:gd name="connsiteX12" fmla="*/ 1219200 w 1226343"/>
              <a:gd name="connsiteY12" fmla="*/ 180975 h 378619"/>
              <a:gd name="connsiteX13" fmla="*/ 1200150 w 1226343"/>
              <a:gd name="connsiteY13" fmla="*/ 152400 h 378619"/>
              <a:gd name="connsiteX14" fmla="*/ 1157287 w 1226343"/>
              <a:gd name="connsiteY14" fmla="*/ 116681 h 378619"/>
              <a:gd name="connsiteX15" fmla="*/ 1069181 w 1226343"/>
              <a:gd name="connsiteY15" fmla="*/ 54769 h 378619"/>
              <a:gd name="connsiteX16" fmla="*/ 1002506 w 1226343"/>
              <a:gd name="connsiteY16" fmla="*/ 16669 h 378619"/>
              <a:gd name="connsiteX17" fmla="*/ 966787 w 1226343"/>
              <a:gd name="connsiteY17" fmla="*/ 0 h 378619"/>
              <a:gd name="connsiteX18" fmla="*/ 947737 w 1226343"/>
              <a:gd name="connsiteY18" fmla="*/ 0 h 378619"/>
              <a:gd name="connsiteX19" fmla="*/ 909637 w 1226343"/>
              <a:gd name="connsiteY19" fmla="*/ 9525 h 378619"/>
              <a:gd name="connsiteX20" fmla="*/ 797718 w 1226343"/>
              <a:gd name="connsiteY20" fmla="*/ 90488 h 378619"/>
              <a:gd name="connsiteX21" fmla="*/ 638175 w 1226343"/>
              <a:gd name="connsiteY21" fmla="*/ 135731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6343" h="378619">
                <a:moveTo>
                  <a:pt x="638175" y="135731"/>
                </a:moveTo>
                <a:lnTo>
                  <a:pt x="369093" y="197644"/>
                </a:lnTo>
                <a:lnTo>
                  <a:pt x="238125" y="219075"/>
                </a:lnTo>
                <a:lnTo>
                  <a:pt x="173831" y="219075"/>
                </a:lnTo>
                <a:lnTo>
                  <a:pt x="0" y="259556"/>
                </a:lnTo>
                <a:lnTo>
                  <a:pt x="42862" y="378619"/>
                </a:lnTo>
                <a:lnTo>
                  <a:pt x="130968" y="371475"/>
                </a:lnTo>
                <a:lnTo>
                  <a:pt x="311943" y="342900"/>
                </a:lnTo>
                <a:lnTo>
                  <a:pt x="561975" y="300038"/>
                </a:lnTo>
                <a:lnTo>
                  <a:pt x="740568" y="259556"/>
                </a:lnTo>
                <a:lnTo>
                  <a:pt x="859631" y="235744"/>
                </a:lnTo>
                <a:lnTo>
                  <a:pt x="1226343" y="209550"/>
                </a:lnTo>
                <a:lnTo>
                  <a:pt x="1219200" y="180975"/>
                </a:lnTo>
                <a:lnTo>
                  <a:pt x="1200150" y="152400"/>
                </a:lnTo>
                <a:lnTo>
                  <a:pt x="1157287" y="116681"/>
                </a:lnTo>
                <a:lnTo>
                  <a:pt x="1069181" y="54769"/>
                </a:lnTo>
                <a:lnTo>
                  <a:pt x="1002506" y="16669"/>
                </a:lnTo>
                <a:lnTo>
                  <a:pt x="966787" y="0"/>
                </a:lnTo>
                <a:lnTo>
                  <a:pt x="947737" y="0"/>
                </a:lnTo>
                <a:lnTo>
                  <a:pt x="909637" y="9525"/>
                </a:lnTo>
                <a:lnTo>
                  <a:pt x="797718" y="90488"/>
                </a:lnTo>
                <a:lnTo>
                  <a:pt x="638175" y="135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B211543-485B-47CC-925A-F09C99644655}"/>
              </a:ext>
            </a:extLst>
          </p:cNvPr>
          <p:cNvSpPr/>
          <p:nvPr/>
        </p:nvSpPr>
        <p:spPr>
          <a:xfrm>
            <a:off x="4979988" y="3548063"/>
            <a:ext cx="736600" cy="660400"/>
          </a:xfrm>
          <a:custGeom>
            <a:avLst/>
            <a:gdLst>
              <a:gd name="connsiteX0" fmla="*/ 235744 w 738187"/>
              <a:gd name="connsiteY0" fmla="*/ 307181 h 659606"/>
              <a:gd name="connsiteX1" fmla="*/ 314325 w 738187"/>
              <a:gd name="connsiteY1" fmla="*/ 185737 h 659606"/>
              <a:gd name="connsiteX2" fmla="*/ 357187 w 738187"/>
              <a:gd name="connsiteY2" fmla="*/ 104775 h 659606"/>
              <a:gd name="connsiteX3" fmla="*/ 364331 w 738187"/>
              <a:gd name="connsiteY3" fmla="*/ 85725 h 659606"/>
              <a:gd name="connsiteX4" fmla="*/ 364331 w 738187"/>
              <a:gd name="connsiteY4" fmla="*/ 76200 h 659606"/>
              <a:gd name="connsiteX5" fmla="*/ 359569 w 738187"/>
              <a:gd name="connsiteY5" fmla="*/ 69056 h 659606"/>
              <a:gd name="connsiteX6" fmla="*/ 338137 w 738187"/>
              <a:gd name="connsiteY6" fmla="*/ 59531 h 659606"/>
              <a:gd name="connsiteX7" fmla="*/ 259556 w 738187"/>
              <a:gd name="connsiteY7" fmla="*/ 52387 h 659606"/>
              <a:gd name="connsiteX8" fmla="*/ 731044 w 738187"/>
              <a:gd name="connsiteY8" fmla="*/ 0 h 659606"/>
              <a:gd name="connsiteX9" fmla="*/ 738187 w 738187"/>
              <a:gd name="connsiteY9" fmla="*/ 30956 h 659606"/>
              <a:gd name="connsiteX10" fmla="*/ 738187 w 738187"/>
              <a:gd name="connsiteY10" fmla="*/ 40481 h 659606"/>
              <a:gd name="connsiteX11" fmla="*/ 731044 w 738187"/>
              <a:gd name="connsiteY11" fmla="*/ 59531 h 659606"/>
              <a:gd name="connsiteX12" fmla="*/ 719137 w 738187"/>
              <a:gd name="connsiteY12" fmla="*/ 76200 h 659606"/>
              <a:gd name="connsiteX13" fmla="*/ 690562 w 738187"/>
              <a:gd name="connsiteY13" fmla="*/ 92868 h 659606"/>
              <a:gd name="connsiteX14" fmla="*/ 657225 w 738187"/>
              <a:gd name="connsiteY14" fmla="*/ 109537 h 659606"/>
              <a:gd name="connsiteX15" fmla="*/ 350044 w 738187"/>
              <a:gd name="connsiteY15" fmla="*/ 381000 h 659606"/>
              <a:gd name="connsiteX16" fmla="*/ 69056 w 738187"/>
              <a:gd name="connsiteY16" fmla="*/ 609600 h 659606"/>
              <a:gd name="connsiteX17" fmla="*/ 0 w 738187"/>
              <a:gd name="connsiteY17" fmla="*/ 659606 h 659606"/>
              <a:gd name="connsiteX18" fmla="*/ 50006 w 738187"/>
              <a:gd name="connsiteY18" fmla="*/ 564356 h 659606"/>
              <a:gd name="connsiteX19" fmla="*/ 235744 w 738187"/>
              <a:gd name="connsiteY19" fmla="*/ 307181 h 65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8187" h="659606">
                <a:moveTo>
                  <a:pt x="235744" y="307181"/>
                </a:moveTo>
                <a:lnTo>
                  <a:pt x="314325" y="185737"/>
                </a:lnTo>
                <a:lnTo>
                  <a:pt x="357187" y="104775"/>
                </a:lnTo>
                <a:lnTo>
                  <a:pt x="364331" y="85725"/>
                </a:lnTo>
                <a:lnTo>
                  <a:pt x="364331" y="76200"/>
                </a:lnTo>
                <a:lnTo>
                  <a:pt x="359569" y="69056"/>
                </a:lnTo>
                <a:lnTo>
                  <a:pt x="338137" y="59531"/>
                </a:lnTo>
                <a:lnTo>
                  <a:pt x="259556" y="52387"/>
                </a:lnTo>
                <a:lnTo>
                  <a:pt x="731044" y="0"/>
                </a:lnTo>
                <a:lnTo>
                  <a:pt x="738187" y="30956"/>
                </a:lnTo>
                <a:lnTo>
                  <a:pt x="738187" y="40481"/>
                </a:lnTo>
                <a:lnTo>
                  <a:pt x="731044" y="59531"/>
                </a:lnTo>
                <a:lnTo>
                  <a:pt x="719137" y="76200"/>
                </a:lnTo>
                <a:lnTo>
                  <a:pt x="690562" y="92868"/>
                </a:lnTo>
                <a:lnTo>
                  <a:pt x="657225" y="109537"/>
                </a:lnTo>
                <a:lnTo>
                  <a:pt x="350044" y="381000"/>
                </a:lnTo>
                <a:lnTo>
                  <a:pt x="69056" y="609600"/>
                </a:lnTo>
                <a:lnTo>
                  <a:pt x="0" y="659606"/>
                </a:lnTo>
                <a:lnTo>
                  <a:pt x="50006" y="564356"/>
                </a:lnTo>
                <a:lnTo>
                  <a:pt x="235744" y="3071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CFC84C3-53E7-47F0-87CC-2F5EAE9A3D31}"/>
              </a:ext>
            </a:extLst>
          </p:cNvPr>
          <p:cNvSpPr/>
          <p:nvPr/>
        </p:nvSpPr>
        <p:spPr>
          <a:xfrm>
            <a:off x="4881564" y="4097338"/>
            <a:ext cx="384175" cy="1879600"/>
          </a:xfrm>
          <a:custGeom>
            <a:avLst/>
            <a:gdLst>
              <a:gd name="connsiteX0" fmla="*/ 135731 w 383381"/>
              <a:gd name="connsiteY0" fmla="*/ 328613 h 1878807"/>
              <a:gd name="connsiteX1" fmla="*/ 97631 w 383381"/>
              <a:gd name="connsiteY1" fmla="*/ 204788 h 1878807"/>
              <a:gd name="connsiteX2" fmla="*/ 64293 w 383381"/>
              <a:gd name="connsiteY2" fmla="*/ 150019 h 1878807"/>
              <a:gd name="connsiteX3" fmla="*/ 16668 w 383381"/>
              <a:gd name="connsiteY3" fmla="*/ 66675 h 1878807"/>
              <a:gd name="connsiteX4" fmla="*/ 0 w 383381"/>
              <a:gd name="connsiteY4" fmla="*/ 26194 h 1878807"/>
              <a:gd name="connsiteX5" fmla="*/ 2381 w 383381"/>
              <a:gd name="connsiteY5" fmla="*/ 16669 h 1878807"/>
              <a:gd name="connsiteX6" fmla="*/ 21431 w 383381"/>
              <a:gd name="connsiteY6" fmla="*/ 2382 h 1878807"/>
              <a:gd name="connsiteX7" fmla="*/ 61912 w 383381"/>
              <a:gd name="connsiteY7" fmla="*/ 0 h 1878807"/>
              <a:gd name="connsiteX8" fmla="*/ 114300 w 383381"/>
              <a:gd name="connsiteY8" fmla="*/ 16669 h 1878807"/>
              <a:gd name="connsiteX9" fmla="*/ 197643 w 383381"/>
              <a:gd name="connsiteY9" fmla="*/ 59532 h 1878807"/>
              <a:gd name="connsiteX10" fmla="*/ 230981 w 383381"/>
              <a:gd name="connsiteY10" fmla="*/ 92869 h 1878807"/>
              <a:gd name="connsiteX11" fmla="*/ 269081 w 383381"/>
              <a:gd name="connsiteY11" fmla="*/ 133350 h 1878807"/>
              <a:gd name="connsiteX12" fmla="*/ 290512 w 383381"/>
              <a:gd name="connsiteY12" fmla="*/ 164307 h 1878807"/>
              <a:gd name="connsiteX13" fmla="*/ 316706 w 383381"/>
              <a:gd name="connsiteY13" fmla="*/ 209550 h 1878807"/>
              <a:gd name="connsiteX14" fmla="*/ 330993 w 383381"/>
              <a:gd name="connsiteY14" fmla="*/ 252413 h 1878807"/>
              <a:gd name="connsiteX15" fmla="*/ 340518 w 383381"/>
              <a:gd name="connsiteY15" fmla="*/ 328613 h 1878807"/>
              <a:gd name="connsiteX16" fmla="*/ 359568 w 383381"/>
              <a:gd name="connsiteY16" fmla="*/ 438150 h 1878807"/>
              <a:gd name="connsiteX17" fmla="*/ 369093 w 383381"/>
              <a:gd name="connsiteY17" fmla="*/ 597694 h 1878807"/>
              <a:gd name="connsiteX18" fmla="*/ 383381 w 383381"/>
              <a:gd name="connsiteY18" fmla="*/ 864394 h 1878807"/>
              <a:gd name="connsiteX19" fmla="*/ 381000 w 383381"/>
              <a:gd name="connsiteY19" fmla="*/ 1023938 h 1878807"/>
              <a:gd name="connsiteX20" fmla="*/ 352425 w 383381"/>
              <a:gd name="connsiteY20" fmla="*/ 1338263 h 1878807"/>
              <a:gd name="connsiteX21" fmla="*/ 321468 w 383381"/>
              <a:gd name="connsiteY21" fmla="*/ 1509713 h 1878807"/>
              <a:gd name="connsiteX22" fmla="*/ 285750 w 383381"/>
              <a:gd name="connsiteY22" fmla="*/ 1621632 h 1878807"/>
              <a:gd name="connsiteX23" fmla="*/ 226218 w 383381"/>
              <a:gd name="connsiteY23" fmla="*/ 1771650 h 1878807"/>
              <a:gd name="connsiteX24" fmla="*/ 161925 w 383381"/>
              <a:gd name="connsiteY24" fmla="*/ 1869282 h 1878807"/>
              <a:gd name="connsiteX25" fmla="*/ 150018 w 383381"/>
              <a:gd name="connsiteY25" fmla="*/ 1876425 h 1878807"/>
              <a:gd name="connsiteX26" fmla="*/ 126206 w 383381"/>
              <a:gd name="connsiteY26" fmla="*/ 1878807 h 1878807"/>
              <a:gd name="connsiteX27" fmla="*/ 111918 w 383381"/>
              <a:gd name="connsiteY27" fmla="*/ 1871663 h 1878807"/>
              <a:gd name="connsiteX28" fmla="*/ 154781 w 383381"/>
              <a:gd name="connsiteY28" fmla="*/ 1321594 h 1878807"/>
              <a:gd name="connsiteX29" fmla="*/ 171450 w 383381"/>
              <a:gd name="connsiteY29" fmla="*/ 1262063 h 1878807"/>
              <a:gd name="connsiteX30" fmla="*/ 180975 w 383381"/>
              <a:gd name="connsiteY30" fmla="*/ 1214438 h 1878807"/>
              <a:gd name="connsiteX31" fmla="*/ 190500 w 383381"/>
              <a:gd name="connsiteY31" fmla="*/ 1140619 h 1878807"/>
              <a:gd name="connsiteX32" fmla="*/ 197643 w 383381"/>
              <a:gd name="connsiteY32" fmla="*/ 1071563 h 1878807"/>
              <a:gd name="connsiteX33" fmla="*/ 202406 w 383381"/>
              <a:gd name="connsiteY33" fmla="*/ 992982 h 1878807"/>
              <a:gd name="connsiteX34" fmla="*/ 202406 w 383381"/>
              <a:gd name="connsiteY34" fmla="*/ 890588 h 1878807"/>
              <a:gd name="connsiteX35" fmla="*/ 188118 w 383381"/>
              <a:gd name="connsiteY35" fmla="*/ 652463 h 1878807"/>
              <a:gd name="connsiteX36" fmla="*/ 178593 w 383381"/>
              <a:gd name="connsiteY36" fmla="*/ 521494 h 1878807"/>
              <a:gd name="connsiteX37" fmla="*/ 161925 w 383381"/>
              <a:gd name="connsiteY37" fmla="*/ 411957 h 1878807"/>
              <a:gd name="connsiteX38" fmla="*/ 135731 w 383381"/>
              <a:gd name="connsiteY38" fmla="*/ 328613 h 18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3381" h="1878807">
                <a:moveTo>
                  <a:pt x="135731" y="328613"/>
                </a:moveTo>
                <a:lnTo>
                  <a:pt x="97631" y="204788"/>
                </a:lnTo>
                <a:lnTo>
                  <a:pt x="64293" y="150019"/>
                </a:lnTo>
                <a:lnTo>
                  <a:pt x="16668" y="66675"/>
                </a:lnTo>
                <a:lnTo>
                  <a:pt x="0" y="26194"/>
                </a:lnTo>
                <a:lnTo>
                  <a:pt x="2381" y="16669"/>
                </a:lnTo>
                <a:lnTo>
                  <a:pt x="21431" y="2382"/>
                </a:lnTo>
                <a:lnTo>
                  <a:pt x="61912" y="0"/>
                </a:lnTo>
                <a:lnTo>
                  <a:pt x="114300" y="16669"/>
                </a:lnTo>
                <a:lnTo>
                  <a:pt x="197643" y="59532"/>
                </a:lnTo>
                <a:lnTo>
                  <a:pt x="230981" y="92869"/>
                </a:lnTo>
                <a:lnTo>
                  <a:pt x="269081" y="133350"/>
                </a:lnTo>
                <a:lnTo>
                  <a:pt x="290512" y="164307"/>
                </a:lnTo>
                <a:lnTo>
                  <a:pt x="316706" y="209550"/>
                </a:lnTo>
                <a:lnTo>
                  <a:pt x="330993" y="252413"/>
                </a:lnTo>
                <a:lnTo>
                  <a:pt x="340518" y="328613"/>
                </a:lnTo>
                <a:lnTo>
                  <a:pt x="359568" y="438150"/>
                </a:lnTo>
                <a:lnTo>
                  <a:pt x="369093" y="597694"/>
                </a:lnTo>
                <a:lnTo>
                  <a:pt x="383381" y="864394"/>
                </a:lnTo>
                <a:cubicBezTo>
                  <a:pt x="382587" y="917575"/>
                  <a:pt x="381794" y="970757"/>
                  <a:pt x="381000" y="1023938"/>
                </a:cubicBezTo>
                <a:lnTo>
                  <a:pt x="352425" y="1338263"/>
                </a:lnTo>
                <a:lnTo>
                  <a:pt x="321468" y="1509713"/>
                </a:lnTo>
                <a:lnTo>
                  <a:pt x="285750" y="1621632"/>
                </a:lnTo>
                <a:lnTo>
                  <a:pt x="226218" y="1771650"/>
                </a:lnTo>
                <a:lnTo>
                  <a:pt x="161925" y="1869282"/>
                </a:lnTo>
                <a:lnTo>
                  <a:pt x="150018" y="1876425"/>
                </a:lnTo>
                <a:lnTo>
                  <a:pt x="126206" y="1878807"/>
                </a:lnTo>
                <a:lnTo>
                  <a:pt x="111918" y="1871663"/>
                </a:lnTo>
                <a:lnTo>
                  <a:pt x="154781" y="1321594"/>
                </a:lnTo>
                <a:lnTo>
                  <a:pt x="171450" y="1262063"/>
                </a:lnTo>
                <a:lnTo>
                  <a:pt x="180975" y="1214438"/>
                </a:lnTo>
                <a:lnTo>
                  <a:pt x="190500" y="1140619"/>
                </a:lnTo>
                <a:lnTo>
                  <a:pt x="197643" y="1071563"/>
                </a:lnTo>
                <a:lnTo>
                  <a:pt x="202406" y="992982"/>
                </a:lnTo>
                <a:lnTo>
                  <a:pt x="202406" y="890588"/>
                </a:lnTo>
                <a:lnTo>
                  <a:pt x="188118" y="652463"/>
                </a:lnTo>
                <a:lnTo>
                  <a:pt x="178593" y="521494"/>
                </a:lnTo>
                <a:lnTo>
                  <a:pt x="161925" y="411957"/>
                </a:lnTo>
                <a:lnTo>
                  <a:pt x="135731" y="3286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17E9F2-F8E6-426D-A2B6-A031C7F3F179}"/>
              </a:ext>
            </a:extLst>
          </p:cNvPr>
          <p:cNvSpPr/>
          <p:nvPr/>
        </p:nvSpPr>
        <p:spPr>
          <a:xfrm>
            <a:off x="4522788" y="5360988"/>
            <a:ext cx="533400" cy="615950"/>
          </a:xfrm>
          <a:custGeom>
            <a:avLst/>
            <a:gdLst>
              <a:gd name="connsiteX0" fmla="*/ 123825 w 533400"/>
              <a:gd name="connsiteY0" fmla="*/ 176212 h 616744"/>
              <a:gd name="connsiteX1" fmla="*/ 245269 w 533400"/>
              <a:gd name="connsiteY1" fmla="*/ 276225 h 616744"/>
              <a:gd name="connsiteX2" fmla="*/ 307181 w 533400"/>
              <a:gd name="connsiteY2" fmla="*/ 338137 h 616744"/>
              <a:gd name="connsiteX3" fmla="*/ 352425 w 533400"/>
              <a:gd name="connsiteY3" fmla="*/ 392906 h 616744"/>
              <a:gd name="connsiteX4" fmla="*/ 369094 w 533400"/>
              <a:gd name="connsiteY4" fmla="*/ 426244 h 616744"/>
              <a:gd name="connsiteX5" fmla="*/ 400050 w 533400"/>
              <a:gd name="connsiteY5" fmla="*/ 495300 h 616744"/>
              <a:gd name="connsiteX6" fmla="*/ 426244 w 533400"/>
              <a:gd name="connsiteY6" fmla="*/ 547687 h 616744"/>
              <a:gd name="connsiteX7" fmla="*/ 452437 w 533400"/>
              <a:gd name="connsiteY7" fmla="*/ 588169 h 616744"/>
              <a:gd name="connsiteX8" fmla="*/ 466725 w 533400"/>
              <a:gd name="connsiteY8" fmla="*/ 604837 h 616744"/>
              <a:gd name="connsiteX9" fmla="*/ 483394 w 533400"/>
              <a:gd name="connsiteY9" fmla="*/ 616744 h 616744"/>
              <a:gd name="connsiteX10" fmla="*/ 507206 w 533400"/>
              <a:gd name="connsiteY10" fmla="*/ 611981 h 616744"/>
              <a:gd name="connsiteX11" fmla="*/ 533400 w 533400"/>
              <a:gd name="connsiteY11" fmla="*/ 0 h 616744"/>
              <a:gd name="connsiteX12" fmla="*/ 502444 w 533400"/>
              <a:gd name="connsiteY12" fmla="*/ 88106 h 616744"/>
              <a:gd name="connsiteX13" fmla="*/ 490537 w 533400"/>
              <a:gd name="connsiteY13" fmla="*/ 109537 h 616744"/>
              <a:gd name="connsiteX14" fmla="*/ 459581 w 533400"/>
              <a:gd name="connsiteY14" fmla="*/ 140494 h 616744"/>
              <a:gd name="connsiteX15" fmla="*/ 426244 w 533400"/>
              <a:gd name="connsiteY15" fmla="*/ 159544 h 616744"/>
              <a:gd name="connsiteX16" fmla="*/ 397669 w 533400"/>
              <a:gd name="connsiteY16" fmla="*/ 169069 h 616744"/>
              <a:gd name="connsiteX17" fmla="*/ 373856 w 533400"/>
              <a:gd name="connsiteY17" fmla="*/ 169069 h 616744"/>
              <a:gd name="connsiteX18" fmla="*/ 311944 w 533400"/>
              <a:gd name="connsiteY18" fmla="*/ 164306 h 616744"/>
              <a:gd name="connsiteX19" fmla="*/ 254794 w 533400"/>
              <a:gd name="connsiteY19" fmla="*/ 147637 h 616744"/>
              <a:gd name="connsiteX20" fmla="*/ 190500 w 533400"/>
              <a:gd name="connsiteY20" fmla="*/ 116681 h 616744"/>
              <a:gd name="connsiteX21" fmla="*/ 119062 w 533400"/>
              <a:gd name="connsiteY21" fmla="*/ 78581 h 616744"/>
              <a:gd name="connsiteX22" fmla="*/ 59531 w 533400"/>
              <a:gd name="connsiteY22" fmla="*/ 40481 h 616744"/>
              <a:gd name="connsiteX23" fmla="*/ 40481 w 533400"/>
              <a:gd name="connsiteY23" fmla="*/ 30956 h 616744"/>
              <a:gd name="connsiteX24" fmla="*/ 21431 w 533400"/>
              <a:gd name="connsiteY24" fmla="*/ 30956 h 616744"/>
              <a:gd name="connsiteX25" fmla="*/ 2381 w 533400"/>
              <a:gd name="connsiteY25" fmla="*/ 35719 h 616744"/>
              <a:gd name="connsiteX26" fmla="*/ 0 w 533400"/>
              <a:gd name="connsiteY26" fmla="*/ 47625 h 616744"/>
              <a:gd name="connsiteX27" fmla="*/ 9525 w 533400"/>
              <a:gd name="connsiteY27" fmla="*/ 71437 h 616744"/>
              <a:gd name="connsiteX28" fmla="*/ 23812 w 533400"/>
              <a:gd name="connsiteY28" fmla="*/ 95250 h 616744"/>
              <a:gd name="connsiteX29" fmla="*/ 52387 w 533400"/>
              <a:gd name="connsiteY29" fmla="*/ 121444 h 616744"/>
              <a:gd name="connsiteX30" fmla="*/ 123825 w 533400"/>
              <a:gd name="connsiteY30" fmla="*/ 176212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3400" h="616744">
                <a:moveTo>
                  <a:pt x="123825" y="176212"/>
                </a:moveTo>
                <a:lnTo>
                  <a:pt x="245269" y="276225"/>
                </a:lnTo>
                <a:lnTo>
                  <a:pt x="307181" y="338137"/>
                </a:lnTo>
                <a:lnTo>
                  <a:pt x="352425" y="392906"/>
                </a:lnTo>
                <a:lnTo>
                  <a:pt x="369094" y="426244"/>
                </a:lnTo>
                <a:lnTo>
                  <a:pt x="400050" y="495300"/>
                </a:lnTo>
                <a:lnTo>
                  <a:pt x="426244" y="547687"/>
                </a:lnTo>
                <a:lnTo>
                  <a:pt x="452437" y="588169"/>
                </a:lnTo>
                <a:lnTo>
                  <a:pt x="466725" y="604837"/>
                </a:lnTo>
                <a:lnTo>
                  <a:pt x="483394" y="616744"/>
                </a:lnTo>
                <a:lnTo>
                  <a:pt x="507206" y="611981"/>
                </a:lnTo>
                <a:lnTo>
                  <a:pt x="533400" y="0"/>
                </a:lnTo>
                <a:lnTo>
                  <a:pt x="502444" y="88106"/>
                </a:lnTo>
                <a:lnTo>
                  <a:pt x="490537" y="109537"/>
                </a:lnTo>
                <a:lnTo>
                  <a:pt x="459581" y="140494"/>
                </a:lnTo>
                <a:lnTo>
                  <a:pt x="426244" y="159544"/>
                </a:lnTo>
                <a:lnTo>
                  <a:pt x="397669" y="169069"/>
                </a:lnTo>
                <a:lnTo>
                  <a:pt x="373856" y="169069"/>
                </a:lnTo>
                <a:lnTo>
                  <a:pt x="311944" y="164306"/>
                </a:lnTo>
                <a:lnTo>
                  <a:pt x="254794" y="147637"/>
                </a:lnTo>
                <a:lnTo>
                  <a:pt x="190500" y="116681"/>
                </a:lnTo>
                <a:lnTo>
                  <a:pt x="119062" y="78581"/>
                </a:lnTo>
                <a:lnTo>
                  <a:pt x="59531" y="40481"/>
                </a:lnTo>
                <a:lnTo>
                  <a:pt x="40481" y="30956"/>
                </a:lnTo>
                <a:lnTo>
                  <a:pt x="21431" y="30956"/>
                </a:lnTo>
                <a:lnTo>
                  <a:pt x="2381" y="35719"/>
                </a:lnTo>
                <a:lnTo>
                  <a:pt x="0" y="47625"/>
                </a:lnTo>
                <a:lnTo>
                  <a:pt x="9525" y="71437"/>
                </a:lnTo>
                <a:lnTo>
                  <a:pt x="23812" y="95250"/>
                </a:lnTo>
                <a:lnTo>
                  <a:pt x="52387" y="121444"/>
                </a:lnTo>
                <a:lnTo>
                  <a:pt x="123825" y="1762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E94E900-6A29-4D19-B297-487B6E1DEB45}"/>
              </a:ext>
            </a:extLst>
          </p:cNvPr>
          <p:cNvSpPr/>
          <p:nvPr/>
        </p:nvSpPr>
        <p:spPr>
          <a:xfrm>
            <a:off x="3767139" y="4208463"/>
            <a:ext cx="2079625" cy="869950"/>
          </a:xfrm>
          <a:custGeom>
            <a:avLst/>
            <a:gdLst>
              <a:gd name="connsiteX0" fmla="*/ 697706 w 2078831"/>
              <a:gd name="connsiteY0" fmla="*/ 711994 h 871537"/>
              <a:gd name="connsiteX1" fmla="*/ 973931 w 2078831"/>
              <a:gd name="connsiteY1" fmla="*/ 583406 h 871537"/>
              <a:gd name="connsiteX2" fmla="*/ 1307306 w 2078831"/>
              <a:gd name="connsiteY2" fmla="*/ 421481 h 871537"/>
              <a:gd name="connsiteX3" fmla="*/ 1628775 w 2078831"/>
              <a:gd name="connsiteY3" fmla="*/ 266700 h 871537"/>
              <a:gd name="connsiteX4" fmla="*/ 1909762 w 2078831"/>
              <a:gd name="connsiteY4" fmla="*/ 123825 h 871537"/>
              <a:gd name="connsiteX5" fmla="*/ 2047875 w 2078831"/>
              <a:gd name="connsiteY5" fmla="*/ 52387 h 871537"/>
              <a:gd name="connsiteX6" fmla="*/ 2066925 w 2078831"/>
              <a:gd name="connsiteY6" fmla="*/ 35719 h 871537"/>
              <a:gd name="connsiteX7" fmla="*/ 2078831 w 2078831"/>
              <a:gd name="connsiteY7" fmla="*/ 16669 h 871537"/>
              <a:gd name="connsiteX8" fmla="*/ 2078831 w 2078831"/>
              <a:gd name="connsiteY8" fmla="*/ 7144 h 871537"/>
              <a:gd name="connsiteX9" fmla="*/ 2071687 w 2078831"/>
              <a:gd name="connsiteY9" fmla="*/ 0 h 871537"/>
              <a:gd name="connsiteX10" fmla="*/ 2038350 w 2078831"/>
              <a:gd name="connsiteY10" fmla="*/ 0 h 871537"/>
              <a:gd name="connsiteX11" fmla="*/ 1981200 w 2078831"/>
              <a:gd name="connsiteY11" fmla="*/ 11906 h 871537"/>
              <a:gd name="connsiteX12" fmla="*/ 1619250 w 2078831"/>
              <a:gd name="connsiteY12" fmla="*/ 152400 h 871537"/>
              <a:gd name="connsiteX13" fmla="*/ 1431131 w 2078831"/>
              <a:gd name="connsiteY13" fmla="*/ 214312 h 871537"/>
              <a:gd name="connsiteX14" fmla="*/ 1276350 w 2078831"/>
              <a:gd name="connsiteY14" fmla="*/ 290512 h 871537"/>
              <a:gd name="connsiteX15" fmla="*/ 969168 w 2078831"/>
              <a:gd name="connsiteY15" fmla="*/ 404812 h 871537"/>
              <a:gd name="connsiteX16" fmla="*/ 707231 w 2078831"/>
              <a:gd name="connsiteY16" fmla="*/ 495300 h 871537"/>
              <a:gd name="connsiteX17" fmla="*/ 640556 w 2078831"/>
              <a:gd name="connsiteY17" fmla="*/ 511969 h 871537"/>
              <a:gd name="connsiteX18" fmla="*/ 485775 w 2078831"/>
              <a:gd name="connsiteY18" fmla="*/ 557212 h 871537"/>
              <a:gd name="connsiteX19" fmla="*/ 366712 w 2078831"/>
              <a:gd name="connsiteY19" fmla="*/ 581025 h 871537"/>
              <a:gd name="connsiteX20" fmla="*/ 321468 w 2078831"/>
              <a:gd name="connsiteY20" fmla="*/ 585787 h 871537"/>
              <a:gd name="connsiteX21" fmla="*/ 271462 w 2078831"/>
              <a:gd name="connsiteY21" fmla="*/ 585787 h 871537"/>
              <a:gd name="connsiteX22" fmla="*/ 209550 w 2078831"/>
              <a:gd name="connsiteY22" fmla="*/ 576262 h 871537"/>
              <a:gd name="connsiteX23" fmla="*/ 128587 w 2078831"/>
              <a:gd name="connsiteY23" fmla="*/ 554831 h 871537"/>
              <a:gd name="connsiteX24" fmla="*/ 88106 w 2078831"/>
              <a:gd name="connsiteY24" fmla="*/ 531019 h 871537"/>
              <a:gd name="connsiteX25" fmla="*/ 64293 w 2078831"/>
              <a:gd name="connsiteY25" fmla="*/ 516731 h 871537"/>
              <a:gd name="connsiteX26" fmla="*/ 38100 w 2078831"/>
              <a:gd name="connsiteY26" fmla="*/ 511969 h 871537"/>
              <a:gd name="connsiteX27" fmla="*/ 14287 w 2078831"/>
              <a:gd name="connsiteY27" fmla="*/ 516731 h 871537"/>
              <a:gd name="connsiteX28" fmla="*/ 0 w 2078831"/>
              <a:gd name="connsiteY28" fmla="*/ 528637 h 871537"/>
              <a:gd name="connsiteX29" fmla="*/ 2381 w 2078831"/>
              <a:gd name="connsiteY29" fmla="*/ 547687 h 871537"/>
              <a:gd name="connsiteX30" fmla="*/ 14287 w 2078831"/>
              <a:gd name="connsiteY30" fmla="*/ 578644 h 871537"/>
              <a:gd name="connsiteX31" fmla="*/ 50006 w 2078831"/>
              <a:gd name="connsiteY31" fmla="*/ 628650 h 871537"/>
              <a:gd name="connsiteX32" fmla="*/ 100012 w 2078831"/>
              <a:gd name="connsiteY32" fmla="*/ 692944 h 871537"/>
              <a:gd name="connsiteX33" fmla="*/ 171450 w 2078831"/>
              <a:gd name="connsiteY33" fmla="*/ 759619 h 871537"/>
              <a:gd name="connsiteX34" fmla="*/ 216693 w 2078831"/>
              <a:gd name="connsiteY34" fmla="*/ 802481 h 871537"/>
              <a:gd name="connsiteX35" fmla="*/ 259556 w 2078831"/>
              <a:gd name="connsiteY35" fmla="*/ 833437 h 871537"/>
              <a:gd name="connsiteX36" fmla="*/ 304800 w 2078831"/>
              <a:gd name="connsiteY36" fmla="*/ 864394 h 871537"/>
              <a:gd name="connsiteX37" fmla="*/ 326231 w 2078831"/>
              <a:gd name="connsiteY37" fmla="*/ 871537 h 871537"/>
              <a:gd name="connsiteX38" fmla="*/ 357187 w 2078831"/>
              <a:gd name="connsiteY38" fmla="*/ 871537 h 871537"/>
              <a:gd name="connsiteX39" fmla="*/ 400050 w 2078831"/>
              <a:gd name="connsiteY39" fmla="*/ 859631 h 871537"/>
              <a:gd name="connsiteX40" fmla="*/ 466725 w 2078831"/>
              <a:gd name="connsiteY40" fmla="*/ 826294 h 871537"/>
              <a:gd name="connsiteX41" fmla="*/ 502443 w 2078831"/>
              <a:gd name="connsiteY41" fmla="*/ 802481 h 871537"/>
              <a:gd name="connsiteX42" fmla="*/ 697706 w 2078831"/>
              <a:gd name="connsiteY42" fmla="*/ 71199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8831" h="871537">
                <a:moveTo>
                  <a:pt x="697706" y="711994"/>
                </a:moveTo>
                <a:lnTo>
                  <a:pt x="973931" y="583406"/>
                </a:lnTo>
                <a:lnTo>
                  <a:pt x="1307306" y="421481"/>
                </a:lnTo>
                <a:lnTo>
                  <a:pt x="1628775" y="266700"/>
                </a:lnTo>
                <a:lnTo>
                  <a:pt x="1909762" y="123825"/>
                </a:lnTo>
                <a:lnTo>
                  <a:pt x="2047875" y="52387"/>
                </a:lnTo>
                <a:lnTo>
                  <a:pt x="2066925" y="35719"/>
                </a:lnTo>
                <a:lnTo>
                  <a:pt x="2078831" y="16669"/>
                </a:lnTo>
                <a:lnTo>
                  <a:pt x="2078831" y="7144"/>
                </a:lnTo>
                <a:lnTo>
                  <a:pt x="2071687" y="0"/>
                </a:lnTo>
                <a:lnTo>
                  <a:pt x="2038350" y="0"/>
                </a:lnTo>
                <a:lnTo>
                  <a:pt x="1981200" y="11906"/>
                </a:lnTo>
                <a:lnTo>
                  <a:pt x="1619250" y="152400"/>
                </a:lnTo>
                <a:lnTo>
                  <a:pt x="1431131" y="214312"/>
                </a:lnTo>
                <a:lnTo>
                  <a:pt x="1276350" y="290512"/>
                </a:lnTo>
                <a:lnTo>
                  <a:pt x="969168" y="404812"/>
                </a:lnTo>
                <a:lnTo>
                  <a:pt x="707231" y="495300"/>
                </a:lnTo>
                <a:lnTo>
                  <a:pt x="640556" y="511969"/>
                </a:lnTo>
                <a:lnTo>
                  <a:pt x="485775" y="557212"/>
                </a:lnTo>
                <a:lnTo>
                  <a:pt x="366712" y="581025"/>
                </a:lnTo>
                <a:lnTo>
                  <a:pt x="321468" y="585787"/>
                </a:lnTo>
                <a:lnTo>
                  <a:pt x="271462" y="585787"/>
                </a:lnTo>
                <a:lnTo>
                  <a:pt x="209550" y="576262"/>
                </a:lnTo>
                <a:lnTo>
                  <a:pt x="128587" y="554831"/>
                </a:lnTo>
                <a:lnTo>
                  <a:pt x="88106" y="531019"/>
                </a:lnTo>
                <a:lnTo>
                  <a:pt x="64293" y="516731"/>
                </a:lnTo>
                <a:lnTo>
                  <a:pt x="38100" y="511969"/>
                </a:lnTo>
                <a:lnTo>
                  <a:pt x="14287" y="516731"/>
                </a:lnTo>
                <a:lnTo>
                  <a:pt x="0" y="528637"/>
                </a:lnTo>
                <a:lnTo>
                  <a:pt x="2381" y="547687"/>
                </a:lnTo>
                <a:lnTo>
                  <a:pt x="14287" y="578644"/>
                </a:lnTo>
                <a:lnTo>
                  <a:pt x="50006" y="628650"/>
                </a:lnTo>
                <a:lnTo>
                  <a:pt x="100012" y="692944"/>
                </a:lnTo>
                <a:lnTo>
                  <a:pt x="171450" y="759619"/>
                </a:lnTo>
                <a:lnTo>
                  <a:pt x="216693" y="802481"/>
                </a:lnTo>
                <a:lnTo>
                  <a:pt x="259556" y="833437"/>
                </a:lnTo>
                <a:lnTo>
                  <a:pt x="304800" y="864394"/>
                </a:lnTo>
                <a:lnTo>
                  <a:pt x="326231" y="871537"/>
                </a:lnTo>
                <a:lnTo>
                  <a:pt x="357187" y="871537"/>
                </a:lnTo>
                <a:lnTo>
                  <a:pt x="400050" y="859631"/>
                </a:lnTo>
                <a:lnTo>
                  <a:pt x="466725" y="826294"/>
                </a:lnTo>
                <a:lnTo>
                  <a:pt x="502443" y="802481"/>
                </a:lnTo>
                <a:lnTo>
                  <a:pt x="697706" y="711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A8748F0-6E86-43FA-A030-4D78D36A7EAA}"/>
              </a:ext>
            </a:extLst>
          </p:cNvPr>
          <p:cNvSpPr/>
          <p:nvPr/>
        </p:nvSpPr>
        <p:spPr>
          <a:xfrm>
            <a:off x="6248401" y="2624139"/>
            <a:ext cx="1895475" cy="492125"/>
          </a:xfrm>
          <a:custGeom>
            <a:avLst/>
            <a:gdLst>
              <a:gd name="connsiteX0" fmla="*/ 492919 w 1895475"/>
              <a:gd name="connsiteY0" fmla="*/ 319087 h 492918"/>
              <a:gd name="connsiteX1" fmla="*/ 195263 w 1895475"/>
              <a:gd name="connsiteY1" fmla="*/ 354806 h 492918"/>
              <a:gd name="connsiteX2" fmla="*/ 142875 w 1895475"/>
              <a:gd name="connsiteY2" fmla="*/ 357187 h 492918"/>
              <a:gd name="connsiteX3" fmla="*/ 0 w 1895475"/>
              <a:gd name="connsiteY3" fmla="*/ 369093 h 492918"/>
              <a:gd name="connsiteX4" fmla="*/ 61913 w 1895475"/>
              <a:gd name="connsiteY4" fmla="*/ 492918 h 492918"/>
              <a:gd name="connsiteX5" fmla="*/ 250031 w 1895475"/>
              <a:gd name="connsiteY5" fmla="*/ 485775 h 492918"/>
              <a:gd name="connsiteX6" fmla="*/ 571500 w 1895475"/>
              <a:gd name="connsiteY6" fmla="*/ 450056 h 492918"/>
              <a:gd name="connsiteX7" fmla="*/ 869156 w 1895475"/>
              <a:gd name="connsiteY7" fmla="*/ 407193 h 492918"/>
              <a:gd name="connsiteX8" fmla="*/ 966788 w 1895475"/>
              <a:gd name="connsiteY8" fmla="*/ 390525 h 492918"/>
              <a:gd name="connsiteX9" fmla="*/ 1104900 w 1895475"/>
              <a:gd name="connsiteY9" fmla="*/ 347662 h 492918"/>
              <a:gd name="connsiteX10" fmla="*/ 1373981 w 1895475"/>
              <a:gd name="connsiteY10" fmla="*/ 292893 h 492918"/>
              <a:gd name="connsiteX11" fmla="*/ 1557338 w 1895475"/>
              <a:gd name="connsiteY11" fmla="*/ 261937 h 492918"/>
              <a:gd name="connsiteX12" fmla="*/ 1757363 w 1895475"/>
              <a:gd name="connsiteY12" fmla="*/ 221456 h 492918"/>
              <a:gd name="connsiteX13" fmla="*/ 1809750 w 1895475"/>
              <a:gd name="connsiteY13" fmla="*/ 200025 h 492918"/>
              <a:gd name="connsiteX14" fmla="*/ 1857375 w 1895475"/>
              <a:gd name="connsiteY14" fmla="*/ 173831 h 492918"/>
              <a:gd name="connsiteX15" fmla="*/ 1878806 w 1895475"/>
              <a:gd name="connsiteY15" fmla="*/ 157162 h 492918"/>
              <a:gd name="connsiteX16" fmla="*/ 1890713 w 1895475"/>
              <a:gd name="connsiteY16" fmla="*/ 142875 h 492918"/>
              <a:gd name="connsiteX17" fmla="*/ 1895475 w 1895475"/>
              <a:gd name="connsiteY17" fmla="*/ 126206 h 492918"/>
              <a:gd name="connsiteX18" fmla="*/ 1895475 w 1895475"/>
              <a:gd name="connsiteY18" fmla="*/ 107156 h 492918"/>
              <a:gd name="connsiteX19" fmla="*/ 1893094 w 1895475"/>
              <a:gd name="connsiteY19" fmla="*/ 92868 h 492918"/>
              <a:gd name="connsiteX20" fmla="*/ 1876425 w 1895475"/>
              <a:gd name="connsiteY20" fmla="*/ 71437 h 492918"/>
              <a:gd name="connsiteX21" fmla="*/ 1847850 w 1895475"/>
              <a:gd name="connsiteY21" fmla="*/ 52387 h 492918"/>
              <a:gd name="connsiteX22" fmla="*/ 1804988 w 1895475"/>
              <a:gd name="connsiteY22" fmla="*/ 35718 h 492918"/>
              <a:gd name="connsiteX23" fmla="*/ 1731169 w 1895475"/>
              <a:gd name="connsiteY23" fmla="*/ 21431 h 492918"/>
              <a:gd name="connsiteX24" fmla="*/ 1583531 w 1895475"/>
              <a:gd name="connsiteY24" fmla="*/ 4762 h 492918"/>
              <a:gd name="connsiteX25" fmla="*/ 1457325 w 1895475"/>
              <a:gd name="connsiteY25" fmla="*/ 0 h 492918"/>
              <a:gd name="connsiteX26" fmla="*/ 1447800 w 1895475"/>
              <a:gd name="connsiteY26" fmla="*/ 2381 h 492918"/>
              <a:gd name="connsiteX27" fmla="*/ 1402556 w 1895475"/>
              <a:gd name="connsiteY27" fmla="*/ 30956 h 492918"/>
              <a:gd name="connsiteX28" fmla="*/ 1197769 w 1895475"/>
              <a:gd name="connsiteY28" fmla="*/ 138112 h 492918"/>
              <a:gd name="connsiteX29" fmla="*/ 866775 w 1895475"/>
              <a:gd name="connsiteY29" fmla="*/ 230981 h 492918"/>
              <a:gd name="connsiteX30" fmla="*/ 614363 w 1895475"/>
              <a:gd name="connsiteY30" fmla="*/ 295275 h 492918"/>
              <a:gd name="connsiteX31" fmla="*/ 492919 w 1895475"/>
              <a:gd name="connsiteY31" fmla="*/ 319087 h 49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95475" h="492918">
                <a:moveTo>
                  <a:pt x="492919" y="319087"/>
                </a:moveTo>
                <a:lnTo>
                  <a:pt x="195263" y="354806"/>
                </a:lnTo>
                <a:cubicBezTo>
                  <a:pt x="144463" y="357225"/>
                  <a:pt x="161944" y="357187"/>
                  <a:pt x="142875" y="357187"/>
                </a:cubicBezTo>
                <a:lnTo>
                  <a:pt x="0" y="369093"/>
                </a:lnTo>
                <a:lnTo>
                  <a:pt x="61913" y="492918"/>
                </a:lnTo>
                <a:lnTo>
                  <a:pt x="250031" y="485775"/>
                </a:lnTo>
                <a:lnTo>
                  <a:pt x="571500" y="450056"/>
                </a:lnTo>
                <a:lnTo>
                  <a:pt x="869156" y="407193"/>
                </a:lnTo>
                <a:lnTo>
                  <a:pt x="966788" y="390525"/>
                </a:lnTo>
                <a:lnTo>
                  <a:pt x="1104900" y="347662"/>
                </a:lnTo>
                <a:lnTo>
                  <a:pt x="1373981" y="292893"/>
                </a:lnTo>
                <a:lnTo>
                  <a:pt x="1557338" y="261937"/>
                </a:lnTo>
                <a:lnTo>
                  <a:pt x="1757363" y="221456"/>
                </a:lnTo>
                <a:lnTo>
                  <a:pt x="1809750" y="200025"/>
                </a:lnTo>
                <a:lnTo>
                  <a:pt x="1857375" y="173831"/>
                </a:lnTo>
                <a:lnTo>
                  <a:pt x="1878806" y="157162"/>
                </a:lnTo>
                <a:lnTo>
                  <a:pt x="1890713" y="142875"/>
                </a:lnTo>
                <a:lnTo>
                  <a:pt x="1895475" y="126206"/>
                </a:lnTo>
                <a:lnTo>
                  <a:pt x="1895475" y="107156"/>
                </a:lnTo>
                <a:lnTo>
                  <a:pt x="1893094" y="92868"/>
                </a:lnTo>
                <a:lnTo>
                  <a:pt x="1876425" y="71437"/>
                </a:lnTo>
                <a:lnTo>
                  <a:pt x="1847850" y="52387"/>
                </a:lnTo>
                <a:lnTo>
                  <a:pt x="1804988" y="35718"/>
                </a:lnTo>
                <a:lnTo>
                  <a:pt x="1731169" y="21431"/>
                </a:lnTo>
                <a:lnTo>
                  <a:pt x="1583531" y="4762"/>
                </a:lnTo>
                <a:lnTo>
                  <a:pt x="1457325" y="0"/>
                </a:lnTo>
                <a:lnTo>
                  <a:pt x="1447800" y="2381"/>
                </a:lnTo>
                <a:lnTo>
                  <a:pt x="1402556" y="30956"/>
                </a:lnTo>
                <a:lnTo>
                  <a:pt x="1197769" y="138112"/>
                </a:lnTo>
                <a:lnTo>
                  <a:pt x="866775" y="230981"/>
                </a:lnTo>
                <a:lnTo>
                  <a:pt x="614363" y="295275"/>
                </a:lnTo>
                <a:lnTo>
                  <a:pt x="492919" y="319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EADE4DE-3ADA-4432-A8D5-F7A207D3C5BB}"/>
              </a:ext>
            </a:extLst>
          </p:cNvPr>
          <p:cNvSpPr/>
          <p:nvPr/>
        </p:nvSpPr>
        <p:spPr>
          <a:xfrm>
            <a:off x="5695951" y="2959100"/>
            <a:ext cx="1909763" cy="2757488"/>
          </a:xfrm>
          <a:custGeom>
            <a:avLst/>
            <a:gdLst>
              <a:gd name="connsiteX0" fmla="*/ 1448410 w 1909267"/>
              <a:gd name="connsiteY0" fmla="*/ 632765 h 2757831"/>
              <a:gd name="connsiteX1" fmla="*/ 1532534 w 1909267"/>
              <a:gd name="connsiteY1" fmla="*/ 398679 h 2757831"/>
              <a:gd name="connsiteX2" fmla="*/ 1561795 w 1909267"/>
              <a:gd name="connsiteY2" fmla="*/ 296266 h 2757831"/>
              <a:gd name="connsiteX3" fmla="*/ 1576426 w 1909267"/>
              <a:gd name="connsiteY3" fmla="*/ 223114 h 2757831"/>
              <a:gd name="connsiteX4" fmla="*/ 1576426 w 1909267"/>
              <a:gd name="connsiteY4" fmla="*/ 197511 h 2757831"/>
              <a:gd name="connsiteX5" fmla="*/ 1572768 w 1909267"/>
              <a:gd name="connsiteY5" fmla="*/ 168250 h 2757831"/>
              <a:gd name="connsiteX6" fmla="*/ 1565453 w 1909267"/>
              <a:gd name="connsiteY6" fmla="*/ 135332 h 2757831"/>
              <a:gd name="connsiteX7" fmla="*/ 1550822 w 1909267"/>
              <a:gd name="connsiteY7" fmla="*/ 106071 h 2757831"/>
              <a:gd name="connsiteX8" fmla="*/ 1517904 w 1909267"/>
              <a:gd name="connsiteY8" fmla="*/ 76810 h 2757831"/>
              <a:gd name="connsiteX9" fmla="*/ 1433779 w 1909267"/>
              <a:gd name="connsiteY9" fmla="*/ 21946 h 2757831"/>
              <a:gd name="connsiteX10" fmla="*/ 1664208 w 1909267"/>
              <a:gd name="connsiteY10" fmla="*/ 0 h 2757831"/>
              <a:gd name="connsiteX11" fmla="*/ 1762963 w 1909267"/>
              <a:gd name="connsiteY11" fmla="*/ 84125 h 2757831"/>
              <a:gd name="connsiteX12" fmla="*/ 1839773 w 1909267"/>
              <a:gd name="connsiteY12" fmla="*/ 157277 h 2757831"/>
              <a:gd name="connsiteX13" fmla="*/ 1880006 w 1909267"/>
              <a:gd name="connsiteY13" fmla="*/ 201168 h 2757831"/>
              <a:gd name="connsiteX14" fmla="*/ 1901952 w 1909267"/>
              <a:gd name="connsiteY14" fmla="*/ 230429 h 2757831"/>
              <a:gd name="connsiteX15" fmla="*/ 1909267 w 1909267"/>
              <a:gd name="connsiteY15" fmla="*/ 256032 h 2757831"/>
              <a:gd name="connsiteX16" fmla="*/ 1909267 w 1909267"/>
              <a:gd name="connsiteY16" fmla="*/ 288951 h 2757831"/>
              <a:gd name="connsiteX17" fmla="*/ 1898294 w 1909267"/>
              <a:gd name="connsiteY17" fmla="*/ 321869 h 2757831"/>
              <a:gd name="connsiteX18" fmla="*/ 1865376 w 1909267"/>
              <a:gd name="connsiteY18" fmla="*/ 365760 h 2757831"/>
              <a:gd name="connsiteX19" fmla="*/ 1759306 w 1909267"/>
              <a:gd name="connsiteY19" fmla="*/ 596189 h 2757831"/>
              <a:gd name="connsiteX20" fmla="*/ 1565453 w 1909267"/>
              <a:gd name="connsiteY20" fmla="*/ 1064362 h 2757831"/>
              <a:gd name="connsiteX21" fmla="*/ 1367942 w 1909267"/>
              <a:gd name="connsiteY21" fmla="*/ 1488644 h 2757831"/>
              <a:gd name="connsiteX22" fmla="*/ 1272845 w 1909267"/>
              <a:gd name="connsiteY22" fmla="*/ 1667866 h 2757831"/>
              <a:gd name="connsiteX23" fmla="*/ 1108253 w 1909267"/>
              <a:gd name="connsiteY23" fmla="*/ 1898295 h 2757831"/>
              <a:gd name="connsiteX24" fmla="*/ 848563 w 1909267"/>
              <a:gd name="connsiteY24" fmla="*/ 2179930 h 2757831"/>
              <a:gd name="connsiteX25" fmla="*/ 585216 w 1909267"/>
              <a:gd name="connsiteY25" fmla="*/ 2414016 h 2757831"/>
              <a:gd name="connsiteX26" fmla="*/ 380390 w 1909267"/>
              <a:gd name="connsiteY26" fmla="*/ 2560320 h 2757831"/>
              <a:gd name="connsiteX27" fmla="*/ 80467 w 1909267"/>
              <a:gd name="connsiteY27" fmla="*/ 2743200 h 2757831"/>
              <a:gd name="connsiteX28" fmla="*/ 47549 w 1909267"/>
              <a:gd name="connsiteY28" fmla="*/ 2754173 h 2757831"/>
              <a:gd name="connsiteX29" fmla="*/ 25603 w 1909267"/>
              <a:gd name="connsiteY29" fmla="*/ 2757831 h 2757831"/>
              <a:gd name="connsiteX30" fmla="*/ 10973 w 1909267"/>
              <a:gd name="connsiteY30" fmla="*/ 2754173 h 2757831"/>
              <a:gd name="connsiteX31" fmla="*/ 0 w 1909267"/>
              <a:gd name="connsiteY31" fmla="*/ 2739543 h 2757831"/>
              <a:gd name="connsiteX32" fmla="*/ 3658 w 1909267"/>
              <a:gd name="connsiteY32" fmla="*/ 2713940 h 2757831"/>
              <a:gd name="connsiteX33" fmla="*/ 32918 w 1909267"/>
              <a:gd name="connsiteY33" fmla="*/ 2691994 h 2757831"/>
              <a:gd name="connsiteX34" fmla="*/ 171907 w 1909267"/>
              <a:gd name="connsiteY34" fmla="*/ 2593239 h 2757831"/>
              <a:gd name="connsiteX35" fmla="*/ 405994 w 1909267"/>
              <a:gd name="connsiteY35" fmla="*/ 2392071 h 2757831"/>
              <a:gd name="connsiteX36" fmla="*/ 625450 w 1909267"/>
              <a:gd name="connsiteY36" fmla="*/ 2161642 h 2757831"/>
              <a:gd name="connsiteX37" fmla="*/ 801014 w 1909267"/>
              <a:gd name="connsiteY37" fmla="*/ 1942186 h 2757831"/>
              <a:gd name="connsiteX38" fmla="*/ 954634 w 1909267"/>
              <a:gd name="connsiteY38" fmla="*/ 1715415 h 2757831"/>
              <a:gd name="connsiteX39" fmla="*/ 1119226 w 1909267"/>
              <a:gd name="connsiteY39" fmla="*/ 1437437 h 2757831"/>
              <a:gd name="connsiteX40" fmla="*/ 1210666 w 1909267"/>
              <a:gd name="connsiteY40" fmla="*/ 1250900 h 2757831"/>
              <a:gd name="connsiteX41" fmla="*/ 1335024 w 1909267"/>
              <a:gd name="connsiteY41" fmla="*/ 932688 h 2757831"/>
              <a:gd name="connsiteX42" fmla="*/ 1448410 w 1909267"/>
              <a:gd name="connsiteY42" fmla="*/ 632765 h 275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09267" h="2757831">
                <a:moveTo>
                  <a:pt x="1448410" y="632765"/>
                </a:moveTo>
                <a:lnTo>
                  <a:pt x="1532534" y="398679"/>
                </a:lnTo>
                <a:lnTo>
                  <a:pt x="1561795" y="296266"/>
                </a:lnTo>
                <a:lnTo>
                  <a:pt x="1576426" y="223114"/>
                </a:lnTo>
                <a:lnTo>
                  <a:pt x="1576426" y="197511"/>
                </a:lnTo>
                <a:lnTo>
                  <a:pt x="1572768" y="168250"/>
                </a:lnTo>
                <a:lnTo>
                  <a:pt x="1565453" y="135332"/>
                </a:lnTo>
                <a:lnTo>
                  <a:pt x="1550822" y="106071"/>
                </a:lnTo>
                <a:lnTo>
                  <a:pt x="1517904" y="76810"/>
                </a:lnTo>
                <a:lnTo>
                  <a:pt x="1433779" y="21946"/>
                </a:lnTo>
                <a:lnTo>
                  <a:pt x="1664208" y="0"/>
                </a:lnTo>
                <a:lnTo>
                  <a:pt x="1762963" y="84125"/>
                </a:lnTo>
                <a:lnTo>
                  <a:pt x="1839773" y="157277"/>
                </a:lnTo>
                <a:lnTo>
                  <a:pt x="1880006" y="201168"/>
                </a:lnTo>
                <a:lnTo>
                  <a:pt x="1901952" y="230429"/>
                </a:lnTo>
                <a:lnTo>
                  <a:pt x="1909267" y="256032"/>
                </a:lnTo>
                <a:lnTo>
                  <a:pt x="1909267" y="288951"/>
                </a:lnTo>
                <a:lnTo>
                  <a:pt x="1898294" y="321869"/>
                </a:lnTo>
                <a:lnTo>
                  <a:pt x="1865376" y="365760"/>
                </a:lnTo>
                <a:lnTo>
                  <a:pt x="1759306" y="596189"/>
                </a:lnTo>
                <a:lnTo>
                  <a:pt x="1565453" y="1064362"/>
                </a:lnTo>
                <a:lnTo>
                  <a:pt x="1367942" y="1488644"/>
                </a:lnTo>
                <a:lnTo>
                  <a:pt x="1272845" y="1667866"/>
                </a:lnTo>
                <a:lnTo>
                  <a:pt x="1108253" y="1898295"/>
                </a:lnTo>
                <a:lnTo>
                  <a:pt x="848563" y="2179930"/>
                </a:lnTo>
                <a:lnTo>
                  <a:pt x="585216" y="2414016"/>
                </a:lnTo>
                <a:lnTo>
                  <a:pt x="380390" y="2560320"/>
                </a:lnTo>
                <a:lnTo>
                  <a:pt x="80467" y="2743200"/>
                </a:lnTo>
                <a:lnTo>
                  <a:pt x="47549" y="2754173"/>
                </a:lnTo>
                <a:lnTo>
                  <a:pt x="25603" y="2757831"/>
                </a:lnTo>
                <a:lnTo>
                  <a:pt x="10973" y="2754173"/>
                </a:lnTo>
                <a:lnTo>
                  <a:pt x="0" y="2739543"/>
                </a:lnTo>
                <a:lnTo>
                  <a:pt x="3658" y="2713940"/>
                </a:lnTo>
                <a:lnTo>
                  <a:pt x="32918" y="2691994"/>
                </a:lnTo>
                <a:lnTo>
                  <a:pt x="171907" y="2593239"/>
                </a:lnTo>
                <a:lnTo>
                  <a:pt x="405994" y="2392071"/>
                </a:lnTo>
                <a:lnTo>
                  <a:pt x="625450" y="2161642"/>
                </a:lnTo>
                <a:lnTo>
                  <a:pt x="801014" y="1942186"/>
                </a:lnTo>
                <a:lnTo>
                  <a:pt x="954634" y="1715415"/>
                </a:lnTo>
                <a:lnTo>
                  <a:pt x="1119226" y="1437437"/>
                </a:lnTo>
                <a:lnTo>
                  <a:pt x="1210666" y="1250900"/>
                </a:lnTo>
                <a:lnTo>
                  <a:pt x="1335024" y="932688"/>
                </a:lnTo>
                <a:lnTo>
                  <a:pt x="1448410" y="6327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6FDF74E-D31A-4DD1-BECF-E4B001E74A25}"/>
              </a:ext>
            </a:extLst>
          </p:cNvPr>
          <p:cNvSpPr/>
          <p:nvPr/>
        </p:nvSpPr>
        <p:spPr>
          <a:xfrm>
            <a:off x="6143626" y="3476626"/>
            <a:ext cx="2384425" cy="2301875"/>
          </a:xfrm>
          <a:custGeom>
            <a:avLst/>
            <a:gdLst>
              <a:gd name="connsiteX0" fmla="*/ 476250 w 2384425"/>
              <a:gd name="connsiteY0" fmla="*/ 628650 h 2301875"/>
              <a:gd name="connsiteX1" fmla="*/ 577850 w 2384425"/>
              <a:gd name="connsiteY1" fmla="*/ 784225 h 2301875"/>
              <a:gd name="connsiteX2" fmla="*/ 685800 w 2384425"/>
              <a:gd name="connsiteY2" fmla="*/ 971550 h 2301875"/>
              <a:gd name="connsiteX3" fmla="*/ 847725 w 2384425"/>
              <a:gd name="connsiteY3" fmla="*/ 1203325 h 2301875"/>
              <a:gd name="connsiteX4" fmla="*/ 987425 w 2384425"/>
              <a:gd name="connsiteY4" fmla="*/ 1419225 h 2301875"/>
              <a:gd name="connsiteX5" fmla="*/ 1130300 w 2384425"/>
              <a:gd name="connsiteY5" fmla="*/ 1631950 h 2301875"/>
              <a:gd name="connsiteX6" fmla="*/ 1323975 w 2384425"/>
              <a:gd name="connsiteY6" fmla="*/ 1917700 h 2301875"/>
              <a:gd name="connsiteX7" fmla="*/ 1444625 w 2384425"/>
              <a:gd name="connsiteY7" fmla="*/ 2089150 h 2301875"/>
              <a:gd name="connsiteX8" fmla="*/ 1501775 w 2384425"/>
              <a:gd name="connsiteY8" fmla="*/ 2162175 h 2301875"/>
              <a:gd name="connsiteX9" fmla="*/ 1527175 w 2384425"/>
              <a:gd name="connsiteY9" fmla="*/ 2187575 h 2301875"/>
              <a:gd name="connsiteX10" fmla="*/ 1562100 w 2384425"/>
              <a:gd name="connsiteY10" fmla="*/ 2203450 h 2301875"/>
              <a:gd name="connsiteX11" fmla="*/ 1647825 w 2384425"/>
              <a:gd name="connsiteY11" fmla="*/ 2232025 h 2301875"/>
              <a:gd name="connsiteX12" fmla="*/ 1860550 w 2384425"/>
              <a:gd name="connsiteY12" fmla="*/ 2257425 h 2301875"/>
              <a:gd name="connsiteX13" fmla="*/ 2063750 w 2384425"/>
              <a:gd name="connsiteY13" fmla="*/ 2282825 h 2301875"/>
              <a:gd name="connsiteX14" fmla="*/ 2247900 w 2384425"/>
              <a:gd name="connsiteY14" fmla="*/ 2301875 h 2301875"/>
              <a:gd name="connsiteX15" fmla="*/ 2330450 w 2384425"/>
              <a:gd name="connsiteY15" fmla="*/ 2298700 h 2301875"/>
              <a:gd name="connsiteX16" fmla="*/ 2368550 w 2384425"/>
              <a:gd name="connsiteY16" fmla="*/ 2286000 h 2301875"/>
              <a:gd name="connsiteX17" fmla="*/ 2384425 w 2384425"/>
              <a:gd name="connsiteY17" fmla="*/ 2273300 h 2301875"/>
              <a:gd name="connsiteX18" fmla="*/ 2384425 w 2384425"/>
              <a:gd name="connsiteY18" fmla="*/ 2260600 h 2301875"/>
              <a:gd name="connsiteX19" fmla="*/ 2371725 w 2384425"/>
              <a:gd name="connsiteY19" fmla="*/ 2225675 h 2301875"/>
              <a:gd name="connsiteX20" fmla="*/ 2346325 w 2384425"/>
              <a:gd name="connsiteY20" fmla="*/ 2197100 h 2301875"/>
              <a:gd name="connsiteX21" fmla="*/ 2273300 w 2384425"/>
              <a:gd name="connsiteY21" fmla="*/ 2162175 h 2301875"/>
              <a:gd name="connsiteX22" fmla="*/ 2038350 w 2384425"/>
              <a:gd name="connsiteY22" fmla="*/ 2025650 h 2301875"/>
              <a:gd name="connsiteX23" fmla="*/ 1787525 w 2384425"/>
              <a:gd name="connsiteY23" fmla="*/ 1844675 h 2301875"/>
              <a:gd name="connsiteX24" fmla="*/ 1558925 w 2384425"/>
              <a:gd name="connsiteY24" fmla="*/ 1657350 h 2301875"/>
              <a:gd name="connsiteX25" fmla="*/ 1292225 w 2384425"/>
              <a:gd name="connsiteY25" fmla="*/ 1384300 h 2301875"/>
              <a:gd name="connsiteX26" fmla="*/ 1069975 w 2384425"/>
              <a:gd name="connsiteY26" fmla="*/ 1133475 h 2301875"/>
              <a:gd name="connsiteX27" fmla="*/ 882650 w 2384425"/>
              <a:gd name="connsiteY27" fmla="*/ 904875 h 2301875"/>
              <a:gd name="connsiteX28" fmla="*/ 723900 w 2384425"/>
              <a:gd name="connsiteY28" fmla="*/ 720725 h 2301875"/>
              <a:gd name="connsiteX29" fmla="*/ 606425 w 2384425"/>
              <a:gd name="connsiteY29" fmla="*/ 542925 h 2301875"/>
              <a:gd name="connsiteX30" fmla="*/ 444500 w 2384425"/>
              <a:gd name="connsiteY30" fmla="*/ 336550 h 2301875"/>
              <a:gd name="connsiteX31" fmla="*/ 311150 w 2384425"/>
              <a:gd name="connsiteY31" fmla="*/ 187325 h 2301875"/>
              <a:gd name="connsiteX32" fmla="*/ 206375 w 2384425"/>
              <a:gd name="connsiteY32" fmla="*/ 92075 h 2301875"/>
              <a:gd name="connsiteX33" fmla="*/ 152400 w 2384425"/>
              <a:gd name="connsiteY33" fmla="*/ 50800 h 2301875"/>
              <a:gd name="connsiteX34" fmla="*/ 53975 w 2384425"/>
              <a:gd name="connsiteY34" fmla="*/ 12700 h 2301875"/>
              <a:gd name="connsiteX35" fmla="*/ 12700 w 2384425"/>
              <a:gd name="connsiteY35" fmla="*/ 0 h 2301875"/>
              <a:gd name="connsiteX36" fmla="*/ 0 w 2384425"/>
              <a:gd name="connsiteY36" fmla="*/ 6350 h 2301875"/>
              <a:gd name="connsiteX37" fmla="*/ 3175 w 2384425"/>
              <a:gd name="connsiteY37" fmla="*/ 25400 h 2301875"/>
              <a:gd name="connsiteX38" fmla="*/ 28575 w 2384425"/>
              <a:gd name="connsiteY38" fmla="*/ 53975 h 2301875"/>
              <a:gd name="connsiteX39" fmla="*/ 63500 w 2384425"/>
              <a:gd name="connsiteY39" fmla="*/ 79375 h 2301875"/>
              <a:gd name="connsiteX40" fmla="*/ 123825 w 2384425"/>
              <a:gd name="connsiteY40" fmla="*/ 136525 h 2301875"/>
              <a:gd name="connsiteX41" fmla="*/ 269875 w 2384425"/>
              <a:gd name="connsiteY41" fmla="*/ 323850 h 2301875"/>
              <a:gd name="connsiteX42" fmla="*/ 476250 w 2384425"/>
              <a:gd name="connsiteY42" fmla="*/ 628650 h 23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84425" h="2301875">
                <a:moveTo>
                  <a:pt x="476250" y="628650"/>
                </a:moveTo>
                <a:lnTo>
                  <a:pt x="577850" y="784225"/>
                </a:lnTo>
                <a:lnTo>
                  <a:pt x="685800" y="971550"/>
                </a:lnTo>
                <a:lnTo>
                  <a:pt x="847725" y="1203325"/>
                </a:lnTo>
                <a:lnTo>
                  <a:pt x="987425" y="1419225"/>
                </a:lnTo>
                <a:lnTo>
                  <a:pt x="1130300" y="1631950"/>
                </a:lnTo>
                <a:lnTo>
                  <a:pt x="1323975" y="1917700"/>
                </a:lnTo>
                <a:lnTo>
                  <a:pt x="1444625" y="2089150"/>
                </a:lnTo>
                <a:lnTo>
                  <a:pt x="1501775" y="2162175"/>
                </a:lnTo>
                <a:lnTo>
                  <a:pt x="1527175" y="2187575"/>
                </a:lnTo>
                <a:lnTo>
                  <a:pt x="1562100" y="2203450"/>
                </a:lnTo>
                <a:lnTo>
                  <a:pt x="1647825" y="2232025"/>
                </a:lnTo>
                <a:lnTo>
                  <a:pt x="1860550" y="2257425"/>
                </a:lnTo>
                <a:lnTo>
                  <a:pt x="2063750" y="2282825"/>
                </a:lnTo>
                <a:lnTo>
                  <a:pt x="2247900" y="2301875"/>
                </a:lnTo>
                <a:lnTo>
                  <a:pt x="2330450" y="2298700"/>
                </a:lnTo>
                <a:lnTo>
                  <a:pt x="2368550" y="2286000"/>
                </a:lnTo>
                <a:lnTo>
                  <a:pt x="2384425" y="2273300"/>
                </a:lnTo>
                <a:lnTo>
                  <a:pt x="2384425" y="2260600"/>
                </a:lnTo>
                <a:lnTo>
                  <a:pt x="2371725" y="2225675"/>
                </a:lnTo>
                <a:lnTo>
                  <a:pt x="2346325" y="2197100"/>
                </a:lnTo>
                <a:lnTo>
                  <a:pt x="2273300" y="2162175"/>
                </a:lnTo>
                <a:lnTo>
                  <a:pt x="2038350" y="2025650"/>
                </a:lnTo>
                <a:lnTo>
                  <a:pt x="1787525" y="1844675"/>
                </a:lnTo>
                <a:lnTo>
                  <a:pt x="1558925" y="1657350"/>
                </a:lnTo>
                <a:lnTo>
                  <a:pt x="1292225" y="1384300"/>
                </a:lnTo>
                <a:lnTo>
                  <a:pt x="1069975" y="1133475"/>
                </a:lnTo>
                <a:lnTo>
                  <a:pt x="882650" y="904875"/>
                </a:lnTo>
                <a:lnTo>
                  <a:pt x="723900" y="720725"/>
                </a:lnTo>
                <a:lnTo>
                  <a:pt x="606425" y="542925"/>
                </a:lnTo>
                <a:lnTo>
                  <a:pt x="444500" y="336550"/>
                </a:lnTo>
                <a:lnTo>
                  <a:pt x="311150" y="187325"/>
                </a:lnTo>
                <a:lnTo>
                  <a:pt x="206375" y="92075"/>
                </a:lnTo>
                <a:lnTo>
                  <a:pt x="152400" y="50800"/>
                </a:lnTo>
                <a:lnTo>
                  <a:pt x="53975" y="12700"/>
                </a:lnTo>
                <a:lnTo>
                  <a:pt x="12700" y="0"/>
                </a:lnTo>
                <a:lnTo>
                  <a:pt x="0" y="6350"/>
                </a:lnTo>
                <a:lnTo>
                  <a:pt x="3175" y="25400"/>
                </a:lnTo>
                <a:lnTo>
                  <a:pt x="28575" y="53975"/>
                </a:lnTo>
                <a:lnTo>
                  <a:pt x="63500" y="79375"/>
                </a:lnTo>
                <a:lnTo>
                  <a:pt x="123825" y="136525"/>
                </a:lnTo>
                <a:lnTo>
                  <a:pt x="269875" y="323850"/>
                </a:lnTo>
                <a:lnTo>
                  <a:pt x="476250" y="628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B1AB10B-20E4-49FE-925A-C90D4E42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268" y="1373189"/>
            <a:ext cx="4974767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B75074-3D58-4BB7-9C52-271C1226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661" y="1372319"/>
            <a:ext cx="4974767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28" grpId="0" animBg="1"/>
      <p:bldP spid="29" grpId="0" animBg="1"/>
      <p:bldP spid="30" grpId="0" animBg="1"/>
      <p:bldP spid="3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BC3CC3-473F-4EED-B2E2-FD43687F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16" y="1127560"/>
            <a:ext cx="4974767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04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0A9F043-086B-4B4C-B96C-C3B13E889720}"/>
              </a:ext>
            </a:extLst>
          </p:cNvPr>
          <p:cNvSpPr/>
          <p:nvPr/>
        </p:nvSpPr>
        <p:spPr>
          <a:xfrm>
            <a:off x="5743575" y="1462089"/>
            <a:ext cx="552450" cy="1838325"/>
          </a:xfrm>
          <a:custGeom>
            <a:avLst/>
            <a:gdLst>
              <a:gd name="connsiteX0" fmla="*/ 250031 w 552450"/>
              <a:gd name="connsiteY0" fmla="*/ 923925 h 1838325"/>
              <a:gd name="connsiteX1" fmla="*/ 240506 w 552450"/>
              <a:gd name="connsiteY1" fmla="*/ 538162 h 1838325"/>
              <a:gd name="connsiteX2" fmla="*/ 233363 w 552450"/>
              <a:gd name="connsiteY2" fmla="*/ 347662 h 1838325"/>
              <a:gd name="connsiteX3" fmla="*/ 228600 w 552450"/>
              <a:gd name="connsiteY3" fmla="*/ 302418 h 1838325"/>
              <a:gd name="connsiteX4" fmla="*/ 216694 w 552450"/>
              <a:gd name="connsiteY4" fmla="*/ 266700 h 1838325"/>
              <a:gd name="connsiteX5" fmla="*/ 185738 w 552450"/>
              <a:gd name="connsiteY5" fmla="*/ 211931 h 1838325"/>
              <a:gd name="connsiteX6" fmla="*/ 145256 w 552450"/>
              <a:gd name="connsiteY6" fmla="*/ 166687 h 1838325"/>
              <a:gd name="connsiteX7" fmla="*/ 97631 w 552450"/>
              <a:gd name="connsiteY7" fmla="*/ 119062 h 1838325"/>
              <a:gd name="connsiteX8" fmla="*/ 42863 w 552450"/>
              <a:gd name="connsiteY8" fmla="*/ 73818 h 1838325"/>
              <a:gd name="connsiteX9" fmla="*/ 9525 w 552450"/>
              <a:gd name="connsiteY9" fmla="*/ 45243 h 1838325"/>
              <a:gd name="connsiteX10" fmla="*/ 0 w 552450"/>
              <a:gd name="connsiteY10" fmla="*/ 26193 h 1838325"/>
              <a:gd name="connsiteX11" fmla="*/ 0 w 552450"/>
              <a:gd name="connsiteY11" fmla="*/ 9525 h 1838325"/>
              <a:gd name="connsiteX12" fmla="*/ 19050 w 552450"/>
              <a:gd name="connsiteY12" fmla="*/ 0 h 1838325"/>
              <a:gd name="connsiteX13" fmla="*/ 76200 w 552450"/>
              <a:gd name="connsiteY13" fmla="*/ 9525 h 1838325"/>
              <a:gd name="connsiteX14" fmla="*/ 223838 w 552450"/>
              <a:gd name="connsiteY14" fmla="*/ 52387 h 1838325"/>
              <a:gd name="connsiteX15" fmla="*/ 354806 w 552450"/>
              <a:gd name="connsiteY15" fmla="*/ 111918 h 1838325"/>
              <a:gd name="connsiteX16" fmla="*/ 450056 w 552450"/>
              <a:gd name="connsiteY16" fmla="*/ 171450 h 1838325"/>
              <a:gd name="connsiteX17" fmla="*/ 500063 w 552450"/>
              <a:gd name="connsiteY17" fmla="*/ 216693 h 1838325"/>
              <a:gd name="connsiteX18" fmla="*/ 531019 w 552450"/>
              <a:gd name="connsiteY18" fmla="*/ 254793 h 1838325"/>
              <a:gd name="connsiteX19" fmla="*/ 545306 w 552450"/>
              <a:gd name="connsiteY19" fmla="*/ 295275 h 1838325"/>
              <a:gd name="connsiteX20" fmla="*/ 552450 w 552450"/>
              <a:gd name="connsiteY20" fmla="*/ 333375 h 1838325"/>
              <a:gd name="connsiteX21" fmla="*/ 547688 w 552450"/>
              <a:gd name="connsiteY21" fmla="*/ 395287 h 1838325"/>
              <a:gd name="connsiteX22" fmla="*/ 526256 w 552450"/>
              <a:gd name="connsiteY22" fmla="*/ 490537 h 1838325"/>
              <a:gd name="connsiteX23" fmla="*/ 507206 w 552450"/>
              <a:gd name="connsiteY23" fmla="*/ 602456 h 1838325"/>
              <a:gd name="connsiteX24" fmla="*/ 502444 w 552450"/>
              <a:gd name="connsiteY24" fmla="*/ 688181 h 1838325"/>
              <a:gd name="connsiteX25" fmla="*/ 502444 w 552450"/>
              <a:gd name="connsiteY25" fmla="*/ 1657350 h 1838325"/>
              <a:gd name="connsiteX26" fmla="*/ 500063 w 552450"/>
              <a:gd name="connsiteY26" fmla="*/ 1743075 h 1838325"/>
              <a:gd name="connsiteX27" fmla="*/ 388144 w 552450"/>
              <a:gd name="connsiteY27" fmla="*/ 1838325 h 1838325"/>
              <a:gd name="connsiteX28" fmla="*/ 254794 w 552450"/>
              <a:gd name="connsiteY28" fmla="*/ 1788318 h 1838325"/>
              <a:gd name="connsiteX29" fmla="*/ 250031 w 552450"/>
              <a:gd name="connsiteY29" fmla="*/ 923925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2450" h="1838325">
                <a:moveTo>
                  <a:pt x="250031" y="923925"/>
                </a:moveTo>
                <a:lnTo>
                  <a:pt x="240506" y="538162"/>
                </a:lnTo>
                <a:lnTo>
                  <a:pt x="233363" y="347662"/>
                </a:lnTo>
                <a:lnTo>
                  <a:pt x="228600" y="302418"/>
                </a:lnTo>
                <a:lnTo>
                  <a:pt x="216694" y="266700"/>
                </a:lnTo>
                <a:lnTo>
                  <a:pt x="185738" y="211931"/>
                </a:lnTo>
                <a:lnTo>
                  <a:pt x="145256" y="166687"/>
                </a:lnTo>
                <a:lnTo>
                  <a:pt x="97631" y="119062"/>
                </a:lnTo>
                <a:lnTo>
                  <a:pt x="42863" y="73818"/>
                </a:lnTo>
                <a:lnTo>
                  <a:pt x="9525" y="45243"/>
                </a:lnTo>
                <a:lnTo>
                  <a:pt x="0" y="26193"/>
                </a:lnTo>
                <a:lnTo>
                  <a:pt x="0" y="9525"/>
                </a:lnTo>
                <a:lnTo>
                  <a:pt x="19050" y="0"/>
                </a:lnTo>
                <a:lnTo>
                  <a:pt x="76200" y="9525"/>
                </a:lnTo>
                <a:lnTo>
                  <a:pt x="223838" y="52387"/>
                </a:lnTo>
                <a:lnTo>
                  <a:pt x="354806" y="111918"/>
                </a:lnTo>
                <a:lnTo>
                  <a:pt x="450056" y="171450"/>
                </a:lnTo>
                <a:lnTo>
                  <a:pt x="500063" y="216693"/>
                </a:lnTo>
                <a:lnTo>
                  <a:pt x="531019" y="254793"/>
                </a:lnTo>
                <a:lnTo>
                  <a:pt x="545306" y="295275"/>
                </a:lnTo>
                <a:lnTo>
                  <a:pt x="552450" y="333375"/>
                </a:lnTo>
                <a:lnTo>
                  <a:pt x="547688" y="395287"/>
                </a:lnTo>
                <a:lnTo>
                  <a:pt x="526256" y="490537"/>
                </a:lnTo>
                <a:lnTo>
                  <a:pt x="507206" y="602456"/>
                </a:lnTo>
                <a:lnTo>
                  <a:pt x="502444" y="688181"/>
                </a:lnTo>
                <a:lnTo>
                  <a:pt x="502444" y="1657350"/>
                </a:lnTo>
                <a:cubicBezTo>
                  <a:pt x="501650" y="1685925"/>
                  <a:pt x="500857" y="1714500"/>
                  <a:pt x="500063" y="1743075"/>
                </a:cubicBezTo>
                <a:lnTo>
                  <a:pt x="388144" y="1838325"/>
                </a:lnTo>
                <a:lnTo>
                  <a:pt x="254794" y="1788318"/>
                </a:lnTo>
                <a:cubicBezTo>
                  <a:pt x="253206" y="1507331"/>
                  <a:pt x="251619" y="1226343"/>
                  <a:pt x="250031" y="9239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8C266BC-0E9F-4797-993B-5102EE176A1C}"/>
              </a:ext>
            </a:extLst>
          </p:cNvPr>
          <p:cNvSpPr/>
          <p:nvPr/>
        </p:nvSpPr>
        <p:spPr>
          <a:xfrm>
            <a:off x="6589713" y="1712913"/>
            <a:ext cx="1001712" cy="1173162"/>
          </a:xfrm>
          <a:custGeom>
            <a:avLst/>
            <a:gdLst>
              <a:gd name="connsiteX0" fmla="*/ 466725 w 1002506"/>
              <a:gd name="connsiteY0" fmla="*/ 504825 h 1173956"/>
              <a:gd name="connsiteX1" fmla="*/ 566737 w 1002506"/>
              <a:gd name="connsiteY1" fmla="*/ 364331 h 1173956"/>
              <a:gd name="connsiteX2" fmla="*/ 595312 w 1002506"/>
              <a:gd name="connsiteY2" fmla="*/ 316706 h 1173956"/>
              <a:gd name="connsiteX3" fmla="*/ 611981 w 1002506"/>
              <a:gd name="connsiteY3" fmla="*/ 278606 h 1173956"/>
              <a:gd name="connsiteX4" fmla="*/ 616744 w 1002506"/>
              <a:gd name="connsiteY4" fmla="*/ 247650 h 1173956"/>
              <a:gd name="connsiteX5" fmla="*/ 611981 w 1002506"/>
              <a:gd name="connsiteY5" fmla="*/ 211931 h 1173956"/>
              <a:gd name="connsiteX6" fmla="*/ 595312 w 1002506"/>
              <a:gd name="connsiteY6" fmla="*/ 166687 h 1173956"/>
              <a:gd name="connsiteX7" fmla="*/ 564356 w 1002506"/>
              <a:gd name="connsiteY7" fmla="*/ 104775 h 1173956"/>
              <a:gd name="connsiteX8" fmla="*/ 523875 w 1002506"/>
              <a:gd name="connsiteY8" fmla="*/ 33337 h 1173956"/>
              <a:gd name="connsiteX9" fmla="*/ 519112 w 1002506"/>
              <a:gd name="connsiteY9" fmla="*/ 14287 h 1173956"/>
              <a:gd name="connsiteX10" fmla="*/ 533400 w 1002506"/>
              <a:gd name="connsiteY10" fmla="*/ 0 h 1173956"/>
              <a:gd name="connsiteX11" fmla="*/ 566737 w 1002506"/>
              <a:gd name="connsiteY11" fmla="*/ 0 h 1173956"/>
              <a:gd name="connsiteX12" fmla="*/ 645319 w 1002506"/>
              <a:gd name="connsiteY12" fmla="*/ 14287 h 1173956"/>
              <a:gd name="connsiteX13" fmla="*/ 721519 w 1002506"/>
              <a:gd name="connsiteY13" fmla="*/ 52387 h 1173956"/>
              <a:gd name="connsiteX14" fmla="*/ 804862 w 1002506"/>
              <a:gd name="connsiteY14" fmla="*/ 114300 h 1173956"/>
              <a:gd name="connsiteX15" fmla="*/ 881062 w 1002506"/>
              <a:gd name="connsiteY15" fmla="*/ 195262 h 1173956"/>
              <a:gd name="connsiteX16" fmla="*/ 935831 w 1002506"/>
              <a:gd name="connsiteY16" fmla="*/ 266700 h 1173956"/>
              <a:gd name="connsiteX17" fmla="*/ 976312 w 1002506"/>
              <a:gd name="connsiteY17" fmla="*/ 335756 h 1173956"/>
              <a:gd name="connsiteX18" fmla="*/ 997744 w 1002506"/>
              <a:gd name="connsiteY18" fmla="*/ 383381 h 1173956"/>
              <a:gd name="connsiteX19" fmla="*/ 1002506 w 1002506"/>
              <a:gd name="connsiteY19" fmla="*/ 416719 h 1173956"/>
              <a:gd name="connsiteX20" fmla="*/ 995362 w 1002506"/>
              <a:gd name="connsiteY20" fmla="*/ 452437 h 1173956"/>
              <a:gd name="connsiteX21" fmla="*/ 983456 w 1002506"/>
              <a:gd name="connsiteY21" fmla="*/ 471487 h 1173956"/>
              <a:gd name="connsiteX22" fmla="*/ 957262 w 1002506"/>
              <a:gd name="connsiteY22" fmla="*/ 488156 h 1173956"/>
              <a:gd name="connsiteX23" fmla="*/ 876300 w 1002506"/>
              <a:gd name="connsiteY23" fmla="*/ 533400 h 1173956"/>
              <a:gd name="connsiteX24" fmla="*/ 407194 w 1002506"/>
              <a:gd name="connsiteY24" fmla="*/ 890587 h 1173956"/>
              <a:gd name="connsiteX25" fmla="*/ 66675 w 1002506"/>
              <a:gd name="connsiteY25" fmla="*/ 1157287 h 1173956"/>
              <a:gd name="connsiteX26" fmla="*/ 42862 w 1002506"/>
              <a:gd name="connsiteY26" fmla="*/ 1169194 h 1173956"/>
              <a:gd name="connsiteX27" fmla="*/ 21431 w 1002506"/>
              <a:gd name="connsiteY27" fmla="*/ 1173956 h 1173956"/>
              <a:gd name="connsiteX28" fmla="*/ 2381 w 1002506"/>
              <a:gd name="connsiteY28" fmla="*/ 1166812 h 1173956"/>
              <a:gd name="connsiteX29" fmla="*/ 0 w 1002506"/>
              <a:gd name="connsiteY29" fmla="*/ 1140619 h 1173956"/>
              <a:gd name="connsiteX30" fmla="*/ 21431 w 1002506"/>
              <a:gd name="connsiteY30" fmla="*/ 1104900 h 1173956"/>
              <a:gd name="connsiteX31" fmla="*/ 188119 w 1002506"/>
              <a:gd name="connsiteY31" fmla="*/ 888206 h 1173956"/>
              <a:gd name="connsiteX32" fmla="*/ 466725 w 1002506"/>
              <a:gd name="connsiteY32" fmla="*/ 504825 h 117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2506" h="1173956">
                <a:moveTo>
                  <a:pt x="466725" y="504825"/>
                </a:moveTo>
                <a:lnTo>
                  <a:pt x="566737" y="364331"/>
                </a:lnTo>
                <a:lnTo>
                  <a:pt x="595312" y="316706"/>
                </a:lnTo>
                <a:lnTo>
                  <a:pt x="611981" y="278606"/>
                </a:lnTo>
                <a:lnTo>
                  <a:pt x="616744" y="247650"/>
                </a:lnTo>
                <a:lnTo>
                  <a:pt x="611981" y="211931"/>
                </a:lnTo>
                <a:lnTo>
                  <a:pt x="595312" y="166687"/>
                </a:lnTo>
                <a:lnTo>
                  <a:pt x="564356" y="104775"/>
                </a:lnTo>
                <a:lnTo>
                  <a:pt x="523875" y="33337"/>
                </a:lnTo>
                <a:lnTo>
                  <a:pt x="519112" y="14287"/>
                </a:lnTo>
                <a:lnTo>
                  <a:pt x="533400" y="0"/>
                </a:lnTo>
                <a:lnTo>
                  <a:pt x="566737" y="0"/>
                </a:lnTo>
                <a:lnTo>
                  <a:pt x="645319" y="14287"/>
                </a:lnTo>
                <a:lnTo>
                  <a:pt x="721519" y="52387"/>
                </a:lnTo>
                <a:lnTo>
                  <a:pt x="804862" y="114300"/>
                </a:lnTo>
                <a:lnTo>
                  <a:pt x="881062" y="195262"/>
                </a:lnTo>
                <a:lnTo>
                  <a:pt x="935831" y="266700"/>
                </a:lnTo>
                <a:lnTo>
                  <a:pt x="976312" y="335756"/>
                </a:lnTo>
                <a:lnTo>
                  <a:pt x="997744" y="383381"/>
                </a:lnTo>
                <a:lnTo>
                  <a:pt x="1002506" y="416719"/>
                </a:lnTo>
                <a:lnTo>
                  <a:pt x="995362" y="452437"/>
                </a:lnTo>
                <a:lnTo>
                  <a:pt x="983456" y="471487"/>
                </a:lnTo>
                <a:lnTo>
                  <a:pt x="957262" y="488156"/>
                </a:lnTo>
                <a:lnTo>
                  <a:pt x="876300" y="533400"/>
                </a:lnTo>
                <a:lnTo>
                  <a:pt x="407194" y="890587"/>
                </a:lnTo>
                <a:lnTo>
                  <a:pt x="66675" y="1157287"/>
                </a:lnTo>
                <a:lnTo>
                  <a:pt x="42862" y="1169194"/>
                </a:lnTo>
                <a:lnTo>
                  <a:pt x="21431" y="1173956"/>
                </a:lnTo>
                <a:lnTo>
                  <a:pt x="2381" y="1166812"/>
                </a:lnTo>
                <a:lnTo>
                  <a:pt x="0" y="1140619"/>
                </a:lnTo>
                <a:lnTo>
                  <a:pt x="21431" y="1104900"/>
                </a:lnTo>
                <a:lnTo>
                  <a:pt x="188119" y="888206"/>
                </a:lnTo>
                <a:lnTo>
                  <a:pt x="466725" y="504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3DE319A-1DFF-41E1-9A4C-B740B1DE104B}"/>
              </a:ext>
            </a:extLst>
          </p:cNvPr>
          <p:cNvSpPr/>
          <p:nvPr/>
        </p:nvSpPr>
        <p:spPr>
          <a:xfrm>
            <a:off x="4576763" y="2087563"/>
            <a:ext cx="730250" cy="1003300"/>
          </a:xfrm>
          <a:custGeom>
            <a:avLst/>
            <a:gdLst>
              <a:gd name="connsiteX0" fmla="*/ 326231 w 731043"/>
              <a:gd name="connsiteY0" fmla="*/ 226219 h 1002507"/>
              <a:gd name="connsiteX1" fmla="*/ 71437 w 731043"/>
              <a:gd name="connsiteY1" fmla="*/ 28575 h 1002507"/>
              <a:gd name="connsiteX2" fmla="*/ 35718 w 731043"/>
              <a:gd name="connsiteY2" fmla="*/ 2382 h 1002507"/>
              <a:gd name="connsiteX3" fmla="*/ 16668 w 731043"/>
              <a:gd name="connsiteY3" fmla="*/ 0 h 1002507"/>
              <a:gd name="connsiteX4" fmla="*/ 2381 w 731043"/>
              <a:gd name="connsiteY4" fmla="*/ 11907 h 1002507"/>
              <a:gd name="connsiteX5" fmla="*/ 0 w 731043"/>
              <a:gd name="connsiteY5" fmla="*/ 30957 h 1002507"/>
              <a:gd name="connsiteX6" fmla="*/ 11906 w 731043"/>
              <a:gd name="connsiteY6" fmla="*/ 59532 h 1002507"/>
              <a:gd name="connsiteX7" fmla="*/ 69056 w 731043"/>
              <a:gd name="connsiteY7" fmla="*/ 138113 h 1002507"/>
              <a:gd name="connsiteX8" fmla="*/ 109537 w 731043"/>
              <a:gd name="connsiteY8" fmla="*/ 192882 h 1002507"/>
              <a:gd name="connsiteX9" fmla="*/ 245268 w 731043"/>
              <a:gd name="connsiteY9" fmla="*/ 397669 h 1002507"/>
              <a:gd name="connsiteX10" fmla="*/ 342900 w 731043"/>
              <a:gd name="connsiteY10" fmla="*/ 581025 h 1002507"/>
              <a:gd name="connsiteX11" fmla="*/ 416718 w 731043"/>
              <a:gd name="connsiteY11" fmla="*/ 738188 h 1002507"/>
              <a:gd name="connsiteX12" fmla="*/ 452437 w 731043"/>
              <a:gd name="connsiteY12" fmla="*/ 826294 h 1002507"/>
              <a:gd name="connsiteX13" fmla="*/ 476250 w 731043"/>
              <a:gd name="connsiteY13" fmla="*/ 871538 h 1002507"/>
              <a:gd name="connsiteX14" fmla="*/ 509587 w 731043"/>
              <a:gd name="connsiteY14" fmla="*/ 926307 h 1002507"/>
              <a:gd name="connsiteX15" fmla="*/ 540543 w 731043"/>
              <a:gd name="connsiteY15" fmla="*/ 962025 h 1002507"/>
              <a:gd name="connsiteX16" fmla="*/ 559593 w 731043"/>
              <a:gd name="connsiteY16" fmla="*/ 981075 h 1002507"/>
              <a:gd name="connsiteX17" fmla="*/ 578643 w 731043"/>
              <a:gd name="connsiteY17" fmla="*/ 997744 h 1002507"/>
              <a:gd name="connsiteX18" fmla="*/ 604837 w 731043"/>
              <a:gd name="connsiteY18" fmla="*/ 1002507 h 1002507"/>
              <a:gd name="connsiteX19" fmla="*/ 631031 w 731043"/>
              <a:gd name="connsiteY19" fmla="*/ 997744 h 1002507"/>
              <a:gd name="connsiteX20" fmla="*/ 659606 w 731043"/>
              <a:gd name="connsiteY20" fmla="*/ 973932 h 1002507"/>
              <a:gd name="connsiteX21" fmla="*/ 678656 w 731043"/>
              <a:gd name="connsiteY21" fmla="*/ 945357 h 1002507"/>
              <a:gd name="connsiteX22" fmla="*/ 700087 w 731043"/>
              <a:gd name="connsiteY22" fmla="*/ 892969 h 1002507"/>
              <a:gd name="connsiteX23" fmla="*/ 731043 w 731043"/>
              <a:gd name="connsiteY23" fmla="*/ 785813 h 1002507"/>
              <a:gd name="connsiteX24" fmla="*/ 731043 w 731043"/>
              <a:gd name="connsiteY24" fmla="*/ 738188 h 1002507"/>
              <a:gd name="connsiteX25" fmla="*/ 707231 w 731043"/>
              <a:gd name="connsiteY25" fmla="*/ 633413 h 1002507"/>
              <a:gd name="connsiteX26" fmla="*/ 666750 w 731043"/>
              <a:gd name="connsiteY26" fmla="*/ 559594 h 1002507"/>
              <a:gd name="connsiteX27" fmla="*/ 611981 w 731043"/>
              <a:gd name="connsiteY27" fmla="*/ 483394 h 1002507"/>
              <a:gd name="connsiteX28" fmla="*/ 557212 w 731043"/>
              <a:gd name="connsiteY28" fmla="*/ 426244 h 1002507"/>
              <a:gd name="connsiteX29" fmla="*/ 326231 w 731043"/>
              <a:gd name="connsiteY29" fmla="*/ 226219 h 1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1043" h="1002507">
                <a:moveTo>
                  <a:pt x="326231" y="226219"/>
                </a:moveTo>
                <a:lnTo>
                  <a:pt x="71437" y="28575"/>
                </a:lnTo>
                <a:lnTo>
                  <a:pt x="35718" y="2382"/>
                </a:lnTo>
                <a:lnTo>
                  <a:pt x="16668" y="0"/>
                </a:lnTo>
                <a:lnTo>
                  <a:pt x="2381" y="11907"/>
                </a:lnTo>
                <a:lnTo>
                  <a:pt x="0" y="30957"/>
                </a:lnTo>
                <a:lnTo>
                  <a:pt x="11906" y="59532"/>
                </a:lnTo>
                <a:lnTo>
                  <a:pt x="69056" y="138113"/>
                </a:lnTo>
                <a:lnTo>
                  <a:pt x="109537" y="192882"/>
                </a:lnTo>
                <a:lnTo>
                  <a:pt x="245268" y="397669"/>
                </a:lnTo>
                <a:lnTo>
                  <a:pt x="342900" y="581025"/>
                </a:lnTo>
                <a:lnTo>
                  <a:pt x="416718" y="738188"/>
                </a:lnTo>
                <a:lnTo>
                  <a:pt x="452437" y="826294"/>
                </a:lnTo>
                <a:lnTo>
                  <a:pt x="476250" y="871538"/>
                </a:lnTo>
                <a:lnTo>
                  <a:pt x="509587" y="926307"/>
                </a:lnTo>
                <a:lnTo>
                  <a:pt x="540543" y="962025"/>
                </a:lnTo>
                <a:lnTo>
                  <a:pt x="559593" y="981075"/>
                </a:lnTo>
                <a:lnTo>
                  <a:pt x="578643" y="997744"/>
                </a:lnTo>
                <a:lnTo>
                  <a:pt x="604837" y="1002507"/>
                </a:lnTo>
                <a:lnTo>
                  <a:pt x="631031" y="997744"/>
                </a:lnTo>
                <a:lnTo>
                  <a:pt x="659606" y="973932"/>
                </a:lnTo>
                <a:lnTo>
                  <a:pt x="678656" y="945357"/>
                </a:lnTo>
                <a:lnTo>
                  <a:pt x="700087" y="892969"/>
                </a:lnTo>
                <a:lnTo>
                  <a:pt x="731043" y="785813"/>
                </a:lnTo>
                <a:lnTo>
                  <a:pt x="731043" y="738188"/>
                </a:lnTo>
                <a:lnTo>
                  <a:pt x="707231" y="633413"/>
                </a:lnTo>
                <a:lnTo>
                  <a:pt x="666750" y="559594"/>
                </a:lnTo>
                <a:lnTo>
                  <a:pt x="611981" y="483394"/>
                </a:lnTo>
                <a:lnTo>
                  <a:pt x="557212" y="426244"/>
                </a:lnTo>
                <a:lnTo>
                  <a:pt x="326231" y="226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CC6585E-E1AA-4713-8BEC-748B588B1EAC}"/>
              </a:ext>
            </a:extLst>
          </p:cNvPr>
          <p:cNvSpPr/>
          <p:nvPr/>
        </p:nvSpPr>
        <p:spPr>
          <a:xfrm>
            <a:off x="3892551" y="3008313"/>
            <a:ext cx="4225925" cy="825500"/>
          </a:xfrm>
          <a:custGeom>
            <a:avLst/>
            <a:gdLst>
              <a:gd name="connsiteX0" fmla="*/ 1533064 w 4225275"/>
              <a:gd name="connsiteY0" fmla="*/ 329728 h 826019"/>
              <a:gd name="connsiteX1" fmla="*/ 1900184 w 4225275"/>
              <a:gd name="connsiteY1" fmla="*/ 258344 h 826019"/>
              <a:gd name="connsiteX2" fmla="*/ 2155128 w 4225275"/>
              <a:gd name="connsiteY2" fmla="*/ 214153 h 826019"/>
              <a:gd name="connsiteX3" fmla="*/ 2345487 w 4225275"/>
              <a:gd name="connsiteY3" fmla="*/ 180161 h 826019"/>
              <a:gd name="connsiteX4" fmla="*/ 2654819 w 4225275"/>
              <a:gd name="connsiteY4" fmla="*/ 152967 h 826019"/>
              <a:gd name="connsiteX5" fmla="*/ 3212297 w 4225275"/>
              <a:gd name="connsiteY5" fmla="*/ 101978 h 826019"/>
              <a:gd name="connsiteX6" fmla="*/ 3538626 w 4225275"/>
              <a:gd name="connsiteY6" fmla="*/ 71384 h 826019"/>
              <a:gd name="connsiteX7" fmla="*/ 3603211 w 4225275"/>
              <a:gd name="connsiteY7" fmla="*/ 57787 h 826019"/>
              <a:gd name="connsiteX8" fmla="*/ 3708588 w 4225275"/>
              <a:gd name="connsiteY8" fmla="*/ 0 h 826019"/>
              <a:gd name="connsiteX9" fmla="*/ 3735782 w 4225275"/>
              <a:gd name="connsiteY9" fmla="*/ 3399 h 826019"/>
              <a:gd name="connsiteX10" fmla="*/ 3868353 w 4225275"/>
              <a:gd name="connsiteY10" fmla="*/ 30593 h 826019"/>
              <a:gd name="connsiteX11" fmla="*/ 4055313 w 4225275"/>
              <a:gd name="connsiteY11" fmla="*/ 88381 h 826019"/>
              <a:gd name="connsiteX12" fmla="*/ 4160689 w 4225275"/>
              <a:gd name="connsiteY12" fmla="*/ 139370 h 826019"/>
              <a:gd name="connsiteX13" fmla="*/ 4187884 w 4225275"/>
              <a:gd name="connsiteY13" fmla="*/ 166564 h 826019"/>
              <a:gd name="connsiteX14" fmla="*/ 4208279 w 4225275"/>
              <a:gd name="connsiteY14" fmla="*/ 193758 h 826019"/>
              <a:gd name="connsiteX15" fmla="*/ 4221876 w 4225275"/>
              <a:gd name="connsiteY15" fmla="*/ 224351 h 826019"/>
              <a:gd name="connsiteX16" fmla="*/ 4225275 w 4225275"/>
              <a:gd name="connsiteY16" fmla="*/ 258344 h 826019"/>
              <a:gd name="connsiteX17" fmla="*/ 4218477 w 4225275"/>
              <a:gd name="connsiteY17" fmla="*/ 282138 h 826019"/>
              <a:gd name="connsiteX18" fmla="*/ 4191283 w 4225275"/>
              <a:gd name="connsiteY18" fmla="*/ 316131 h 826019"/>
              <a:gd name="connsiteX19" fmla="*/ 4150492 w 4225275"/>
              <a:gd name="connsiteY19" fmla="*/ 329728 h 826019"/>
              <a:gd name="connsiteX20" fmla="*/ 4072309 w 4225275"/>
              <a:gd name="connsiteY20" fmla="*/ 333127 h 826019"/>
              <a:gd name="connsiteX21" fmla="*/ 3650801 w 4225275"/>
              <a:gd name="connsiteY21" fmla="*/ 326329 h 826019"/>
              <a:gd name="connsiteX22" fmla="*/ 3195301 w 4225275"/>
              <a:gd name="connsiteY22" fmla="*/ 339926 h 826019"/>
              <a:gd name="connsiteX23" fmla="*/ 2651420 w 4225275"/>
              <a:gd name="connsiteY23" fmla="*/ 367120 h 826019"/>
              <a:gd name="connsiteX24" fmla="*/ 2481457 w 4225275"/>
              <a:gd name="connsiteY24" fmla="*/ 380717 h 826019"/>
              <a:gd name="connsiteX25" fmla="*/ 2250307 w 4225275"/>
              <a:gd name="connsiteY25" fmla="*/ 404512 h 826019"/>
              <a:gd name="connsiteX26" fmla="*/ 1815202 w 4225275"/>
              <a:gd name="connsiteY26" fmla="*/ 469097 h 826019"/>
              <a:gd name="connsiteX27" fmla="*/ 1655437 w 4225275"/>
              <a:gd name="connsiteY27" fmla="*/ 496291 h 826019"/>
              <a:gd name="connsiteX28" fmla="*/ 1111556 w 4225275"/>
              <a:gd name="connsiteY28" fmla="*/ 622064 h 826019"/>
              <a:gd name="connsiteX29" fmla="*/ 880407 w 4225275"/>
              <a:gd name="connsiteY29" fmla="*/ 690049 h 826019"/>
              <a:gd name="connsiteX30" fmla="*/ 662855 w 4225275"/>
              <a:gd name="connsiteY30" fmla="*/ 771631 h 826019"/>
              <a:gd name="connsiteX31" fmla="*/ 547280 w 4225275"/>
              <a:gd name="connsiteY31" fmla="*/ 826019 h 826019"/>
              <a:gd name="connsiteX32" fmla="*/ 523485 w 4225275"/>
              <a:gd name="connsiteY32" fmla="*/ 826019 h 826019"/>
              <a:gd name="connsiteX33" fmla="*/ 445302 w 4225275"/>
              <a:gd name="connsiteY33" fmla="*/ 805624 h 826019"/>
              <a:gd name="connsiteX34" fmla="*/ 353522 w 4225275"/>
              <a:gd name="connsiteY34" fmla="*/ 764833 h 826019"/>
              <a:gd name="connsiteX35" fmla="*/ 220951 w 4225275"/>
              <a:gd name="connsiteY35" fmla="*/ 669654 h 826019"/>
              <a:gd name="connsiteX36" fmla="*/ 112175 w 4225275"/>
              <a:gd name="connsiteY36" fmla="*/ 577874 h 826019"/>
              <a:gd name="connsiteX37" fmla="*/ 13597 w 4225275"/>
              <a:gd name="connsiteY37" fmla="*/ 472497 h 826019"/>
              <a:gd name="connsiteX38" fmla="*/ 0 w 4225275"/>
              <a:gd name="connsiteY38" fmla="*/ 435105 h 826019"/>
              <a:gd name="connsiteX39" fmla="*/ 0 w 4225275"/>
              <a:gd name="connsiteY39" fmla="*/ 411310 h 826019"/>
              <a:gd name="connsiteX40" fmla="*/ 16996 w 4225275"/>
              <a:gd name="connsiteY40" fmla="*/ 411310 h 826019"/>
              <a:gd name="connsiteX41" fmla="*/ 67985 w 4225275"/>
              <a:gd name="connsiteY41" fmla="*/ 428306 h 826019"/>
              <a:gd name="connsiteX42" fmla="*/ 139369 w 4225275"/>
              <a:gd name="connsiteY42" fmla="*/ 455500 h 826019"/>
              <a:gd name="connsiteX43" fmla="*/ 220951 w 4225275"/>
              <a:gd name="connsiteY43" fmla="*/ 475896 h 826019"/>
              <a:gd name="connsiteX44" fmla="*/ 309332 w 4225275"/>
              <a:gd name="connsiteY44" fmla="*/ 492892 h 826019"/>
              <a:gd name="connsiteX45" fmla="*/ 452101 w 4225275"/>
              <a:gd name="connsiteY45" fmla="*/ 503090 h 826019"/>
              <a:gd name="connsiteX46" fmla="*/ 615265 w 4225275"/>
              <a:gd name="connsiteY46" fmla="*/ 503090 h 826019"/>
              <a:gd name="connsiteX47" fmla="*/ 724041 w 4225275"/>
              <a:gd name="connsiteY47" fmla="*/ 489493 h 826019"/>
              <a:gd name="connsiteX48" fmla="*/ 1533064 w 4225275"/>
              <a:gd name="connsiteY48" fmla="*/ 329728 h 8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25275" h="826019">
                <a:moveTo>
                  <a:pt x="1533064" y="329728"/>
                </a:moveTo>
                <a:lnTo>
                  <a:pt x="1900184" y="258344"/>
                </a:lnTo>
                <a:lnTo>
                  <a:pt x="2155128" y="214153"/>
                </a:lnTo>
                <a:lnTo>
                  <a:pt x="2345487" y="180161"/>
                </a:lnTo>
                <a:lnTo>
                  <a:pt x="2654819" y="152967"/>
                </a:lnTo>
                <a:lnTo>
                  <a:pt x="3212297" y="101978"/>
                </a:lnTo>
                <a:lnTo>
                  <a:pt x="3538626" y="71384"/>
                </a:lnTo>
                <a:lnTo>
                  <a:pt x="3603211" y="57787"/>
                </a:lnTo>
                <a:lnTo>
                  <a:pt x="3708588" y="0"/>
                </a:lnTo>
                <a:lnTo>
                  <a:pt x="3735782" y="3399"/>
                </a:lnTo>
                <a:lnTo>
                  <a:pt x="3868353" y="30593"/>
                </a:lnTo>
                <a:lnTo>
                  <a:pt x="4055313" y="88381"/>
                </a:lnTo>
                <a:lnTo>
                  <a:pt x="4160689" y="139370"/>
                </a:lnTo>
                <a:lnTo>
                  <a:pt x="4187884" y="166564"/>
                </a:lnTo>
                <a:lnTo>
                  <a:pt x="4208279" y="193758"/>
                </a:lnTo>
                <a:lnTo>
                  <a:pt x="4221876" y="224351"/>
                </a:lnTo>
                <a:lnTo>
                  <a:pt x="4225275" y="258344"/>
                </a:lnTo>
                <a:lnTo>
                  <a:pt x="4218477" y="282138"/>
                </a:lnTo>
                <a:lnTo>
                  <a:pt x="4191283" y="316131"/>
                </a:lnTo>
                <a:lnTo>
                  <a:pt x="4150492" y="329728"/>
                </a:lnTo>
                <a:lnTo>
                  <a:pt x="4072309" y="333127"/>
                </a:lnTo>
                <a:lnTo>
                  <a:pt x="3650801" y="326329"/>
                </a:lnTo>
                <a:lnTo>
                  <a:pt x="3195301" y="339926"/>
                </a:lnTo>
                <a:lnTo>
                  <a:pt x="2651420" y="367120"/>
                </a:lnTo>
                <a:lnTo>
                  <a:pt x="2481457" y="380717"/>
                </a:lnTo>
                <a:lnTo>
                  <a:pt x="2250307" y="404512"/>
                </a:lnTo>
                <a:lnTo>
                  <a:pt x="1815202" y="469097"/>
                </a:lnTo>
                <a:lnTo>
                  <a:pt x="1655437" y="496291"/>
                </a:lnTo>
                <a:lnTo>
                  <a:pt x="1111556" y="622064"/>
                </a:lnTo>
                <a:lnTo>
                  <a:pt x="880407" y="690049"/>
                </a:lnTo>
                <a:lnTo>
                  <a:pt x="662855" y="771631"/>
                </a:lnTo>
                <a:lnTo>
                  <a:pt x="547280" y="826019"/>
                </a:lnTo>
                <a:lnTo>
                  <a:pt x="523485" y="826019"/>
                </a:lnTo>
                <a:lnTo>
                  <a:pt x="445302" y="805624"/>
                </a:lnTo>
                <a:lnTo>
                  <a:pt x="353522" y="764833"/>
                </a:lnTo>
                <a:lnTo>
                  <a:pt x="220951" y="669654"/>
                </a:lnTo>
                <a:lnTo>
                  <a:pt x="112175" y="577874"/>
                </a:lnTo>
                <a:lnTo>
                  <a:pt x="13597" y="472497"/>
                </a:lnTo>
                <a:lnTo>
                  <a:pt x="0" y="435105"/>
                </a:lnTo>
                <a:lnTo>
                  <a:pt x="0" y="411310"/>
                </a:lnTo>
                <a:lnTo>
                  <a:pt x="16996" y="411310"/>
                </a:lnTo>
                <a:lnTo>
                  <a:pt x="67985" y="428306"/>
                </a:lnTo>
                <a:lnTo>
                  <a:pt x="139369" y="455500"/>
                </a:lnTo>
                <a:lnTo>
                  <a:pt x="220951" y="475896"/>
                </a:lnTo>
                <a:lnTo>
                  <a:pt x="309332" y="492892"/>
                </a:lnTo>
                <a:lnTo>
                  <a:pt x="452101" y="503090"/>
                </a:lnTo>
                <a:lnTo>
                  <a:pt x="615265" y="503090"/>
                </a:lnTo>
                <a:lnTo>
                  <a:pt x="724041" y="489493"/>
                </a:lnTo>
                <a:lnTo>
                  <a:pt x="1533064" y="329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87343D0-C1A8-4905-988A-3B893E6EFD6E}"/>
              </a:ext>
            </a:extLst>
          </p:cNvPr>
          <p:cNvSpPr/>
          <p:nvPr/>
        </p:nvSpPr>
        <p:spPr>
          <a:xfrm>
            <a:off x="4003675" y="3419475"/>
            <a:ext cx="1835150" cy="2470150"/>
          </a:xfrm>
          <a:custGeom>
            <a:avLst/>
            <a:gdLst>
              <a:gd name="connsiteX0" fmla="*/ 1654175 w 1835150"/>
              <a:gd name="connsiteY0" fmla="*/ 838200 h 2470150"/>
              <a:gd name="connsiteX1" fmla="*/ 1758950 w 1835150"/>
              <a:gd name="connsiteY1" fmla="*/ 581025 h 2470150"/>
              <a:gd name="connsiteX2" fmla="*/ 1781175 w 1835150"/>
              <a:gd name="connsiteY2" fmla="*/ 539750 h 2470150"/>
              <a:gd name="connsiteX3" fmla="*/ 1809750 w 1835150"/>
              <a:gd name="connsiteY3" fmla="*/ 501650 h 2470150"/>
              <a:gd name="connsiteX4" fmla="*/ 1828800 w 1835150"/>
              <a:gd name="connsiteY4" fmla="*/ 460375 h 2470150"/>
              <a:gd name="connsiteX5" fmla="*/ 1835150 w 1835150"/>
              <a:gd name="connsiteY5" fmla="*/ 406400 h 2470150"/>
              <a:gd name="connsiteX6" fmla="*/ 1819275 w 1835150"/>
              <a:gd name="connsiteY6" fmla="*/ 365125 h 2470150"/>
              <a:gd name="connsiteX7" fmla="*/ 1768475 w 1835150"/>
              <a:gd name="connsiteY7" fmla="*/ 269875 h 2470150"/>
              <a:gd name="connsiteX8" fmla="*/ 1717675 w 1835150"/>
              <a:gd name="connsiteY8" fmla="*/ 209550 h 2470150"/>
              <a:gd name="connsiteX9" fmla="*/ 1625600 w 1835150"/>
              <a:gd name="connsiteY9" fmla="*/ 120650 h 2470150"/>
              <a:gd name="connsiteX10" fmla="*/ 1555750 w 1835150"/>
              <a:gd name="connsiteY10" fmla="*/ 66675 h 2470150"/>
              <a:gd name="connsiteX11" fmla="*/ 1311275 w 1835150"/>
              <a:gd name="connsiteY11" fmla="*/ 0 h 2470150"/>
              <a:gd name="connsiteX12" fmla="*/ 1397000 w 1835150"/>
              <a:gd name="connsiteY12" fmla="*/ 123825 h 2470150"/>
              <a:gd name="connsiteX13" fmla="*/ 1425575 w 1835150"/>
              <a:gd name="connsiteY13" fmla="*/ 158750 h 2470150"/>
              <a:gd name="connsiteX14" fmla="*/ 1454150 w 1835150"/>
              <a:gd name="connsiteY14" fmla="*/ 212725 h 2470150"/>
              <a:gd name="connsiteX15" fmla="*/ 1473200 w 1835150"/>
              <a:gd name="connsiteY15" fmla="*/ 269875 h 2470150"/>
              <a:gd name="connsiteX16" fmla="*/ 1479550 w 1835150"/>
              <a:gd name="connsiteY16" fmla="*/ 314325 h 2470150"/>
              <a:gd name="connsiteX17" fmla="*/ 1482725 w 1835150"/>
              <a:gd name="connsiteY17" fmla="*/ 384175 h 2470150"/>
              <a:gd name="connsiteX18" fmla="*/ 1473200 w 1835150"/>
              <a:gd name="connsiteY18" fmla="*/ 447675 h 2470150"/>
              <a:gd name="connsiteX19" fmla="*/ 1428750 w 1835150"/>
              <a:gd name="connsiteY19" fmla="*/ 647700 h 2470150"/>
              <a:gd name="connsiteX20" fmla="*/ 1346200 w 1835150"/>
              <a:gd name="connsiteY20" fmla="*/ 869950 h 2470150"/>
              <a:gd name="connsiteX21" fmla="*/ 1273175 w 1835150"/>
              <a:gd name="connsiteY21" fmla="*/ 1035050 h 2470150"/>
              <a:gd name="connsiteX22" fmla="*/ 1139825 w 1835150"/>
              <a:gd name="connsiteY22" fmla="*/ 1285875 h 2470150"/>
              <a:gd name="connsiteX23" fmla="*/ 974725 w 1835150"/>
              <a:gd name="connsiteY23" fmla="*/ 1520825 h 2470150"/>
              <a:gd name="connsiteX24" fmla="*/ 825500 w 1835150"/>
              <a:gd name="connsiteY24" fmla="*/ 1708150 h 2470150"/>
              <a:gd name="connsiteX25" fmla="*/ 565150 w 1835150"/>
              <a:gd name="connsiteY25" fmla="*/ 1978025 h 2470150"/>
              <a:gd name="connsiteX26" fmla="*/ 311150 w 1835150"/>
              <a:gd name="connsiteY26" fmla="*/ 2200275 h 2470150"/>
              <a:gd name="connsiteX27" fmla="*/ 34925 w 1835150"/>
              <a:gd name="connsiteY27" fmla="*/ 2403475 h 2470150"/>
              <a:gd name="connsiteX28" fmla="*/ 9525 w 1835150"/>
              <a:gd name="connsiteY28" fmla="*/ 2428875 h 2470150"/>
              <a:gd name="connsiteX29" fmla="*/ 0 w 1835150"/>
              <a:gd name="connsiteY29" fmla="*/ 2454275 h 2470150"/>
              <a:gd name="connsiteX30" fmla="*/ 3175 w 1835150"/>
              <a:gd name="connsiteY30" fmla="*/ 2463800 h 2470150"/>
              <a:gd name="connsiteX31" fmla="*/ 19050 w 1835150"/>
              <a:gd name="connsiteY31" fmla="*/ 2470150 h 2470150"/>
              <a:gd name="connsiteX32" fmla="*/ 47625 w 1835150"/>
              <a:gd name="connsiteY32" fmla="*/ 2470150 h 2470150"/>
              <a:gd name="connsiteX33" fmla="*/ 130175 w 1835150"/>
              <a:gd name="connsiteY33" fmla="*/ 2425700 h 2470150"/>
              <a:gd name="connsiteX34" fmla="*/ 536575 w 1835150"/>
              <a:gd name="connsiteY34" fmla="*/ 2178050 h 2470150"/>
              <a:gd name="connsiteX35" fmla="*/ 860425 w 1835150"/>
              <a:gd name="connsiteY35" fmla="*/ 1939925 h 2470150"/>
              <a:gd name="connsiteX36" fmla="*/ 984250 w 1835150"/>
              <a:gd name="connsiteY36" fmla="*/ 1835150 h 2470150"/>
              <a:gd name="connsiteX37" fmla="*/ 1098550 w 1835150"/>
              <a:gd name="connsiteY37" fmla="*/ 1724025 h 2470150"/>
              <a:gd name="connsiteX38" fmla="*/ 1235075 w 1835150"/>
              <a:gd name="connsiteY38" fmla="*/ 1568450 h 2470150"/>
              <a:gd name="connsiteX39" fmla="*/ 1352550 w 1835150"/>
              <a:gd name="connsiteY39" fmla="*/ 1403350 h 2470150"/>
              <a:gd name="connsiteX40" fmla="*/ 1447800 w 1835150"/>
              <a:gd name="connsiteY40" fmla="*/ 1244600 h 2470150"/>
              <a:gd name="connsiteX41" fmla="*/ 1520825 w 1835150"/>
              <a:gd name="connsiteY41" fmla="*/ 1117600 h 2470150"/>
              <a:gd name="connsiteX42" fmla="*/ 1654175 w 1835150"/>
              <a:gd name="connsiteY42" fmla="*/ 838200 h 24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35150" h="2470150">
                <a:moveTo>
                  <a:pt x="1654175" y="838200"/>
                </a:moveTo>
                <a:lnTo>
                  <a:pt x="1758950" y="581025"/>
                </a:lnTo>
                <a:lnTo>
                  <a:pt x="1781175" y="539750"/>
                </a:lnTo>
                <a:lnTo>
                  <a:pt x="1809750" y="501650"/>
                </a:lnTo>
                <a:lnTo>
                  <a:pt x="1828800" y="460375"/>
                </a:lnTo>
                <a:lnTo>
                  <a:pt x="1835150" y="406400"/>
                </a:lnTo>
                <a:lnTo>
                  <a:pt x="1819275" y="365125"/>
                </a:lnTo>
                <a:lnTo>
                  <a:pt x="1768475" y="269875"/>
                </a:lnTo>
                <a:lnTo>
                  <a:pt x="1717675" y="209550"/>
                </a:lnTo>
                <a:lnTo>
                  <a:pt x="1625600" y="120650"/>
                </a:lnTo>
                <a:lnTo>
                  <a:pt x="1555750" y="66675"/>
                </a:lnTo>
                <a:lnTo>
                  <a:pt x="1311275" y="0"/>
                </a:lnTo>
                <a:lnTo>
                  <a:pt x="1397000" y="123825"/>
                </a:lnTo>
                <a:lnTo>
                  <a:pt x="1425575" y="158750"/>
                </a:lnTo>
                <a:lnTo>
                  <a:pt x="1454150" y="212725"/>
                </a:lnTo>
                <a:lnTo>
                  <a:pt x="1473200" y="269875"/>
                </a:lnTo>
                <a:lnTo>
                  <a:pt x="1479550" y="314325"/>
                </a:lnTo>
                <a:lnTo>
                  <a:pt x="1482725" y="384175"/>
                </a:lnTo>
                <a:lnTo>
                  <a:pt x="1473200" y="447675"/>
                </a:lnTo>
                <a:lnTo>
                  <a:pt x="1428750" y="647700"/>
                </a:lnTo>
                <a:lnTo>
                  <a:pt x="1346200" y="869950"/>
                </a:lnTo>
                <a:lnTo>
                  <a:pt x="1273175" y="1035050"/>
                </a:lnTo>
                <a:lnTo>
                  <a:pt x="1139825" y="1285875"/>
                </a:lnTo>
                <a:lnTo>
                  <a:pt x="974725" y="1520825"/>
                </a:lnTo>
                <a:lnTo>
                  <a:pt x="825500" y="1708150"/>
                </a:lnTo>
                <a:lnTo>
                  <a:pt x="565150" y="1978025"/>
                </a:lnTo>
                <a:lnTo>
                  <a:pt x="311150" y="2200275"/>
                </a:lnTo>
                <a:lnTo>
                  <a:pt x="34925" y="2403475"/>
                </a:lnTo>
                <a:lnTo>
                  <a:pt x="9525" y="2428875"/>
                </a:lnTo>
                <a:lnTo>
                  <a:pt x="0" y="2454275"/>
                </a:lnTo>
                <a:lnTo>
                  <a:pt x="3175" y="2463800"/>
                </a:lnTo>
                <a:lnTo>
                  <a:pt x="19050" y="2470150"/>
                </a:lnTo>
                <a:lnTo>
                  <a:pt x="47625" y="2470150"/>
                </a:lnTo>
                <a:lnTo>
                  <a:pt x="130175" y="2425700"/>
                </a:lnTo>
                <a:lnTo>
                  <a:pt x="536575" y="2178050"/>
                </a:lnTo>
                <a:lnTo>
                  <a:pt x="860425" y="1939925"/>
                </a:lnTo>
                <a:lnTo>
                  <a:pt x="984250" y="1835150"/>
                </a:lnTo>
                <a:lnTo>
                  <a:pt x="1098550" y="1724025"/>
                </a:lnTo>
                <a:lnTo>
                  <a:pt x="1235075" y="1568450"/>
                </a:lnTo>
                <a:lnTo>
                  <a:pt x="1352550" y="1403350"/>
                </a:lnTo>
                <a:lnTo>
                  <a:pt x="1447800" y="1244600"/>
                </a:lnTo>
                <a:lnTo>
                  <a:pt x="1520825" y="1117600"/>
                </a:lnTo>
                <a:lnTo>
                  <a:pt x="1654175" y="838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0190406-CBA9-4BB1-8EC1-1264C6FC213A}"/>
              </a:ext>
            </a:extLst>
          </p:cNvPr>
          <p:cNvSpPr/>
          <p:nvPr/>
        </p:nvSpPr>
        <p:spPr>
          <a:xfrm>
            <a:off x="6067425" y="3282951"/>
            <a:ext cx="2444750" cy="2447925"/>
          </a:xfrm>
          <a:custGeom>
            <a:avLst/>
            <a:gdLst>
              <a:gd name="connsiteX0" fmla="*/ 234950 w 2444750"/>
              <a:gd name="connsiteY0" fmla="*/ 908050 h 2447925"/>
              <a:gd name="connsiteX1" fmla="*/ 241300 w 2444750"/>
              <a:gd name="connsiteY1" fmla="*/ 523875 h 2447925"/>
              <a:gd name="connsiteX2" fmla="*/ 244475 w 2444750"/>
              <a:gd name="connsiteY2" fmla="*/ 438150 h 2447925"/>
              <a:gd name="connsiteX3" fmla="*/ 244475 w 2444750"/>
              <a:gd name="connsiteY3" fmla="*/ 358775 h 2447925"/>
              <a:gd name="connsiteX4" fmla="*/ 234950 w 2444750"/>
              <a:gd name="connsiteY4" fmla="*/ 323850 h 2447925"/>
              <a:gd name="connsiteX5" fmla="*/ 209550 w 2444750"/>
              <a:gd name="connsiteY5" fmla="*/ 263525 h 2447925"/>
              <a:gd name="connsiteX6" fmla="*/ 168275 w 2444750"/>
              <a:gd name="connsiteY6" fmla="*/ 203200 h 2447925"/>
              <a:gd name="connsiteX7" fmla="*/ 92075 w 2444750"/>
              <a:gd name="connsiteY7" fmla="*/ 120650 h 2447925"/>
              <a:gd name="connsiteX8" fmla="*/ 0 w 2444750"/>
              <a:gd name="connsiteY8" fmla="*/ 0 h 2447925"/>
              <a:gd name="connsiteX9" fmla="*/ 333375 w 2444750"/>
              <a:gd name="connsiteY9" fmla="*/ 101600 h 2447925"/>
              <a:gd name="connsiteX10" fmla="*/ 355600 w 2444750"/>
              <a:gd name="connsiteY10" fmla="*/ 130175 h 2447925"/>
              <a:gd name="connsiteX11" fmla="*/ 419100 w 2444750"/>
              <a:gd name="connsiteY11" fmla="*/ 200025 h 2447925"/>
              <a:gd name="connsiteX12" fmla="*/ 482600 w 2444750"/>
              <a:gd name="connsiteY12" fmla="*/ 260350 h 2447925"/>
              <a:gd name="connsiteX13" fmla="*/ 527050 w 2444750"/>
              <a:gd name="connsiteY13" fmla="*/ 292100 h 2447925"/>
              <a:gd name="connsiteX14" fmla="*/ 565150 w 2444750"/>
              <a:gd name="connsiteY14" fmla="*/ 320675 h 2447925"/>
              <a:gd name="connsiteX15" fmla="*/ 584200 w 2444750"/>
              <a:gd name="connsiteY15" fmla="*/ 342900 h 2447925"/>
              <a:gd name="connsiteX16" fmla="*/ 593725 w 2444750"/>
              <a:gd name="connsiteY16" fmla="*/ 374650 h 2447925"/>
              <a:gd name="connsiteX17" fmla="*/ 587375 w 2444750"/>
              <a:gd name="connsiteY17" fmla="*/ 422275 h 2447925"/>
              <a:gd name="connsiteX18" fmla="*/ 555625 w 2444750"/>
              <a:gd name="connsiteY18" fmla="*/ 466725 h 2447925"/>
              <a:gd name="connsiteX19" fmla="*/ 523875 w 2444750"/>
              <a:gd name="connsiteY19" fmla="*/ 511175 h 2447925"/>
              <a:gd name="connsiteX20" fmla="*/ 495300 w 2444750"/>
              <a:gd name="connsiteY20" fmla="*/ 590550 h 2447925"/>
              <a:gd name="connsiteX21" fmla="*/ 479425 w 2444750"/>
              <a:gd name="connsiteY21" fmla="*/ 698500 h 2447925"/>
              <a:gd name="connsiteX22" fmla="*/ 441325 w 2444750"/>
              <a:gd name="connsiteY22" fmla="*/ 1047750 h 2447925"/>
              <a:gd name="connsiteX23" fmla="*/ 425450 w 2444750"/>
              <a:gd name="connsiteY23" fmla="*/ 1289050 h 2447925"/>
              <a:gd name="connsiteX24" fmla="*/ 425450 w 2444750"/>
              <a:gd name="connsiteY24" fmla="*/ 1644650 h 2447925"/>
              <a:gd name="connsiteX25" fmla="*/ 422275 w 2444750"/>
              <a:gd name="connsiteY25" fmla="*/ 1793875 h 2447925"/>
              <a:gd name="connsiteX26" fmla="*/ 431800 w 2444750"/>
              <a:gd name="connsiteY26" fmla="*/ 1917700 h 2447925"/>
              <a:gd name="connsiteX27" fmla="*/ 447675 w 2444750"/>
              <a:gd name="connsiteY27" fmla="*/ 1997075 h 2447925"/>
              <a:gd name="connsiteX28" fmla="*/ 469900 w 2444750"/>
              <a:gd name="connsiteY28" fmla="*/ 2054225 h 2447925"/>
              <a:gd name="connsiteX29" fmla="*/ 498475 w 2444750"/>
              <a:gd name="connsiteY29" fmla="*/ 2098675 h 2447925"/>
              <a:gd name="connsiteX30" fmla="*/ 530225 w 2444750"/>
              <a:gd name="connsiteY30" fmla="*/ 2136775 h 2447925"/>
              <a:gd name="connsiteX31" fmla="*/ 561975 w 2444750"/>
              <a:gd name="connsiteY31" fmla="*/ 2162175 h 2447925"/>
              <a:gd name="connsiteX32" fmla="*/ 619125 w 2444750"/>
              <a:gd name="connsiteY32" fmla="*/ 2187575 h 2447925"/>
              <a:gd name="connsiteX33" fmla="*/ 704850 w 2444750"/>
              <a:gd name="connsiteY33" fmla="*/ 2206625 h 2447925"/>
              <a:gd name="connsiteX34" fmla="*/ 844550 w 2444750"/>
              <a:gd name="connsiteY34" fmla="*/ 2222500 h 2447925"/>
              <a:gd name="connsiteX35" fmla="*/ 1085850 w 2444750"/>
              <a:gd name="connsiteY35" fmla="*/ 2225675 h 2447925"/>
              <a:gd name="connsiteX36" fmla="*/ 1470025 w 2444750"/>
              <a:gd name="connsiteY36" fmla="*/ 2206625 h 2447925"/>
              <a:gd name="connsiteX37" fmla="*/ 1603375 w 2444750"/>
              <a:gd name="connsiteY37" fmla="*/ 2187575 h 2447925"/>
              <a:gd name="connsiteX38" fmla="*/ 1724025 w 2444750"/>
              <a:gd name="connsiteY38" fmla="*/ 2162175 h 2447925"/>
              <a:gd name="connsiteX39" fmla="*/ 1851025 w 2444750"/>
              <a:gd name="connsiteY39" fmla="*/ 2114550 h 2447925"/>
              <a:gd name="connsiteX40" fmla="*/ 2362200 w 2444750"/>
              <a:gd name="connsiteY40" fmla="*/ 2092325 h 2447925"/>
              <a:gd name="connsiteX41" fmla="*/ 2384425 w 2444750"/>
              <a:gd name="connsiteY41" fmla="*/ 2101850 h 2447925"/>
              <a:gd name="connsiteX42" fmla="*/ 2416175 w 2444750"/>
              <a:gd name="connsiteY42" fmla="*/ 2117725 h 2447925"/>
              <a:gd name="connsiteX43" fmla="*/ 2435225 w 2444750"/>
              <a:gd name="connsiteY43" fmla="*/ 2136775 h 2447925"/>
              <a:gd name="connsiteX44" fmla="*/ 2444750 w 2444750"/>
              <a:gd name="connsiteY44" fmla="*/ 2168525 h 2447925"/>
              <a:gd name="connsiteX45" fmla="*/ 2438400 w 2444750"/>
              <a:gd name="connsiteY45" fmla="*/ 2209800 h 2447925"/>
              <a:gd name="connsiteX46" fmla="*/ 2419350 w 2444750"/>
              <a:gd name="connsiteY46" fmla="*/ 2260600 h 2447925"/>
              <a:gd name="connsiteX47" fmla="*/ 2397125 w 2444750"/>
              <a:gd name="connsiteY47" fmla="*/ 2276475 h 2447925"/>
              <a:gd name="connsiteX48" fmla="*/ 2257425 w 2444750"/>
              <a:gd name="connsiteY48" fmla="*/ 2324100 h 2447925"/>
              <a:gd name="connsiteX49" fmla="*/ 2082800 w 2444750"/>
              <a:gd name="connsiteY49" fmla="*/ 2368550 h 2447925"/>
              <a:gd name="connsiteX50" fmla="*/ 1841500 w 2444750"/>
              <a:gd name="connsiteY50" fmla="*/ 2409825 h 2447925"/>
              <a:gd name="connsiteX51" fmla="*/ 1504950 w 2444750"/>
              <a:gd name="connsiteY51" fmla="*/ 2435225 h 2447925"/>
              <a:gd name="connsiteX52" fmla="*/ 1098550 w 2444750"/>
              <a:gd name="connsiteY52" fmla="*/ 2447925 h 2447925"/>
              <a:gd name="connsiteX53" fmla="*/ 876300 w 2444750"/>
              <a:gd name="connsiteY53" fmla="*/ 2441575 h 2447925"/>
              <a:gd name="connsiteX54" fmla="*/ 762000 w 2444750"/>
              <a:gd name="connsiteY54" fmla="*/ 2428875 h 2447925"/>
              <a:gd name="connsiteX55" fmla="*/ 641350 w 2444750"/>
              <a:gd name="connsiteY55" fmla="*/ 2403475 h 2447925"/>
              <a:gd name="connsiteX56" fmla="*/ 511175 w 2444750"/>
              <a:gd name="connsiteY56" fmla="*/ 2355850 h 2447925"/>
              <a:gd name="connsiteX57" fmla="*/ 419100 w 2444750"/>
              <a:gd name="connsiteY57" fmla="*/ 2301875 h 2447925"/>
              <a:gd name="connsiteX58" fmla="*/ 361950 w 2444750"/>
              <a:gd name="connsiteY58" fmla="*/ 2254250 h 2447925"/>
              <a:gd name="connsiteX59" fmla="*/ 314325 w 2444750"/>
              <a:gd name="connsiteY59" fmla="*/ 2197100 h 2447925"/>
              <a:gd name="connsiteX60" fmla="*/ 292100 w 2444750"/>
              <a:gd name="connsiteY60" fmla="*/ 2143125 h 2447925"/>
              <a:gd name="connsiteX61" fmla="*/ 273050 w 2444750"/>
              <a:gd name="connsiteY61" fmla="*/ 2098675 h 2447925"/>
              <a:gd name="connsiteX62" fmla="*/ 250825 w 2444750"/>
              <a:gd name="connsiteY62" fmla="*/ 2000250 h 2447925"/>
              <a:gd name="connsiteX63" fmla="*/ 238125 w 2444750"/>
              <a:gd name="connsiteY63" fmla="*/ 1930400 h 2447925"/>
              <a:gd name="connsiteX64" fmla="*/ 225425 w 2444750"/>
              <a:gd name="connsiteY64" fmla="*/ 1809750 h 2447925"/>
              <a:gd name="connsiteX65" fmla="*/ 222250 w 2444750"/>
              <a:gd name="connsiteY65" fmla="*/ 1600200 h 2447925"/>
              <a:gd name="connsiteX66" fmla="*/ 225425 w 2444750"/>
              <a:gd name="connsiteY66" fmla="*/ 1225550 h 2447925"/>
              <a:gd name="connsiteX67" fmla="*/ 234950 w 2444750"/>
              <a:gd name="connsiteY67" fmla="*/ 90805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444750" h="2447925">
                <a:moveTo>
                  <a:pt x="234950" y="908050"/>
                </a:moveTo>
                <a:lnTo>
                  <a:pt x="241300" y="523875"/>
                </a:lnTo>
                <a:lnTo>
                  <a:pt x="244475" y="438150"/>
                </a:lnTo>
                <a:lnTo>
                  <a:pt x="244475" y="358775"/>
                </a:lnTo>
                <a:lnTo>
                  <a:pt x="234950" y="323850"/>
                </a:lnTo>
                <a:lnTo>
                  <a:pt x="209550" y="263525"/>
                </a:lnTo>
                <a:lnTo>
                  <a:pt x="168275" y="203200"/>
                </a:lnTo>
                <a:lnTo>
                  <a:pt x="92075" y="120650"/>
                </a:lnTo>
                <a:lnTo>
                  <a:pt x="0" y="0"/>
                </a:lnTo>
                <a:lnTo>
                  <a:pt x="333375" y="101600"/>
                </a:lnTo>
                <a:lnTo>
                  <a:pt x="355600" y="130175"/>
                </a:lnTo>
                <a:lnTo>
                  <a:pt x="419100" y="200025"/>
                </a:lnTo>
                <a:lnTo>
                  <a:pt x="482600" y="260350"/>
                </a:lnTo>
                <a:lnTo>
                  <a:pt x="527050" y="292100"/>
                </a:lnTo>
                <a:lnTo>
                  <a:pt x="565150" y="320675"/>
                </a:lnTo>
                <a:lnTo>
                  <a:pt x="584200" y="342900"/>
                </a:lnTo>
                <a:lnTo>
                  <a:pt x="593725" y="374650"/>
                </a:lnTo>
                <a:lnTo>
                  <a:pt x="587375" y="422275"/>
                </a:lnTo>
                <a:lnTo>
                  <a:pt x="555625" y="466725"/>
                </a:lnTo>
                <a:lnTo>
                  <a:pt x="523875" y="511175"/>
                </a:lnTo>
                <a:lnTo>
                  <a:pt x="495300" y="590550"/>
                </a:lnTo>
                <a:lnTo>
                  <a:pt x="479425" y="698500"/>
                </a:lnTo>
                <a:lnTo>
                  <a:pt x="441325" y="1047750"/>
                </a:lnTo>
                <a:lnTo>
                  <a:pt x="425450" y="1289050"/>
                </a:lnTo>
                <a:lnTo>
                  <a:pt x="425450" y="1644650"/>
                </a:lnTo>
                <a:cubicBezTo>
                  <a:pt x="424392" y="1694392"/>
                  <a:pt x="423333" y="1744133"/>
                  <a:pt x="422275" y="1793875"/>
                </a:cubicBezTo>
                <a:lnTo>
                  <a:pt x="431800" y="1917700"/>
                </a:lnTo>
                <a:lnTo>
                  <a:pt x="447675" y="1997075"/>
                </a:lnTo>
                <a:lnTo>
                  <a:pt x="469900" y="2054225"/>
                </a:lnTo>
                <a:lnTo>
                  <a:pt x="498475" y="2098675"/>
                </a:lnTo>
                <a:lnTo>
                  <a:pt x="530225" y="2136775"/>
                </a:lnTo>
                <a:lnTo>
                  <a:pt x="561975" y="2162175"/>
                </a:lnTo>
                <a:lnTo>
                  <a:pt x="619125" y="2187575"/>
                </a:lnTo>
                <a:lnTo>
                  <a:pt x="704850" y="2206625"/>
                </a:lnTo>
                <a:lnTo>
                  <a:pt x="844550" y="2222500"/>
                </a:lnTo>
                <a:lnTo>
                  <a:pt x="1085850" y="2225675"/>
                </a:lnTo>
                <a:lnTo>
                  <a:pt x="1470025" y="2206625"/>
                </a:lnTo>
                <a:lnTo>
                  <a:pt x="1603375" y="2187575"/>
                </a:lnTo>
                <a:lnTo>
                  <a:pt x="1724025" y="2162175"/>
                </a:lnTo>
                <a:lnTo>
                  <a:pt x="1851025" y="2114550"/>
                </a:lnTo>
                <a:lnTo>
                  <a:pt x="2362200" y="2092325"/>
                </a:lnTo>
                <a:lnTo>
                  <a:pt x="2384425" y="2101850"/>
                </a:lnTo>
                <a:lnTo>
                  <a:pt x="2416175" y="2117725"/>
                </a:lnTo>
                <a:lnTo>
                  <a:pt x="2435225" y="2136775"/>
                </a:lnTo>
                <a:lnTo>
                  <a:pt x="2444750" y="2168525"/>
                </a:lnTo>
                <a:lnTo>
                  <a:pt x="2438400" y="2209800"/>
                </a:lnTo>
                <a:lnTo>
                  <a:pt x="2419350" y="2260600"/>
                </a:lnTo>
                <a:lnTo>
                  <a:pt x="2397125" y="2276475"/>
                </a:lnTo>
                <a:lnTo>
                  <a:pt x="2257425" y="2324100"/>
                </a:lnTo>
                <a:lnTo>
                  <a:pt x="2082800" y="2368550"/>
                </a:lnTo>
                <a:lnTo>
                  <a:pt x="1841500" y="2409825"/>
                </a:lnTo>
                <a:lnTo>
                  <a:pt x="1504950" y="2435225"/>
                </a:lnTo>
                <a:lnTo>
                  <a:pt x="1098550" y="2447925"/>
                </a:lnTo>
                <a:lnTo>
                  <a:pt x="876300" y="2441575"/>
                </a:lnTo>
                <a:lnTo>
                  <a:pt x="762000" y="2428875"/>
                </a:lnTo>
                <a:lnTo>
                  <a:pt x="641350" y="2403475"/>
                </a:lnTo>
                <a:lnTo>
                  <a:pt x="511175" y="2355850"/>
                </a:lnTo>
                <a:lnTo>
                  <a:pt x="419100" y="2301875"/>
                </a:lnTo>
                <a:lnTo>
                  <a:pt x="361950" y="2254250"/>
                </a:lnTo>
                <a:lnTo>
                  <a:pt x="314325" y="2197100"/>
                </a:lnTo>
                <a:lnTo>
                  <a:pt x="292100" y="2143125"/>
                </a:lnTo>
                <a:lnTo>
                  <a:pt x="273050" y="2098675"/>
                </a:lnTo>
                <a:lnTo>
                  <a:pt x="250825" y="2000250"/>
                </a:lnTo>
                <a:lnTo>
                  <a:pt x="238125" y="1930400"/>
                </a:lnTo>
                <a:lnTo>
                  <a:pt x="225425" y="1809750"/>
                </a:lnTo>
                <a:cubicBezTo>
                  <a:pt x="224367" y="1739900"/>
                  <a:pt x="223308" y="1670050"/>
                  <a:pt x="222250" y="1600200"/>
                </a:cubicBezTo>
                <a:cubicBezTo>
                  <a:pt x="223308" y="1475317"/>
                  <a:pt x="224367" y="1350433"/>
                  <a:pt x="225425" y="1225550"/>
                </a:cubicBezTo>
                <a:lnTo>
                  <a:pt x="234950" y="908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4F214F5-6E80-4E8E-BA6E-8AA5969189DC}"/>
              </a:ext>
            </a:extLst>
          </p:cNvPr>
          <p:cNvSpPr/>
          <p:nvPr/>
        </p:nvSpPr>
        <p:spPr>
          <a:xfrm>
            <a:off x="7859714" y="4598989"/>
            <a:ext cx="606425" cy="822325"/>
          </a:xfrm>
          <a:custGeom>
            <a:avLst/>
            <a:gdLst>
              <a:gd name="connsiteX0" fmla="*/ 278607 w 604838"/>
              <a:gd name="connsiteY0" fmla="*/ 388144 h 823912"/>
              <a:gd name="connsiteX1" fmla="*/ 240507 w 604838"/>
              <a:gd name="connsiteY1" fmla="*/ 566737 h 823912"/>
              <a:gd name="connsiteX2" fmla="*/ 200025 w 604838"/>
              <a:gd name="connsiteY2" fmla="*/ 697706 h 823912"/>
              <a:gd name="connsiteX3" fmla="*/ 185738 w 604838"/>
              <a:gd name="connsiteY3" fmla="*/ 716756 h 823912"/>
              <a:gd name="connsiteX4" fmla="*/ 147638 w 604838"/>
              <a:gd name="connsiteY4" fmla="*/ 750094 h 823912"/>
              <a:gd name="connsiteX5" fmla="*/ 85725 w 604838"/>
              <a:gd name="connsiteY5" fmla="*/ 790575 h 823912"/>
              <a:gd name="connsiteX6" fmla="*/ 0 w 604838"/>
              <a:gd name="connsiteY6" fmla="*/ 823912 h 823912"/>
              <a:gd name="connsiteX7" fmla="*/ 604838 w 604838"/>
              <a:gd name="connsiteY7" fmla="*/ 802481 h 823912"/>
              <a:gd name="connsiteX8" fmla="*/ 552450 w 604838"/>
              <a:gd name="connsiteY8" fmla="*/ 762000 h 823912"/>
              <a:gd name="connsiteX9" fmla="*/ 507207 w 604838"/>
              <a:gd name="connsiteY9" fmla="*/ 704850 h 823912"/>
              <a:gd name="connsiteX10" fmla="*/ 476250 w 604838"/>
              <a:gd name="connsiteY10" fmla="*/ 645319 h 823912"/>
              <a:gd name="connsiteX11" fmla="*/ 457200 w 604838"/>
              <a:gd name="connsiteY11" fmla="*/ 590550 h 823912"/>
              <a:gd name="connsiteX12" fmla="*/ 442913 w 604838"/>
              <a:gd name="connsiteY12" fmla="*/ 514350 h 823912"/>
              <a:gd name="connsiteX13" fmla="*/ 411957 w 604838"/>
              <a:gd name="connsiteY13" fmla="*/ 192881 h 823912"/>
              <a:gd name="connsiteX14" fmla="*/ 397669 w 604838"/>
              <a:gd name="connsiteY14" fmla="*/ 38100 h 823912"/>
              <a:gd name="connsiteX15" fmla="*/ 388144 w 604838"/>
              <a:gd name="connsiteY15" fmla="*/ 11906 h 823912"/>
              <a:gd name="connsiteX16" fmla="*/ 371475 w 604838"/>
              <a:gd name="connsiteY16" fmla="*/ 0 h 823912"/>
              <a:gd name="connsiteX17" fmla="*/ 350044 w 604838"/>
              <a:gd name="connsiteY17" fmla="*/ 7144 h 823912"/>
              <a:gd name="connsiteX18" fmla="*/ 342900 w 604838"/>
              <a:gd name="connsiteY18" fmla="*/ 38100 h 823912"/>
              <a:gd name="connsiteX19" fmla="*/ 278607 w 604838"/>
              <a:gd name="connsiteY19" fmla="*/ 388144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4838" h="823912">
                <a:moveTo>
                  <a:pt x="278607" y="388144"/>
                </a:moveTo>
                <a:lnTo>
                  <a:pt x="240507" y="566737"/>
                </a:lnTo>
                <a:lnTo>
                  <a:pt x="200025" y="697706"/>
                </a:lnTo>
                <a:lnTo>
                  <a:pt x="185738" y="716756"/>
                </a:lnTo>
                <a:lnTo>
                  <a:pt x="147638" y="750094"/>
                </a:lnTo>
                <a:lnTo>
                  <a:pt x="85725" y="790575"/>
                </a:lnTo>
                <a:lnTo>
                  <a:pt x="0" y="823912"/>
                </a:lnTo>
                <a:lnTo>
                  <a:pt x="604838" y="802481"/>
                </a:lnTo>
                <a:lnTo>
                  <a:pt x="552450" y="762000"/>
                </a:lnTo>
                <a:lnTo>
                  <a:pt x="507207" y="704850"/>
                </a:lnTo>
                <a:lnTo>
                  <a:pt x="476250" y="645319"/>
                </a:lnTo>
                <a:lnTo>
                  <a:pt x="457200" y="590550"/>
                </a:lnTo>
                <a:lnTo>
                  <a:pt x="442913" y="514350"/>
                </a:lnTo>
                <a:lnTo>
                  <a:pt x="411957" y="192881"/>
                </a:lnTo>
                <a:lnTo>
                  <a:pt x="397669" y="38100"/>
                </a:lnTo>
                <a:lnTo>
                  <a:pt x="388144" y="11906"/>
                </a:lnTo>
                <a:lnTo>
                  <a:pt x="371475" y="0"/>
                </a:lnTo>
                <a:lnTo>
                  <a:pt x="350044" y="7144"/>
                </a:lnTo>
                <a:lnTo>
                  <a:pt x="342900" y="38100"/>
                </a:lnTo>
                <a:lnTo>
                  <a:pt x="278607" y="3881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08E21A7-2B0B-4EF0-A262-F53EC07E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51" y="1436686"/>
            <a:ext cx="4615072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C5852E7-75A3-481D-A7FA-43D28F4AC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730" y="1462089"/>
            <a:ext cx="4621169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69165E-2DF9-4EAA-AA4C-6A361946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215960"/>
            <a:ext cx="4615072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3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06C5C5-36FA-419F-8C0A-5014FF76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15" y="1212912"/>
            <a:ext cx="462116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53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メモを とる とき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知 考 室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7251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D726E24-4534-4BFA-83B4-0874493549D4}"/>
              </a:ext>
            </a:extLst>
          </p:cNvPr>
          <p:cNvSpPr/>
          <p:nvPr/>
        </p:nvSpPr>
        <p:spPr>
          <a:xfrm>
            <a:off x="3854450" y="1638300"/>
            <a:ext cx="1189038" cy="1506538"/>
          </a:xfrm>
          <a:custGeom>
            <a:avLst/>
            <a:gdLst>
              <a:gd name="connsiteX0" fmla="*/ 992283 w 1188432"/>
              <a:gd name="connsiteY0" fmla="*/ 519218 h 1505731"/>
              <a:gd name="connsiteX1" fmla="*/ 672098 w 1188432"/>
              <a:gd name="connsiteY1" fmla="*/ 923054 h 1505731"/>
              <a:gd name="connsiteX2" fmla="*/ 553832 w 1188432"/>
              <a:gd name="connsiteY2" fmla="*/ 1061512 h 1505731"/>
              <a:gd name="connsiteX3" fmla="*/ 424028 w 1188432"/>
              <a:gd name="connsiteY3" fmla="*/ 1182663 h 1505731"/>
              <a:gd name="connsiteX4" fmla="*/ 302877 w 1188432"/>
              <a:gd name="connsiteY4" fmla="*/ 1292275 h 1505731"/>
              <a:gd name="connsiteX5" fmla="*/ 187495 w 1188432"/>
              <a:gd name="connsiteY5" fmla="*/ 1393234 h 1505731"/>
              <a:gd name="connsiteX6" fmla="*/ 83652 w 1188432"/>
              <a:gd name="connsiteY6" fmla="*/ 1471117 h 1505731"/>
              <a:gd name="connsiteX7" fmla="*/ 54806 w 1188432"/>
              <a:gd name="connsiteY7" fmla="*/ 1497078 h 1505731"/>
              <a:gd name="connsiteX8" fmla="*/ 34615 w 1188432"/>
              <a:gd name="connsiteY8" fmla="*/ 1505731 h 1505731"/>
              <a:gd name="connsiteX9" fmla="*/ 8654 w 1188432"/>
              <a:gd name="connsiteY9" fmla="*/ 1505731 h 1505731"/>
              <a:gd name="connsiteX10" fmla="*/ 0 w 1188432"/>
              <a:gd name="connsiteY10" fmla="*/ 1488424 h 1505731"/>
              <a:gd name="connsiteX11" fmla="*/ 5769 w 1188432"/>
              <a:gd name="connsiteY11" fmla="*/ 1459579 h 1505731"/>
              <a:gd name="connsiteX12" fmla="*/ 72114 w 1188432"/>
              <a:gd name="connsiteY12" fmla="*/ 1381696 h 1505731"/>
              <a:gd name="connsiteX13" fmla="*/ 239417 w 1188432"/>
              <a:gd name="connsiteY13" fmla="*/ 1202854 h 1505731"/>
              <a:gd name="connsiteX14" fmla="*/ 418259 w 1188432"/>
              <a:gd name="connsiteY14" fmla="*/ 980745 h 1505731"/>
              <a:gd name="connsiteX15" fmla="*/ 522102 w 1188432"/>
              <a:gd name="connsiteY15" fmla="*/ 836518 h 1505731"/>
              <a:gd name="connsiteX16" fmla="*/ 628830 w 1188432"/>
              <a:gd name="connsiteY16" fmla="*/ 657676 h 1505731"/>
              <a:gd name="connsiteX17" fmla="*/ 712482 w 1188432"/>
              <a:gd name="connsiteY17" fmla="*/ 507680 h 1505731"/>
              <a:gd name="connsiteX18" fmla="*/ 804787 w 1188432"/>
              <a:gd name="connsiteY18" fmla="*/ 305762 h 1505731"/>
              <a:gd name="connsiteX19" fmla="*/ 813441 w 1188432"/>
              <a:gd name="connsiteY19" fmla="*/ 259609 h 1505731"/>
              <a:gd name="connsiteX20" fmla="*/ 816326 w 1188432"/>
              <a:gd name="connsiteY20" fmla="*/ 201918 h 1505731"/>
              <a:gd name="connsiteX21" fmla="*/ 813441 w 1188432"/>
              <a:gd name="connsiteY21" fmla="*/ 167304 h 1505731"/>
              <a:gd name="connsiteX22" fmla="*/ 796134 w 1188432"/>
              <a:gd name="connsiteY22" fmla="*/ 129805 h 1505731"/>
              <a:gd name="connsiteX23" fmla="*/ 744212 w 1188432"/>
              <a:gd name="connsiteY23" fmla="*/ 103844 h 1505731"/>
              <a:gd name="connsiteX24" fmla="*/ 680752 w 1188432"/>
              <a:gd name="connsiteY24" fmla="*/ 74998 h 1505731"/>
              <a:gd name="connsiteX25" fmla="*/ 666329 w 1188432"/>
              <a:gd name="connsiteY25" fmla="*/ 69229 h 1505731"/>
              <a:gd name="connsiteX26" fmla="*/ 654791 w 1188432"/>
              <a:gd name="connsiteY26" fmla="*/ 51922 h 1505731"/>
              <a:gd name="connsiteX27" fmla="*/ 654791 w 1188432"/>
              <a:gd name="connsiteY27" fmla="*/ 31730 h 1505731"/>
              <a:gd name="connsiteX28" fmla="*/ 663445 w 1188432"/>
              <a:gd name="connsiteY28" fmla="*/ 11538 h 1505731"/>
              <a:gd name="connsiteX29" fmla="*/ 683637 w 1188432"/>
              <a:gd name="connsiteY29" fmla="*/ 0 h 1505731"/>
              <a:gd name="connsiteX30" fmla="*/ 781711 w 1188432"/>
              <a:gd name="connsiteY30" fmla="*/ 5769 h 1505731"/>
              <a:gd name="connsiteX31" fmla="*/ 853825 w 1188432"/>
              <a:gd name="connsiteY31" fmla="*/ 25961 h 1505731"/>
              <a:gd name="connsiteX32" fmla="*/ 960553 w 1188432"/>
              <a:gd name="connsiteY32" fmla="*/ 86536 h 1505731"/>
              <a:gd name="connsiteX33" fmla="*/ 1113433 w 1188432"/>
              <a:gd name="connsiteY33" fmla="*/ 199034 h 1505731"/>
              <a:gd name="connsiteX34" fmla="*/ 1179778 w 1188432"/>
              <a:gd name="connsiteY34" fmla="*/ 271147 h 1505731"/>
              <a:gd name="connsiteX35" fmla="*/ 1188432 w 1188432"/>
              <a:gd name="connsiteY35" fmla="*/ 294224 h 1505731"/>
              <a:gd name="connsiteX36" fmla="*/ 1182662 w 1188432"/>
              <a:gd name="connsiteY36" fmla="*/ 317300 h 1505731"/>
              <a:gd name="connsiteX37" fmla="*/ 1165355 w 1188432"/>
              <a:gd name="connsiteY37" fmla="*/ 340376 h 1505731"/>
              <a:gd name="connsiteX38" fmla="*/ 1122087 w 1188432"/>
              <a:gd name="connsiteY38" fmla="*/ 369222 h 1505731"/>
              <a:gd name="connsiteX39" fmla="*/ 1084588 w 1188432"/>
              <a:gd name="connsiteY39" fmla="*/ 392298 h 1505731"/>
              <a:gd name="connsiteX40" fmla="*/ 992283 w 1188432"/>
              <a:gd name="connsiteY40" fmla="*/ 519218 h 1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88432" h="1505731">
                <a:moveTo>
                  <a:pt x="992283" y="519218"/>
                </a:moveTo>
                <a:lnTo>
                  <a:pt x="672098" y="923054"/>
                </a:lnTo>
                <a:lnTo>
                  <a:pt x="553832" y="1061512"/>
                </a:lnTo>
                <a:lnTo>
                  <a:pt x="424028" y="1182663"/>
                </a:lnTo>
                <a:lnTo>
                  <a:pt x="302877" y="1292275"/>
                </a:lnTo>
                <a:lnTo>
                  <a:pt x="187495" y="1393234"/>
                </a:lnTo>
                <a:lnTo>
                  <a:pt x="83652" y="1471117"/>
                </a:lnTo>
                <a:lnTo>
                  <a:pt x="54806" y="1497078"/>
                </a:lnTo>
                <a:lnTo>
                  <a:pt x="34615" y="1505731"/>
                </a:lnTo>
                <a:lnTo>
                  <a:pt x="8654" y="1505731"/>
                </a:lnTo>
                <a:lnTo>
                  <a:pt x="0" y="1488424"/>
                </a:lnTo>
                <a:lnTo>
                  <a:pt x="5769" y="1459579"/>
                </a:lnTo>
                <a:lnTo>
                  <a:pt x="72114" y="1381696"/>
                </a:lnTo>
                <a:lnTo>
                  <a:pt x="239417" y="1202854"/>
                </a:lnTo>
                <a:lnTo>
                  <a:pt x="418259" y="980745"/>
                </a:lnTo>
                <a:lnTo>
                  <a:pt x="522102" y="836518"/>
                </a:lnTo>
                <a:lnTo>
                  <a:pt x="628830" y="657676"/>
                </a:lnTo>
                <a:lnTo>
                  <a:pt x="712482" y="507680"/>
                </a:lnTo>
                <a:lnTo>
                  <a:pt x="804787" y="305762"/>
                </a:lnTo>
                <a:lnTo>
                  <a:pt x="813441" y="259609"/>
                </a:lnTo>
                <a:lnTo>
                  <a:pt x="816326" y="201918"/>
                </a:lnTo>
                <a:lnTo>
                  <a:pt x="813441" y="167304"/>
                </a:lnTo>
                <a:lnTo>
                  <a:pt x="796134" y="129805"/>
                </a:lnTo>
                <a:lnTo>
                  <a:pt x="744212" y="103844"/>
                </a:lnTo>
                <a:lnTo>
                  <a:pt x="680752" y="74998"/>
                </a:lnTo>
                <a:lnTo>
                  <a:pt x="666329" y="69229"/>
                </a:lnTo>
                <a:lnTo>
                  <a:pt x="654791" y="51922"/>
                </a:lnTo>
                <a:lnTo>
                  <a:pt x="654791" y="31730"/>
                </a:lnTo>
                <a:lnTo>
                  <a:pt x="663445" y="11538"/>
                </a:lnTo>
                <a:lnTo>
                  <a:pt x="683637" y="0"/>
                </a:lnTo>
                <a:lnTo>
                  <a:pt x="781711" y="5769"/>
                </a:lnTo>
                <a:lnTo>
                  <a:pt x="853825" y="25961"/>
                </a:lnTo>
                <a:lnTo>
                  <a:pt x="960553" y="86536"/>
                </a:lnTo>
                <a:lnTo>
                  <a:pt x="1113433" y="199034"/>
                </a:lnTo>
                <a:lnTo>
                  <a:pt x="1179778" y="271147"/>
                </a:lnTo>
                <a:lnTo>
                  <a:pt x="1188432" y="294224"/>
                </a:lnTo>
                <a:lnTo>
                  <a:pt x="1182662" y="317300"/>
                </a:lnTo>
                <a:lnTo>
                  <a:pt x="1165355" y="340376"/>
                </a:lnTo>
                <a:lnTo>
                  <a:pt x="1122087" y="369222"/>
                </a:lnTo>
                <a:lnTo>
                  <a:pt x="1084588" y="392298"/>
                </a:lnTo>
                <a:lnTo>
                  <a:pt x="992283" y="5192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FD54364-6A69-4514-9C9C-25B53EF1E463}"/>
              </a:ext>
            </a:extLst>
          </p:cNvPr>
          <p:cNvSpPr/>
          <p:nvPr/>
        </p:nvSpPr>
        <p:spPr>
          <a:xfrm>
            <a:off x="3668713" y="3246439"/>
            <a:ext cx="2419350" cy="871537"/>
          </a:xfrm>
          <a:custGeom>
            <a:avLst/>
            <a:gdLst>
              <a:gd name="connsiteX0" fmla="*/ 710293 w 2419350"/>
              <a:gd name="connsiteY0" fmla="*/ 685800 h 870857"/>
              <a:gd name="connsiteX1" fmla="*/ 571500 w 2419350"/>
              <a:gd name="connsiteY1" fmla="*/ 742950 h 870857"/>
              <a:gd name="connsiteX2" fmla="*/ 451757 w 2419350"/>
              <a:gd name="connsiteY2" fmla="*/ 797379 h 870857"/>
              <a:gd name="connsiteX3" fmla="*/ 370114 w 2419350"/>
              <a:gd name="connsiteY3" fmla="*/ 843643 h 870857"/>
              <a:gd name="connsiteX4" fmla="*/ 334735 w 2419350"/>
              <a:gd name="connsiteY4" fmla="*/ 868136 h 870857"/>
              <a:gd name="connsiteX5" fmla="*/ 312964 w 2419350"/>
              <a:gd name="connsiteY5" fmla="*/ 870857 h 870857"/>
              <a:gd name="connsiteX6" fmla="*/ 253093 w 2419350"/>
              <a:gd name="connsiteY6" fmla="*/ 832757 h 870857"/>
              <a:gd name="connsiteX7" fmla="*/ 84364 w 2419350"/>
              <a:gd name="connsiteY7" fmla="*/ 702129 h 870857"/>
              <a:gd name="connsiteX8" fmla="*/ 40821 w 2419350"/>
              <a:gd name="connsiteY8" fmla="*/ 650422 h 870857"/>
              <a:gd name="connsiteX9" fmla="*/ 16328 w 2419350"/>
              <a:gd name="connsiteY9" fmla="*/ 615043 h 870857"/>
              <a:gd name="connsiteX10" fmla="*/ 5443 w 2419350"/>
              <a:gd name="connsiteY10" fmla="*/ 585107 h 870857"/>
              <a:gd name="connsiteX11" fmla="*/ 0 w 2419350"/>
              <a:gd name="connsiteY11" fmla="*/ 560615 h 870857"/>
              <a:gd name="connsiteX12" fmla="*/ 10885 w 2419350"/>
              <a:gd name="connsiteY12" fmla="*/ 547007 h 870857"/>
              <a:gd name="connsiteX13" fmla="*/ 24493 w 2419350"/>
              <a:gd name="connsiteY13" fmla="*/ 549729 h 870857"/>
              <a:gd name="connsiteX14" fmla="*/ 57150 w 2419350"/>
              <a:gd name="connsiteY14" fmla="*/ 568779 h 870857"/>
              <a:gd name="connsiteX15" fmla="*/ 97971 w 2419350"/>
              <a:gd name="connsiteY15" fmla="*/ 593272 h 870857"/>
              <a:gd name="connsiteX16" fmla="*/ 138793 w 2419350"/>
              <a:gd name="connsiteY16" fmla="*/ 606879 h 870857"/>
              <a:gd name="connsiteX17" fmla="*/ 195943 w 2419350"/>
              <a:gd name="connsiteY17" fmla="*/ 617765 h 870857"/>
              <a:gd name="connsiteX18" fmla="*/ 269421 w 2419350"/>
              <a:gd name="connsiteY18" fmla="*/ 615043 h 870857"/>
              <a:gd name="connsiteX19" fmla="*/ 356507 w 2419350"/>
              <a:gd name="connsiteY19" fmla="*/ 590550 h 870857"/>
              <a:gd name="connsiteX20" fmla="*/ 595993 w 2419350"/>
              <a:gd name="connsiteY20" fmla="*/ 517072 h 870857"/>
              <a:gd name="connsiteX21" fmla="*/ 925285 w 2419350"/>
              <a:gd name="connsiteY21" fmla="*/ 410936 h 870857"/>
              <a:gd name="connsiteX22" fmla="*/ 1257300 w 2419350"/>
              <a:gd name="connsiteY22" fmla="*/ 296636 h 870857"/>
              <a:gd name="connsiteX23" fmla="*/ 1551214 w 2419350"/>
              <a:gd name="connsiteY23" fmla="*/ 204107 h 870857"/>
              <a:gd name="connsiteX24" fmla="*/ 1866900 w 2419350"/>
              <a:gd name="connsiteY24" fmla="*/ 130629 h 870857"/>
              <a:gd name="connsiteX25" fmla="*/ 1913164 w 2419350"/>
              <a:gd name="connsiteY25" fmla="*/ 119743 h 870857"/>
              <a:gd name="connsiteX26" fmla="*/ 1997528 w 2419350"/>
              <a:gd name="connsiteY26" fmla="*/ 48986 h 870857"/>
              <a:gd name="connsiteX27" fmla="*/ 2049235 w 2419350"/>
              <a:gd name="connsiteY27" fmla="*/ 10886 h 870857"/>
              <a:gd name="connsiteX28" fmla="*/ 2071007 w 2419350"/>
              <a:gd name="connsiteY28" fmla="*/ 0 h 870857"/>
              <a:gd name="connsiteX29" fmla="*/ 2098221 w 2419350"/>
              <a:gd name="connsiteY29" fmla="*/ 2722 h 870857"/>
              <a:gd name="connsiteX30" fmla="*/ 2226128 w 2419350"/>
              <a:gd name="connsiteY30" fmla="*/ 32657 h 870857"/>
              <a:gd name="connsiteX31" fmla="*/ 2329543 w 2419350"/>
              <a:gd name="connsiteY31" fmla="*/ 68036 h 870857"/>
              <a:gd name="connsiteX32" fmla="*/ 2378528 w 2419350"/>
              <a:gd name="connsiteY32" fmla="*/ 92529 h 870857"/>
              <a:gd name="connsiteX33" fmla="*/ 2400300 w 2419350"/>
              <a:gd name="connsiteY33" fmla="*/ 111579 h 870857"/>
              <a:gd name="connsiteX34" fmla="*/ 2413907 w 2419350"/>
              <a:gd name="connsiteY34" fmla="*/ 136072 h 870857"/>
              <a:gd name="connsiteX35" fmla="*/ 2419350 w 2419350"/>
              <a:gd name="connsiteY35" fmla="*/ 171450 h 870857"/>
              <a:gd name="connsiteX36" fmla="*/ 2411185 w 2419350"/>
              <a:gd name="connsiteY36" fmla="*/ 206829 h 870857"/>
              <a:gd name="connsiteX37" fmla="*/ 2392135 w 2419350"/>
              <a:gd name="connsiteY37" fmla="*/ 234043 h 870857"/>
              <a:gd name="connsiteX38" fmla="*/ 2359478 w 2419350"/>
              <a:gd name="connsiteY38" fmla="*/ 244929 h 870857"/>
              <a:gd name="connsiteX39" fmla="*/ 2275114 w 2419350"/>
              <a:gd name="connsiteY39" fmla="*/ 258536 h 870857"/>
              <a:gd name="connsiteX40" fmla="*/ 2035628 w 2419350"/>
              <a:gd name="connsiteY40" fmla="*/ 304800 h 870857"/>
              <a:gd name="connsiteX41" fmla="*/ 1755321 w 2419350"/>
              <a:gd name="connsiteY41" fmla="*/ 361950 h 870857"/>
              <a:gd name="connsiteX42" fmla="*/ 1526721 w 2419350"/>
              <a:gd name="connsiteY42" fmla="*/ 429986 h 870857"/>
              <a:gd name="connsiteX43" fmla="*/ 1227364 w 2419350"/>
              <a:gd name="connsiteY43" fmla="*/ 522515 h 870857"/>
              <a:gd name="connsiteX44" fmla="*/ 1036864 w 2419350"/>
              <a:gd name="connsiteY44" fmla="*/ 571500 h 870857"/>
              <a:gd name="connsiteX45" fmla="*/ 859971 w 2419350"/>
              <a:gd name="connsiteY45" fmla="*/ 625929 h 870857"/>
              <a:gd name="connsiteX46" fmla="*/ 710293 w 2419350"/>
              <a:gd name="connsiteY46" fmla="*/ 68580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19350" h="870857">
                <a:moveTo>
                  <a:pt x="710293" y="685800"/>
                </a:moveTo>
                <a:lnTo>
                  <a:pt x="571500" y="742950"/>
                </a:lnTo>
                <a:lnTo>
                  <a:pt x="451757" y="797379"/>
                </a:lnTo>
                <a:lnTo>
                  <a:pt x="370114" y="843643"/>
                </a:lnTo>
                <a:lnTo>
                  <a:pt x="334735" y="868136"/>
                </a:lnTo>
                <a:lnTo>
                  <a:pt x="312964" y="870857"/>
                </a:lnTo>
                <a:lnTo>
                  <a:pt x="253093" y="832757"/>
                </a:lnTo>
                <a:lnTo>
                  <a:pt x="84364" y="702129"/>
                </a:lnTo>
                <a:lnTo>
                  <a:pt x="40821" y="650422"/>
                </a:lnTo>
                <a:lnTo>
                  <a:pt x="16328" y="615043"/>
                </a:lnTo>
                <a:lnTo>
                  <a:pt x="5443" y="585107"/>
                </a:lnTo>
                <a:lnTo>
                  <a:pt x="0" y="560615"/>
                </a:lnTo>
                <a:lnTo>
                  <a:pt x="10885" y="547007"/>
                </a:lnTo>
                <a:lnTo>
                  <a:pt x="24493" y="549729"/>
                </a:lnTo>
                <a:lnTo>
                  <a:pt x="57150" y="568779"/>
                </a:lnTo>
                <a:lnTo>
                  <a:pt x="97971" y="593272"/>
                </a:lnTo>
                <a:lnTo>
                  <a:pt x="138793" y="606879"/>
                </a:lnTo>
                <a:lnTo>
                  <a:pt x="195943" y="617765"/>
                </a:lnTo>
                <a:lnTo>
                  <a:pt x="269421" y="615043"/>
                </a:lnTo>
                <a:lnTo>
                  <a:pt x="356507" y="590550"/>
                </a:lnTo>
                <a:lnTo>
                  <a:pt x="595993" y="517072"/>
                </a:lnTo>
                <a:lnTo>
                  <a:pt x="925285" y="410936"/>
                </a:lnTo>
                <a:lnTo>
                  <a:pt x="1257300" y="296636"/>
                </a:lnTo>
                <a:lnTo>
                  <a:pt x="1551214" y="204107"/>
                </a:lnTo>
                <a:lnTo>
                  <a:pt x="1866900" y="130629"/>
                </a:lnTo>
                <a:lnTo>
                  <a:pt x="1913164" y="119743"/>
                </a:lnTo>
                <a:lnTo>
                  <a:pt x="1997528" y="48986"/>
                </a:lnTo>
                <a:lnTo>
                  <a:pt x="2049235" y="10886"/>
                </a:lnTo>
                <a:lnTo>
                  <a:pt x="2071007" y="0"/>
                </a:lnTo>
                <a:lnTo>
                  <a:pt x="2098221" y="2722"/>
                </a:lnTo>
                <a:lnTo>
                  <a:pt x="2226128" y="32657"/>
                </a:lnTo>
                <a:lnTo>
                  <a:pt x="2329543" y="68036"/>
                </a:lnTo>
                <a:lnTo>
                  <a:pt x="2378528" y="92529"/>
                </a:lnTo>
                <a:lnTo>
                  <a:pt x="2400300" y="111579"/>
                </a:lnTo>
                <a:lnTo>
                  <a:pt x="2413907" y="136072"/>
                </a:lnTo>
                <a:lnTo>
                  <a:pt x="2419350" y="171450"/>
                </a:lnTo>
                <a:lnTo>
                  <a:pt x="2411185" y="206829"/>
                </a:lnTo>
                <a:lnTo>
                  <a:pt x="2392135" y="234043"/>
                </a:lnTo>
                <a:lnTo>
                  <a:pt x="2359478" y="244929"/>
                </a:lnTo>
                <a:lnTo>
                  <a:pt x="2275114" y="258536"/>
                </a:lnTo>
                <a:lnTo>
                  <a:pt x="2035628" y="304800"/>
                </a:lnTo>
                <a:lnTo>
                  <a:pt x="1755321" y="361950"/>
                </a:lnTo>
                <a:lnTo>
                  <a:pt x="1526721" y="429986"/>
                </a:lnTo>
                <a:lnTo>
                  <a:pt x="1227364" y="522515"/>
                </a:lnTo>
                <a:lnTo>
                  <a:pt x="1036864" y="571500"/>
                </a:lnTo>
                <a:lnTo>
                  <a:pt x="859971" y="625929"/>
                </a:lnTo>
                <a:lnTo>
                  <a:pt x="710293" y="685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339B3D0-1BC2-467F-AD0F-A824FEDBEE65}"/>
              </a:ext>
            </a:extLst>
          </p:cNvPr>
          <p:cNvSpPr/>
          <p:nvPr/>
        </p:nvSpPr>
        <p:spPr>
          <a:xfrm>
            <a:off x="6107114" y="3063875"/>
            <a:ext cx="674687" cy="1962150"/>
          </a:xfrm>
          <a:custGeom>
            <a:avLst/>
            <a:gdLst>
              <a:gd name="connsiteX0" fmla="*/ 514350 w 674370"/>
              <a:gd name="connsiteY0" fmla="*/ 681990 h 1962150"/>
              <a:gd name="connsiteX1" fmla="*/ 541020 w 674370"/>
              <a:gd name="connsiteY1" fmla="*/ 952500 h 1962150"/>
              <a:gd name="connsiteX2" fmla="*/ 571500 w 674370"/>
              <a:gd name="connsiteY2" fmla="*/ 1219200 h 1962150"/>
              <a:gd name="connsiteX3" fmla="*/ 609600 w 674370"/>
              <a:gd name="connsiteY3" fmla="*/ 1516380 h 1962150"/>
              <a:gd name="connsiteX4" fmla="*/ 632460 w 674370"/>
              <a:gd name="connsiteY4" fmla="*/ 1558290 h 1962150"/>
              <a:gd name="connsiteX5" fmla="*/ 674370 w 674370"/>
              <a:gd name="connsiteY5" fmla="*/ 1710690 h 1962150"/>
              <a:gd name="connsiteX6" fmla="*/ 670560 w 674370"/>
              <a:gd name="connsiteY6" fmla="*/ 1809750 h 1962150"/>
              <a:gd name="connsiteX7" fmla="*/ 659130 w 674370"/>
              <a:gd name="connsiteY7" fmla="*/ 1885950 h 1962150"/>
              <a:gd name="connsiteX8" fmla="*/ 640080 w 674370"/>
              <a:gd name="connsiteY8" fmla="*/ 1927860 h 1962150"/>
              <a:gd name="connsiteX9" fmla="*/ 613410 w 674370"/>
              <a:gd name="connsiteY9" fmla="*/ 1950720 h 1962150"/>
              <a:gd name="connsiteX10" fmla="*/ 579120 w 674370"/>
              <a:gd name="connsiteY10" fmla="*/ 1962150 h 1962150"/>
              <a:gd name="connsiteX11" fmla="*/ 544830 w 674370"/>
              <a:gd name="connsiteY11" fmla="*/ 1946910 h 1962150"/>
              <a:gd name="connsiteX12" fmla="*/ 491490 w 674370"/>
              <a:gd name="connsiteY12" fmla="*/ 1885950 h 1962150"/>
              <a:gd name="connsiteX13" fmla="*/ 411480 w 674370"/>
              <a:gd name="connsiteY13" fmla="*/ 1775460 h 1962150"/>
              <a:gd name="connsiteX14" fmla="*/ 369570 w 674370"/>
              <a:gd name="connsiteY14" fmla="*/ 1699260 h 1962150"/>
              <a:gd name="connsiteX15" fmla="*/ 339090 w 674370"/>
              <a:gd name="connsiteY15" fmla="*/ 1645920 h 1962150"/>
              <a:gd name="connsiteX16" fmla="*/ 320040 w 674370"/>
              <a:gd name="connsiteY16" fmla="*/ 1436370 h 1962150"/>
              <a:gd name="connsiteX17" fmla="*/ 251460 w 674370"/>
              <a:gd name="connsiteY17" fmla="*/ 643890 h 1962150"/>
              <a:gd name="connsiteX18" fmla="*/ 224790 w 674370"/>
              <a:gd name="connsiteY18" fmla="*/ 346710 h 1962150"/>
              <a:gd name="connsiteX19" fmla="*/ 201930 w 674370"/>
              <a:gd name="connsiteY19" fmla="*/ 259080 h 1962150"/>
              <a:gd name="connsiteX20" fmla="*/ 167640 w 674370"/>
              <a:gd name="connsiteY20" fmla="*/ 182880 h 1962150"/>
              <a:gd name="connsiteX21" fmla="*/ 102870 w 674370"/>
              <a:gd name="connsiteY21" fmla="*/ 106680 h 1962150"/>
              <a:gd name="connsiteX22" fmla="*/ 19050 w 674370"/>
              <a:gd name="connsiteY22" fmla="*/ 64770 h 1962150"/>
              <a:gd name="connsiteX23" fmla="*/ 0 w 674370"/>
              <a:gd name="connsiteY23" fmla="*/ 45720 h 1962150"/>
              <a:gd name="connsiteX24" fmla="*/ 3810 w 674370"/>
              <a:gd name="connsiteY24" fmla="*/ 11430 h 1962150"/>
              <a:gd name="connsiteX25" fmla="*/ 19050 w 674370"/>
              <a:gd name="connsiteY25" fmla="*/ 0 h 1962150"/>
              <a:gd name="connsiteX26" fmla="*/ 49530 w 674370"/>
              <a:gd name="connsiteY26" fmla="*/ 0 h 1962150"/>
              <a:gd name="connsiteX27" fmla="*/ 167640 w 674370"/>
              <a:gd name="connsiteY27" fmla="*/ 26670 h 1962150"/>
              <a:gd name="connsiteX28" fmla="*/ 316230 w 674370"/>
              <a:gd name="connsiteY28" fmla="*/ 76200 h 1962150"/>
              <a:gd name="connsiteX29" fmla="*/ 457200 w 674370"/>
              <a:gd name="connsiteY29" fmla="*/ 144780 h 1962150"/>
              <a:gd name="connsiteX30" fmla="*/ 464820 w 674370"/>
              <a:gd name="connsiteY30" fmla="*/ 152400 h 1962150"/>
              <a:gd name="connsiteX31" fmla="*/ 476250 w 674370"/>
              <a:gd name="connsiteY31" fmla="*/ 339090 h 1962150"/>
              <a:gd name="connsiteX32" fmla="*/ 514350 w 674370"/>
              <a:gd name="connsiteY32" fmla="*/ 68199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4370" h="1962150">
                <a:moveTo>
                  <a:pt x="514350" y="681990"/>
                </a:moveTo>
                <a:lnTo>
                  <a:pt x="541020" y="952500"/>
                </a:lnTo>
                <a:lnTo>
                  <a:pt x="571500" y="1219200"/>
                </a:lnTo>
                <a:lnTo>
                  <a:pt x="609600" y="1516380"/>
                </a:lnTo>
                <a:lnTo>
                  <a:pt x="632460" y="1558290"/>
                </a:lnTo>
                <a:lnTo>
                  <a:pt x="674370" y="1710690"/>
                </a:lnTo>
                <a:lnTo>
                  <a:pt x="670560" y="1809750"/>
                </a:lnTo>
                <a:lnTo>
                  <a:pt x="659130" y="1885950"/>
                </a:lnTo>
                <a:lnTo>
                  <a:pt x="640080" y="1927860"/>
                </a:lnTo>
                <a:lnTo>
                  <a:pt x="613410" y="1950720"/>
                </a:lnTo>
                <a:lnTo>
                  <a:pt x="579120" y="1962150"/>
                </a:lnTo>
                <a:lnTo>
                  <a:pt x="544830" y="1946910"/>
                </a:lnTo>
                <a:lnTo>
                  <a:pt x="491490" y="1885950"/>
                </a:lnTo>
                <a:lnTo>
                  <a:pt x="411480" y="1775460"/>
                </a:lnTo>
                <a:lnTo>
                  <a:pt x="369570" y="1699260"/>
                </a:lnTo>
                <a:lnTo>
                  <a:pt x="339090" y="1645920"/>
                </a:lnTo>
                <a:lnTo>
                  <a:pt x="320040" y="1436370"/>
                </a:lnTo>
                <a:lnTo>
                  <a:pt x="251460" y="643890"/>
                </a:lnTo>
                <a:lnTo>
                  <a:pt x="224790" y="346710"/>
                </a:lnTo>
                <a:lnTo>
                  <a:pt x="201930" y="259080"/>
                </a:lnTo>
                <a:lnTo>
                  <a:pt x="167640" y="182880"/>
                </a:lnTo>
                <a:lnTo>
                  <a:pt x="102870" y="106680"/>
                </a:lnTo>
                <a:lnTo>
                  <a:pt x="19050" y="64770"/>
                </a:lnTo>
                <a:lnTo>
                  <a:pt x="0" y="45720"/>
                </a:lnTo>
                <a:lnTo>
                  <a:pt x="3810" y="11430"/>
                </a:lnTo>
                <a:lnTo>
                  <a:pt x="19050" y="0"/>
                </a:lnTo>
                <a:lnTo>
                  <a:pt x="49530" y="0"/>
                </a:lnTo>
                <a:lnTo>
                  <a:pt x="167640" y="26670"/>
                </a:lnTo>
                <a:lnTo>
                  <a:pt x="316230" y="76200"/>
                </a:lnTo>
                <a:lnTo>
                  <a:pt x="457200" y="144780"/>
                </a:lnTo>
                <a:lnTo>
                  <a:pt x="464820" y="152400"/>
                </a:lnTo>
                <a:lnTo>
                  <a:pt x="476250" y="339090"/>
                </a:lnTo>
                <a:lnTo>
                  <a:pt x="514350" y="6819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FE04FBA-0BAF-4876-BB6E-3AAE34AD0140}"/>
              </a:ext>
            </a:extLst>
          </p:cNvPr>
          <p:cNvSpPr/>
          <p:nvPr/>
        </p:nvSpPr>
        <p:spPr>
          <a:xfrm>
            <a:off x="4410076" y="2246314"/>
            <a:ext cx="1636713" cy="534987"/>
          </a:xfrm>
          <a:custGeom>
            <a:avLst/>
            <a:gdLst>
              <a:gd name="connsiteX0" fmla="*/ 95250 w 1635919"/>
              <a:gd name="connsiteY0" fmla="*/ 500062 h 535781"/>
              <a:gd name="connsiteX1" fmla="*/ 0 w 1635919"/>
              <a:gd name="connsiteY1" fmla="*/ 447675 h 535781"/>
              <a:gd name="connsiteX2" fmla="*/ 16669 w 1635919"/>
              <a:gd name="connsiteY2" fmla="*/ 245269 h 535781"/>
              <a:gd name="connsiteX3" fmla="*/ 116681 w 1635919"/>
              <a:gd name="connsiteY3" fmla="*/ 316706 h 535781"/>
              <a:gd name="connsiteX4" fmla="*/ 159544 w 1635919"/>
              <a:gd name="connsiteY4" fmla="*/ 347662 h 535781"/>
              <a:gd name="connsiteX5" fmla="*/ 183356 w 1635919"/>
              <a:gd name="connsiteY5" fmla="*/ 357187 h 535781"/>
              <a:gd name="connsiteX6" fmla="*/ 202406 w 1635919"/>
              <a:gd name="connsiteY6" fmla="*/ 361950 h 535781"/>
              <a:gd name="connsiteX7" fmla="*/ 223838 w 1635919"/>
              <a:gd name="connsiteY7" fmla="*/ 361950 h 535781"/>
              <a:gd name="connsiteX8" fmla="*/ 276225 w 1635919"/>
              <a:gd name="connsiteY8" fmla="*/ 357187 h 535781"/>
              <a:gd name="connsiteX9" fmla="*/ 519113 w 1635919"/>
              <a:gd name="connsiteY9" fmla="*/ 307181 h 535781"/>
              <a:gd name="connsiteX10" fmla="*/ 785813 w 1635919"/>
              <a:gd name="connsiteY10" fmla="*/ 240506 h 535781"/>
              <a:gd name="connsiteX11" fmla="*/ 959644 w 1635919"/>
              <a:gd name="connsiteY11" fmla="*/ 185737 h 535781"/>
              <a:gd name="connsiteX12" fmla="*/ 1000125 w 1635919"/>
              <a:gd name="connsiteY12" fmla="*/ 164306 h 535781"/>
              <a:gd name="connsiteX13" fmla="*/ 1126331 w 1635919"/>
              <a:gd name="connsiteY13" fmla="*/ 88106 h 535781"/>
              <a:gd name="connsiteX14" fmla="*/ 1250156 w 1635919"/>
              <a:gd name="connsiteY14" fmla="*/ 11906 h 535781"/>
              <a:gd name="connsiteX15" fmla="*/ 1281113 w 1635919"/>
              <a:gd name="connsiteY15" fmla="*/ 0 h 535781"/>
              <a:gd name="connsiteX16" fmla="*/ 1323975 w 1635919"/>
              <a:gd name="connsiteY16" fmla="*/ 4762 h 535781"/>
              <a:gd name="connsiteX17" fmla="*/ 1433513 w 1635919"/>
              <a:gd name="connsiteY17" fmla="*/ 30956 h 535781"/>
              <a:gd name="connsiteX18" fmla="*/ 1540669 w 1635919"/>
              <a:gd name="connsiteY18" fmla="*/ 71437 h 535781"/>
              <a:gd name="connsiteX19" fmla="*/ 1581150 w 1635919"/>
              <a:gd name="connsiteY19" fmla="*/ 102394 h 535781"/>
              <a:gd name="connsiteX20" fmla="*/ 1614488 w 1635919"/>
              <a:gd name="connsiteY20" fmla="*/ 138112 h 535781"/>
              <a:gd name="connsiteX21" fmla="*/ 1631156 w 1635919"/>
              <a:gd name="connsiteY21" fmla="*/ 169069 h 535781"/>
              <a:gd name="connsiteX22" fmla="*/ 1635919 w 1635919"/>
              <a:gd name="connsiteY22" fmla="*/ 190500 h 535781"/>
              <a:gd name="connsiteX23" fmla="*/ 1631156 w 1635919"/>
              <a:gd name="connsiteY23" fmla="*/ 209550 h 535781"/>
              <a:gd name="connsiteX24" fmla="*/ 1614488 w 1635919"/>
              <a:gd name="connsiteY24" fmla="*/ 226219 h 535781"/>
              <a:gd name="connsiteX25" fmla="*/ 1473994 w 1635919"/>
              <a:gd name="connsiteY25" fmla="*/ 259556 h 535781"/>
              <a:gd name="connsiteX26" fmla="*/ 1154906 w 1635919"/>
              <a:gd name="connsiteY26" fmla="*/ 330994 h 535781"/>
              <a:gd name="connsiteX27" fmla="*/ 873919 w 1635919"/>
              <a:gd name="connsiteY27" fmla="*/ 400050 h 535781"/>
              <a:gd name="connsiteX28" fmla="*/ 616744 w 1635919"/>
              <a:gd name="connsiteY28" fmla="*/ 471487 h 535781"/>
              <a:gd name="connsiteX29" fmla="*/ 411956 w 1635919"/>
              <a:gd name="connsiteY29" fmla="*/ 516731 h 535781"/>
              <a:gd name="connsiteX30" fmla="*/ 285750 w 1635919"/>
              <a:gd name="connsiteY30" fmla="*/ 531019 h 535781"/>
              <a:gd name="connsiteX31" fmla="*/ 230981 w 1635919"/>
              <a:gd name="connsiteY31" fmla="*/ 535781 h 535781"/>
              <a:gd name="connsiteX32" fmla="*/ 185738 w 1635919"/>
              <a:gd name="connsiteY32" fmla="*/ 533400 h 535781"/>
              <a:gd name="connsiteX33" fmla="*/ 95250 w 1635919"/>
              <a:gd name="connsiteY33" fmla="*/ 500062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35919" h="535781">
                <a:moveTo>
                  <a:pt x="95250" y="500062"/>
                </a:moveTo>
                <a:lnTo>
                  <a:pt x="0" y="447675"/>
                </a:lnTo>
                <a:lnTo>
                  <a:pt x="16669" y="245269"/>
                </a:lnTo>
                <a:lnTo>
                  <a:pt x="116681" y="316706"/>
                </a:lnTo>
                <a:lnTo>
                  <a:pt x="159544" y="347662"/>
                </a:lnTo>
                <a:lnTo>
                  <a:pt x="183356" y="357187"/>
                </a:lnTo>
                <a:lnTo>
                  <a:pt x="202406" y="361950"/>
                </a:lnTo>
                <a:lnTo>
                  <a:pt x="223838" y="361950"/>
                </a:lnTo>
                <a:lnTo>
                  <a:pt x="276225" y="357187"/>
                </a:lnTo>
                <a:lnTo>
                  <a:pt x="519113" y="307181"/>
                </a:lnTo>
                <a:lnTo>
                  <a:pt x="785813" y="240506"/>
                </a:lnTo>
                <a:lnTo>
                  <a:pt x="959644" y="185737"/>
                </a:lnTo>
                <a:lnTo>
                  <a:pt x="1000125" y="164306"/>
                </a:lnTo>
                <a:lnTo>
                  <a:pt x="1126331" y="88106"/>
                </a:lnTo>
                <a:lnTo>
                  <a:pt x="1250156" y="11906"/>
                </a:lnTo>
                <a:lnTo>
                  <a:pt x="1281113" y="0"/>
                </a:lnTo>
                <a:lnTo>
                  <a:pt x="1323975" y="4762"/>
                </a:lnTo>
                <a:lnTo>
                  <a:pt x="1433513" y="30956"/>
                </a:lnTo>
                <a:lnTo>
                  <a:pt x="1540669" y="71437"/>
                </a:lnTo>
                <a:lnTo>
                  <a:pt x="1581150" y="102394"/>
                </a:lnTo>
                <a:lnTo>
                  <a:pt x="1614488" y="138112"/>
                </a:lnTo>
                <a:lnTo>
                  <a:pt x="1631156" y="169069"/>
                </a:lnTo>
                <a:lnTo>
                  <a:pt x="1635919" y="190500"/>
                </a:lnTo>
                <a:lnTo>
                  <a:pt x="1631156" y="209550"/>
                </a:lnTo>
                <a:lnTo>
                  <a:pt x="1614488" y="226219"/>
                </a:lnTo>
                <a:lnTo>
                  <a:pt x="1473994" y="259556"/>
                </a:lnTo>
                <a:lnTo>
                  <a:pt x="1154906" y="330994"/>
                </a:lnTo>
                <a:lnTo>
                  <a:pt x="873919" y="400050"/>
                </a:lnTo>
                <a:lnTo>
                  <a:pt x="616744" y="471487"/>
                </a:lnTo>
                <a:lnTo>
                  <a:pt x="411956" y="516731"/>
                </a:lnTo>
                <a:lnTo>
                  <a:pt x="285750" y="531019"/>
                </a:lnTo>
                <a:lnTo>
                  <a:pt x="230981" y="535781"/>
                </a:lnTo>
                <a:lnTo>
                  <a:pt x="185738" y="533400"/>
                </a:lnTo>
                <a:lnTo>
                  <a:pt x="95250" y="5000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96B6414-6617-4283-81A9-C60C34CA7101}"/>
              </a:ext>
            </a:extLst>
          </p:cNvPr>
          <p:cNvSpPr/>
          <p:nvPr/>
        </p:nvSpPr>
        <p:spPr>
          <a:xfrm>
            <a:off x="3848100" y="2667000"/>
            <a:ext cx="1454150" cy="3117850"/>
          </a:xfrm>
          <a:custGeom>
            <a:avLst/>
            <a:gdLst>
              <a:gd name="connsiteX0" fmla="*/ 1092200 w 1454150"/>
              <a:gd name="connsiteY0" fmla="*/ 609600 h 3117850"/>
              <a:gd name="connsiteX1" fmla="*/ 1104900 w 1454150"/>
              <a:gd name="connsiteY1" fmla="*/ 431800 h 3117850"/>
              <a:gd name="connsiteX2" fmla="*/ 1098550 w 1454150"/>
              <a:gd name="connsiteY2" fmla="*/ 349250 h 3117850"/>
              <a:gd name="connsiteX3" fmla="*/ 1066800 w 1454150"/>
              <a:gd name="connsiteY3" fmla="*/ 222250 h 3117850"/>
              <a:gd name="connsiteX4" fmla="*/ 1047750 w 1454150"/>
              <a:gd name="connsiteY4" fmla="*/ 171450 h 3117850"/>
              <a:gd name="connsiteX5" fmla="*/ 1009650 w 1454150"/>
              <a:gd name="connsiteY5" fmla="*/ 120650 h 3117850"/>
              <a:gd name="connsiteX6" fmla="*/ 869950 w 1454150"/>
              <a:gd name="connsiteY6" fmla="*/ 0 h 3117850"/>
              <a:gd name="connsiteX7" fmla="*/ 1181100 w 1454150"/>
              <a:gd name="connsiteY7" fmla="*/ 38100 h 3117850"/>
              <a:gd name="connsiteX8" fmla="*/ 1238250 w 1454150"/>
              <a:gd name="connsiteY8" fmla="*/ 69850 h 3117850"/>
              <a:gd name="connsiteX9" fmla="*/ 1365250 w 1454150"/>
              <a:gd name="connsiteY9" fmla="*/ 120650 h 3117850"/>
              <a:gd name="connsiteX10" fmla="*/ 1416050 w 1454150"/>
              <a:gd name="connsiteY10" fmla="*/ 139700 h 3117850"/>
              <a:gd name="connsiteX11" fmla="*/ 1441450 w 1454150"/>
              <a:gd name="connsiteY11" fmla="*/ 158750 h 3117850"/>
              <a:gd name="connsiteX12" fmla="*/ 1454150 w 1454150"/>
              <a:gd name="connsiteY12" fmla="*/ 203200 h 3117850"/>
              <a:gd name="connsiteX13" fmla="*/ 1441450 w 1454150"/>
              <a:gd name="connsiteY13" fmla="*/ 247650 h 3117850"/>
              <a:gd name="connsiteX14" fmla="*/ 1416050 w 1454150"/>
              <a:gd name="connsiteY14" fmla="*/ 298450 h 3117850"/>
              <a:gd name="connsiteX15" fmla="*/ 1397000 w 1454150"/>
              <a:gd name="connsiteY15" fmla="*/ 393700 h 3117850"/>
              <a:gd name="connsiteX16" fmla="*/ 1390650 w 1454150"/>
              <a:gd name="connsiteY16" fmla="*/ 590550 h 3117850"/>
              <a:gd name="connsiteX17" fmla="*/ 1371600 w 1454150"/>
              <a:gd name="connsiteY17" fmla="*/ 787400 h 3117850"/>
              <a:gd name="connsiteX18" fmla="*/ 1339850 w 1454150"/>
              <a:gd name="connsiteY18" fmla="*/ 1041400 h 3117850"/>
              <a:gd name="connsiteX19" fmla="*/ 1282700 w 1454150"/>
              <a:gd name="connsiteY19" fmla="*/ 1314450 h 3117850"/>
              <a:gd name="connsiteX20" fmla="*/ 1238250 w 1454150"/>
              <a:gd name="connsiteY20" fmla="*/ 1492250 h 3117850"/>
              <a:gd name="connsiteX21" fmla="*/ 1174750 w 1454150"/>
              <a:gd name="connsiteY21" fmla="*/ 1638300 h 3117850"/>
              <a:gd name="connsiteX22" fmla="*/ 1098550 w 1454150"/>
              <a:gd name="connsiteY22" fmla="*/ 1841500 h 3117850"/>
              <a:gd name="connsiteX23" fmla="*/ 1009650 w 1454150"/>
              <a:gd name="connsiteY23" fmla="*/ 2044700 h 3117850"/>
              <a:gd name="connsiteX24" fmla="*/ 882650 w 1454150"/>
              <a:gd name="connsiteY24" fmla="*/ 2247900 h 3117850"/>
              <a:gd name="connsiteX25" fmla="*/ 749300 w 1454150"/>
              <a:gd name="connsiteY25" fmla="*/ 2438400 h 3117850"/>
              <a:gd name="connsiteX26" fmla="*/ 673100 w 1454150"/>
              <a:gd name="connsiteY26" fmla="*/ 2546350 h 3117850"/>
              <a:gd name="connsiteX27" fmla="*/ 571500 w 1454150"/>
              <a:gd name="connsiteY27" fmla="*/ 2654300 h 3117850"/>
              <a:gd name="connsiteX28" fmla="*/ 438150 w 1454150"/>
              <a:gd name="connsiteY28" fmla="*/ 2781300 h 3117850"/>
              <a:gd name="connsiteX29" fmla="*/ 304800 w 1454150"/>
              <a:gd name="connsiteY29" fmla="*/ 2908300 h 3117850"/>
              <a:gd name="connsiteX30" fmla="*/ 152400 w 1454150"/>
              <a:gd name="connsiteY30" fmla="*/ 3041650 h 3117850"/>
              <a:gd name="connsiteX31" fmla="*/ 69850 w 1454150"/>
              <a:gd name="connsiteY31" fmla="*/ 3105150 h 3117850"/>
              <a:gd name="connsiteX32" fmla="*/ 19050 w 1454150"/>
              <a:gd name="connsiteY32" fmla="*/ 3117850 h 3117850"/>
              <a:gd name="connsiteX33" fmla="*/ 0 w 1454150"/>
              <a:gd name="connsiteY33" fmla="*/ 3117850 h 3117850"/>
              <a:gd name="connsiteX34" fmla="*/ 0 w 1454150"/>
              <a:gd name="connsiteY34" fmla="*/ 3079750 h 3117850"/>
              <a:gd name="connsiteX35" fmla="*/ 50800 w 1454150"/>
              <a:gd name="connsiteY35" fmla="*/ 3016250 h 3117850"/>
              <a:gd name="connsiteX36" fmla="*/ 209550 w 1454150"/>
              <a:gd name="connsiteY36" fmla="*/ 2870200 h 3117850"/>
              <a:gd name="connsiteX37" fmla="*/ 368300 w 1454150"/>
              <a:gd name="connsiteY37" fmla="*/ 2673350 h 3117850"/>
              <a:gd name="connsiteX38" fmla="*/ 577850 w 1454150"/>
              <a:gd name="connsiteY38" fmla="*/ 2387600 h 3117850"/>
              <a:gd name="connsiteX39" fmla="*/ 742950 w 1454150"/>
              <a:gd name="connsiteY39" fmla="*/ 2101850 h 3117850"/>
              <a:gd name="connsiteX40" fmla="*/ 869950 w 1454150"/>
              <a:gd name="connsiteY40" fmla="*/ 1790700 h 3117850"/>
              <a:gd name="connsiteX41" fmla="*/ 958850 w 1454150"/>
              <a:gd name="connsiteY41" fmla="*/ 1536700 h 3117850"/>
              <a:gd name="connsiteX42" fmla="*/ 1028700 w 1454150"/>
              <a:gd name="connsiteY42" fmla="*/ 1289050 h 3117850"/>
              <a:gd name="connsiteX43" fmla="*/ 1054100 w 1454150"/>
              <a:gd name="connsiteY43" fmla="*/ 1098550 h 3117850"/>
              <a:gd name="connsiteX44" fmla="*/ 1079500 w 1454150"/>
              <a:gd name="connsiteY44" fmla="*/ 838200 h 3117850"/>
              <a:gd name="connsiteX45" fmla="*/ 1092200 w 1454150"/>
              <a:gd name="connsiteY45" fmla="*/ 609600 h 31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54150" h="3117850">
                <a:moveTo>
                  <a:pt x="1092200" y="609600"/>
                </a:moveTo>
                <a:lnTo>
                  <a:pt x="1104900" y="431800"/>
                </a:lnTo>
                <a:lnTo>
                  <a:pt x="1098550" y="349250"/>
                </a:lnTo>
                <a:lnTo>
                  <a:pt x="1066800" y="222250"/>
                </a:lnTo>
                <a:lnTo>
                  <a:pt x="1047750" y="171450"/>
                </a:lnTo>
                <a:lnTo>
                  <a:pt x="1009650" y="120650"/>
                </a:lnTo>
                <a:lnTo>
                  <a:pt x="869950" y="0"/>
                </a:lnTo>
                <a:lnTo>
                  <a:pt x="1181100" y="38100"/>
                </a:lnTo>
                <a:lnTo>
                  <a:pt x="1238250" y="69850"/>
                </a:lnTo>
                <a:lnTo>
                  <a:pt x="1365250" y="120650"/>
                </a:lnTo>
                <a:lnTo>
                  <a:pt x="1416050" y="139700"/>
                </a:lnTo>
                <a:lnTo>
                  <a:pt x="1441450" y="158750"/>
                </a:lnTo>
                <a:lnTo>
                  <a:pt x="1454150" y="203200"/>
                </a:lnTo>
                <a:lnTo>
                  <a:pt x="1441450" y="247650"/>
                </a:lnTo>
                <a:lnTo>
                  <a:pt x="1416050" y="298450"/>
                </a:lnTo>
                <a:lnTo>
                  <a:pt x="1397000" y="393700"/>
                </a:lnTo>
                <a:lnTo>
                  <a:pt x="1390650" y="590550"/>
                </a:lnTo>
                <a:lnTo>
                  <a:pt x="1371600" y="787400"/>
                </a:lnTo>
                <a:lnTo>
                  <a:pt x="1339850" y="1041400"/>
                </a:lnTo>
                <a:lnTo>
                  <a:pt x="1282700" y="1314450"/>
                </a:lnTo>
                <a:lnTo>
                  <a:pt x="1238250" y="1492250"/>
                </a:lnTo>
                <a:lnTo>
                  <a:pt x="1174750" y="1638300"/>
                </a:lnTo>
                <a:lnTo>
                  <a:pt x="1098550" y="1841500"/>
                </a:lnTo>
                <a:lnTo>
                  <a:pt x="1009650" y="2044700"/>
                </a:lnTo>
                <a:lnTo>
                  <a:pt x="882650" y="2247900"/>
                </a:lnTo>
                <a:lnTo>
                  <a:pt x="749300" y="2438400"/>
                </a:lnTo>
                <a:lnTo>
                  <a:pt x="673100" y="2546350"/>
                </a:lnTo>
                <a:lnTo>
                  <a:pt x="571500" y="2654300"/>
                </a:lnTo>
                <a:lnTo>
                  <a:pt x="438150" y="2781300"/>
                </a:lnTo>
                <a:lnTo>
                  <a:pt x="304800" y="2908300"/>
                </a:lnTo>
                <a:lnTo>
                  <a:pt x="152400" y="3041650"/>
                </a:lnTo>
                <a:lnTo>
                  <a:pt x="69850" y="3105150"/>
                </a:lnTo>
                <a:lnTo>
                  <a:pt x="19050" y="3117850"/>
                </a:lnTo>
                <a:lnTo>
                  <a:pt x="0" y="3117850"/>
                </a:lnTo>
                <a:lnTo>
                  <a:pt x="0" y="3079750"/>
                </a:lnTo>
                <a:lnTo>
                  <a:pt x="50800" y="3016250"/>
                </a:lnTo>
                <a:lnTo>
                  <a:pt x="209550" y="2870200"/>
                </a:lnTo>
                <a:lnTo>
                  <a:pt x="368300" y="2673350"/>
                </a:lnTo>
                <a:lnTo>
                  <a:pt x="577850" y="2387600"/>
                </a:lnTo>
                <a:lnTo>
                  <a:pt x="742950" y="2101850"/>
                </a:lnTo>
                <a:lnTo>
                  <a:pt x="869950" y="1790700"/>
                </a:lnTo>
                <a:lnTo>
                  <a:pt x="958850" y="1536700"/>
                </a:lnTo>
                <a:lnTo>
                  <a:pt x="1028700" y="1289050"/>
                </a:lnTo>
                <a:lnTo>
                  <a:pt x="1054100" y="1098550"/>
                </a:lnTo>
                <a:lnTo>
                  <a:pt x="1079500" y="838200"/>
                </a:lnTo>
                <a:lnTo>
                  <a:pt x="1092200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17308D1-691D-48E3-B09D-0B51B096C40F}"/>
              </a:ext>
            </a:extLst>
          </p:cNvPr>
          <p:cNvSpPr/>
          <p:nvPr/>
        </p:nvSpPr>
        <p:spPr>
          <a:xfrm>
            <a:off x="4910138" y="4164014"/>
            <a:ext cx="1141412" cy="1127125"/>
          </a:xfrm>
          <a:custGeom>
            <a:avLst/>
            <a:gdLst>
              <a:gd name="connsiteX0" fmla="*/ 354806 w 1141016"/>
              <a:gd name="connsiteY0" fmla="*/ 300038 h 1126332"/>
              <a:gd name="connsiteX1" fmla="*/ 254793 w 1141016"/>
              <a:gd name="connsiteY1" fmla="*/ 200025 h 1126332"/>
              <a:gd name="connsiteX2" fmla="*/ 147637 w 1141016"/>
              <a:gd name="connsiteY2" fmla="*/ 123825 h 1126332"/>
              <a:gd name="connsiteX3" fmla="*/ 0 w 1141016"/>
              <a:gd name="connsiteY3" fmla="*/ 69057 h 1126332"/>
              <a:gd name="connsiteX4" fmla="*/ 164306 w 1141016"/>
              <a:gd name="connsiteY4" fmla="*/ 0 h 1126332"/>
              <a:gd name="connsiteX5" fmla="*/ 235743 w 1141016"/>
              <a:gd name="connsiteY5" fmla="*/ 35719 h 1126332"/>
              <a:gd name="connsiteX6" fmla="*/ 330993 w 1141016"/>
              <a:gd name="connsiteY6" fmla="*/ 90488 h 1126332"/>
              <a:gd name="connsiteX7" fmla="*/ 471487 w 1141016"/>
              <a:gd name="connsiteY7" fmla="*/ 183357 h 1126332"/>
              <a:gd name="connsiteX8" fmla="*/ 621506 w 1141016"/>
              <a:gd name="connsiteY8" fmla="*/ 290513 h 1126332"/>
              <a:gd name="connsiteX9" fmla="*/ 804862 w 1141016"/>
              <a:gd name="connsiteY9" fmla="*/ 428625 h 1126332"/>
              <a:gd name="connsiteX10" fmla="*/ 959643 w 1141016"/>
              <a:gd name="connsiteY10" fmla="*/ 564357 h 1126332"/>
              <a:gd name="connsiteX11" fmla="*/ 1014412 w 1141016"/>
              <a:gd name="connsiteY11" fmla="*/ 621507 h 1126332"/>
              <a:gd name="connsiteX12" fmla="*/ 1042987 w 1141016"/>
              <a:gd name="connsiteY12" fmla="*/ 654844 h 1126332"/>
              <a:gd name="connsiteX13" fmla="*/ 1109662 w 1141016"/>
              <a:gd name="connsiteY13" fmla="*/ 814388 h 1126332"/>
              <a:gd name="connsiteX14" fmla="*/ 1133475 w 1141016"/>
              <a:gd name="connsiteY14" fmla="*/ 926307 h 1126332"/>
              <a:gd name="connsiteX15" fmla="*/ 1135856 w 1141016"/>
              <a:gd name="connsiteY15" fmla="*/ 1054894 h 1126332"/>
              <a:gd name="connsiteX16" fmla="*/ 1128712 w 1141016"/>
              <a:gd name="connsiteY16" fmla="*/ 1092994 h 1126332"/>
              <a:gd name="connsiteX17" fmla="*/ 1112043 w 1141016"/>
              <a:gd name="connsiteY17" fmla="*/ 1116807 h 1126332"/>
              <a:gd name="connsiteX18" fmla="*/ 1083468 w 1141016"/>
              <a:gd name="connsiteY18" fmla="*/ 1126332 h 1126332"/>
              <a:gd name="connsiteX19" fmla="*/ 1052512 w 1141016"/>
              <a:gd name="connsiteY19" fmla="*/ 1123950 h 1126332"/>
              <a:gd name="connsiteX20" fmla="*/ 1004887 w 1141016"/>
              <a:gd name="connsiteY20" fmla="*/ 1109663 h 1126332"/>
              <a:gd name="connsiteX21" fmla="*/ 976312 w 1141016"/>
              <a:gd name="connsiteY21" fmla="*/ 1092994 h 1126332"/>
              <a:gd name="connsiteX22" fmla="*/ 897731 w 1141016"/>
              <a:gd name="connsiteY22" fmla="*/ 1009650 h 1126332"/>
              <a:gd name="connsiteX23" fmla="*/ 809625 w 1141016"/>
              <a:gd name="connsiteY23" fmla="*/ 885825 h 1126332"/>
              <a:gd name="connsiteX24" fmla="*/ 726281 w 1141016"/>
              <a:gd name="connsiteY24" fmla="*/ 771525 h 1126332"/>
              <a:gd name="connsiteX25" fmla="*/ 635793 w 1141016"/>
              <a:gd name="connsiteY25" fmla="*/ 635794 h 1126332"/>
              <a:gd name="connsiteX26" fmla="*/ 528637 w 1141016"/>
              <a:gd name="connsiteY26" fmla="*/ 495300 h 1126332"/>
              <a:gd name="connsiteX27" fmla="*/ 354806 w 1141016"/>
              <a:gd name="connsiteY27" fmla="*/ 300038 h 1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1016" h="1126332">
                <a:moveTo>
                  <a:pt x="354806" y="300038"/>
                </a:moveTo>
                <a:lnTo>
                  <a:pt x="254793" y="200025"/>
                </a:lnTo>
                <a:lnTo>
                  <a:pt x="147637" y="123825"/>
                </a:lnTo>
                <a:lnTo>
                  <a:pt x="0" y="69057"/>
                </a:lnTo>
                <a:lnTo>
                  <a:pt x="164306" y="0"/>
                </a:lnTo>
                <a:lnTo>
                  <a:pt x="235743" y="35719"/>
                </a:lnTo>
                <a:lnTo>
                  <a:pt x="330993" y="90488"/>
                </a:lnTo>
                <a:lnTo>
                  <a:pt x="471487" y="183357"/>
                </a:lnTo>
                <a:lnTo>
                  <a:pt x="621506" y="290513"/>
                </a:lnTo>
                <a:lnTo>
                  <a:pt x="804862" y="428625"/>
                </a:lnTo>
                <a:lnTo>
                  <a:pt x="959643" y="564357"/>
                </a:lnTo>
                <a:lnTo>
                  <a:pt x="1014412" y="621507"/>
                </a:lnTo>
                <a:lnTo>
                  <a:pt x="1042987" y="654844"/>
                </a:lnTo>
                <a:lnTo>
                  <a:pt x="1109662" y="814388"/>
                </a:lnTo>
                <a:lnTo>
                  <a:pt x="1133475" y="926307"/>
                </a:lnTo>
                <a:cubicBezTo>
                  <a:pt x="1134269" y="969169"/>
                  <a:pt x="1141016" y="1022747"/>
                  <a:pt x="1135856" y="1054894"/>
                </a:cubicBezTo>
                <a:lnTo>
                  <a:pt x="1128712" y="1092994"/>
                </a:lnTo>
                <a:lnTo>
                  <a:pt x="1112043" y="1116807"/>
                </a:lnTo>
                <a:lnTo>
                  <a:pt x="1083468" y="1126332"/>
                </a:lnTo>
                <a:lnTo>
                  <a:pt x="1052512" y="1123950"/>
                </a:lnTo>
                <a:lnTo>
                  <a:pt x="1004887" y="1109663"/>
                </a:lnTo>
                <a:lnTo>
                  <a:pt x="976312" y="1092994"/>
                </a:lnTo>
                <a:lnTo>
                  <a:pt x="897731" y="1009650"/>
                </a:lnTo>
                <a:lnTo>
                  <a:pt x="809625" y="885825"/>
                </a:lnTo>
                <a:lnTo>
                  <a:pt x="726281" y="771525"/>
                </a:lnTo>
                <a:lnTo>
                  <a:pt x="635793" y="635794"/>
                </a:lnTo>
                <a:lnTo>
                  <a:pt x="528637" y="495300"/>
                </a:lnTo>
                <a:lnTo>
                  <a:pt x="354806" y="3000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A9AE4C1-F28D-4477-B5B2-F45AAD994F15}"/>
              </a:ext>
            </a:extLst>
          </p:cNvPr>
          <p:cNvSpPr/>
          <p:nvPr/>
        </p:nvSpPr>
        <p:spPr>
          <a:xfrm>
            <a:off x="6424614" y="2944813"/>
            <a:ext cx="2001837" cy="1725612"/>
          </a:xfrm>
          <a:custGeom>
            <a:avLst/>
            <a:gdLst>
              <a:gd name="connsiteX0" fmla="*/ 744936 w 2001794"/>
              <a:gd name="connsiteY0" fmla="*/ 363641 h 1726415"/>
              <a:gd name="connsiteX1" fmla="*/ 130628 w 2001794"/>
              <a:gd name="connsiteY1" fmla="*/ 462495 h 1726415"/>
              <a:gd name="connsiteX2" fmla="*/ 0 w 2001794"/>
              <a:gd name="connsiteY2" fmla="*/ 261257 h 1726415"/>
              <a:gd name="connsiteX3" fmla="*/ 233013 w 2001794"/>
              <a:gd name="connsiteY3" fmla="*/ 247135 h 1726415"/>
              <a:gd name="connsiteX4" fmla="*/ 783771 w 2001794"/>
              <a:gd name="connsiteY4" fmla="*/ 169464 h 1726415"/>
              <a:gd name="connsiteX5" fmla="*/ 1246267 w 2001794"/>
              <a:gd name="connsiteY5" fmla="*/ 109445 h 1726415"/>
              <a:gd name="connsiteX6" fmla="*/ 1436914 w 2001794"/>
              <a:gd name="connsiteY6" fmla="*/ 84732 h 1726415"/>
              <a:gd name="connsiteX7" fmla="*/ 1556951 w 2001794"/>
              <a:gd name="connsiteY7" fmla="*/ 35305 h 1726415"/>
              <a:gd name="connsiteX8" fmla="*/ 1662866 w 2001794"/>
              <a:gd name="connsiteY8" fmla="*/ 3530 h 1726415"/>
              <a:gd name="connsiteX9" fmla="*/ 1684049 w 2001794"/>
              <a:gd name="connsiteY9" fmla="*/ 0 h 1726415"/>
              <a:gd name="connsiteX10" fmla="*/ 1712293 w 2001794"/>
              <a:gd name="connsiteY10" fmla="*/ 3530 h 1726415"/>
              <a:gd name="connsiteX11" fmla="*/ 1733476 w 2001794"/>
              <a:gd name="connsiteY11" fmla="*/ 21183 h 1726415"/>
              <a:gd name="connsiteX12" fmla="*/ 1970020 w 2001794"/>
              <a:gd name="connsiteY12" fmla="*/ 247135 h 1726415"/>
              <a:gd name="connsiteX13" fmla="*/ 1991203 w 2001794"/>
              <a:gd name="connsiteY13" fmla="*/ 271848 h 1726415"/>
              <a:gd name="connsiteX14" fmla="*/ 2001794 w 2001794"/>
              <a:gd name="connsiteY14" fmla="*/ 289501 h 1726415"/>
              <a:gd name="connsiteX15" fmla="*/ 1987672 w 2001794"/>
              <a:gd name="connsiteY15" fmla="*/ 324806 h 1726415"/>
              <a:gd name="connsiteX16" fmla="*/ 1927654 w 2001794"/>
              <a:gd name="connsiteY16" fmla="*/ 388355 h 1726415"/>
              <a:gd name="connsiteX17" fmla="*/ 1800556 w 2001794"/>
              <a:gd name="connsiteY17" fmla="*/ 893217 h 1726415"/>
              <a:gd name="connsiteX18" fmla="*/ 1652275 w 2001794"/>
              <a:gd name="connsiteY18" fmla="*/ 1503993 h 1726415"/>
              <a:gd name="connsiteX19" fmla="*/ 1613439 w 2001794"/>
              <a:gd name="connsiteY19" fmla="*/ 1705232 h 1726415"/>
              <a:gd name="connsiteX20" fmla="*/ 1595787 w 2001794"/>
              <a:gd name="connsiteY20" fmla="*/ 1726415 h 1726415"/>
              <a:gd name="connsiteX21" fmla="*/ 1482811 w 2001794"/>
              <a:gd name="connsiteY21" fmla="*/ 1719354 h 1726415"/>
              <a:gd name="connsiteX22" fmla="*/ 1468689 w 2001794"/>
              <a:gd name="connsiteY22" fmla="*/ 1698171 h 1726415"/>
              <a:gd name="connsiteX23" fmla="*/ 1472219 w 2001794"/>
              <a:gd name="connsiteY23" fmla="*/ 1447505 h 1726415"/>
              <a:gd name="connsiteX24" fmla="*/ 1553421 w 2001794"/>
              <a:gd name="connsiteY24" fmla="*/ 812015 h 1726415"/>
              <a:gd name="connsiteX25" fmla="*/ 1595787 w 2001794"/>
              <a:gd name="connsiteY25" fmla="*/ 444843 h 1726415"/>
              <a:gd name="connsiteX26" fmla="*/ 1606378 w 2001794"/>
              <a:gd name="connsiteY26" fmla="*/ 335397 h 1726415"/>
              <a:gd name="connsiteX27" fmla="*/ 1599317 w 2001794"/>
              <a:gd name="connsiteY27" fmla="*/ 314214 h 1726415"/>
              <a:gd name="connsiteX28" fmla="*/ 1574604 w 2001794"/>
              <a:gd name="connsiteY28" fmla="*/ 296562 h 1726415"/>
              <a:gd name="connsiteX29" fmla="*/ 1535768 w 2001794"/>
              <a:gd name="connsiteY29" fmla="*/ 278909 h 1726415"/>
              <a:gd name="connsiteX30" fmla="*/ 744936 w 2001794"/>
              <a:gd name="connsiteY30" fmla="*/ 363641 h 172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1794" h="1726415">
                <a:moveTo>
                  <a:pt x="744936" y="363641"/>
                </a:moveTo>
                <a:lnTo>
                  <a:pt x="130628" y="462495"/>
                </a:lnTo>
                <a:lnTo>
                  <a:pt x="0" y="261257"/>
                </a:lnTo>
                <a:lnTo>
                  <a:pt x="233013" y="247135"/>
                </a:lnTo>
                <a:lnTo>
                  <a:pt x="783771" y="169464"/>
                </a:lnTo>
                <a:lnTo>
                  <a:pt x="1246267" y="109445"/>
                </a:lnTo>
                <a:lnTo>
                  <a:pt x="1436914" y="84732"/>
                </a:lnTo>
                <a:lnTo>
                  <a:pt x="1556951" y="35305"/>
                </a:lnTo>
                <a:lnTo>
                  <a:pt x="1662866" y="3530"/>
                </a:lnTo>
                <a:lnTo>
                  <a:pt x="1684049" y="0"/>
                </a:lnTo>
                <a:lnTo>
                  <a:pt x="1712293" y="3530"/>
                </a:lnTo>
                <a:lnTo>
                  <a:pt x="1733476" y="21183"/>
                </a:lnTo>
                <a:lnTo>
                  <a:pt x="1970020" y="247135"/>
                </a:lnTo>
                <a:lnTo>
                  <a:pt x="1991203" y="271848"/>
                </a:lnTo>
                <a:lnTo>
                  <a:pt x="2001794" y="289501"/>
                </a:lnTo>
                <a:lnTo>
                  <a:pt x="1987672" y="324806"/>
                </a:lnTo>
                <a:lnTo>
                  <a:pt x="1927654" y="388355"/>
                </a:lnTo>
                <a:lnTo>
                  <a:pt x="1800556" y="893217"/>
                </a:lnTo>
                <a:lnTo>
                  <a:pt x="1652275" y="1503993"/>
                </a:lnTo>
                <a:lnTo>
                  <a:pt x="1613439" y="1705232"/>
                </a:lnTo>
                <a:lnTo>
                  <a:pt x="1595787" y="1726415"/>
                </a:lnTo>
                <a:lnTo>
                  <a:pt x="1482811" y="1719354"/>
                </a:lnTo>
                <a:lnTo>
                  <a:pt x="1468689" y="1698171"/>
                </a:lnTo>
                <a:cubicBezTo>
                  <a:pt x="1469866" y="1614616"/>
                  <a:pt x="1471042" y="1531060"/>
                  <a:pt x="1472219" y="1447505"/>
                </a:cubicBezTo>
                <a:lnTo>
                  <a:pt x="1553421" y="812015"/>
                </a:lnTo>
                <a:lnTo>
                  <a:pt x="1595787" y="444843"/>
                </a:lnTo>
                <a:lnTo>
                  <a:pt x="1606378" y="335397"/>
                </a:lnTo>
                <a:lnTo>
                  <a:pt x="1599317" y="314214"/>
                </a:lnTo>
                <a:lnTo>
                  <a:pt x="1574604" y="296562"/>
                </a:lnTo>
                <a:lnTo>
                  <a:pt x="1535768" y="278909"/>
                </a:lnTo>
                <a:lnTo>
                  <a:pt x="744936" y="3636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92FFA36-9665-442B-8F34-D02393524549}"/>
              </a:ext>
            </a:extLst>
          </p:cNvPr>
          <p:cNvSpPr/>
          <p:nvPr/>
        </p:nvSpPr>
        <p:spPr>
          <a:xfrm>
            <a:off x="6608763" y="4410076"/>
            <a:ext cx="1600200" cy="366713"/>
          </a:xfrm>
          <a:custGeom>
            <a:avLst/>
            <a:gdLst>
              <a:gd name="connsiteX0" fmla="*/ 481012 w 1600200"/>
              <a:gd name="connsiteY0" fmla="*/ 319088 h 366713"/>
              <a:gd name="connsiteX1" fmla="*/ 142875 w 1600200"/>
              <a:gd name="connsiteY1" fmla="*/ 366713 h 366713"/>
              <a:gd name="connsiteX2" fmla="*/ 0 w 1600200"/>
              <a:gd name="connsiteY2" fmla="*/ 171450 h 366713"/>
              <a:gd name="connsiteX3" fmla="*/ 188119 w 1600200"/>
              <a:gd name="connsiteY3" fmla="*/ 169069 h 366713"/>
              <a:gd name="connsiteX4" fmla="*/ 550069 w 1600200"/>
              <a:gd name="connsiteY4" fmla="*/ 114300 h 366713"/>
              <a:gd name="connsiteX5" fmla="*/ 833437 w 1600200"/>
              <a:gd name="connsiteY5" fmla="*/ 73819 h 366713"/>
              <a:gd name="connsiteX6" fmla="*/ 1076325 w 1600200"/>
              <a:gd name="connsiteY6" fmla="*/ 33338 h 366713"/>
              <a:gd name="connsiteX7" fmla="*/ 1278731 w 1600200"/>
              <a:gd name="connsiteY7" fmla="*/ 0 h 366713"/>
              <a:gd name="connsiteX8" fmla="*/ 1471612 w 1600200"/>
              <a:gd name="connsiteY8" fmla="*/ 47625 h 366713"/>
              <a:gd name="connsiteX9" fmla="*/ 1562100 w 1600200"/>
              <a:gd name="connsiteY9" fmla="*/ 109538 h 366713"/>
              <a:gd name="connsiteX10" fmla="*/ 1588294 w 1600200"/>
              <a:gd name="connsiteY10" fmla="*/ 130969 h 366713"/>
              <a:gd name="connsiteX11" fmla="*/ 1597819 w 1600200"/>
              <a:gd name="connsiteY11" fmla="*/ 152400 h 366713"/>
              <a:gd name="connsiteX12" fmla="*/ 1600200 w 1600200"/>
              <a:gd name="connsiteY12" fmla="*/ 180975 h 366713"/>
              <a:gd name="connsiteX13" fmla="*/ 1581150 w 1600200"/>
              <a:gd name="connsiteY13" fmla="*/ 226219 h 366713"/>
              <a:gd name="connsiteX14" fmla="*/ 1547812 w 1600200"/>
              <a:gd name="connsiteY14" fmla="*/ 261938 h 366713"/>
              <a:gd name="connsiteX15" fmla="*/ 1531144 w 1600200"/>
              <a:gd name="connsiteY15" fmla="*/ 269081 h 366713"/>
              <a:gd name="connsiteX16" fmla="*/ 1454944 w 1600200"/>
              <a:gd name="connsiteY16" fmla="*/ 266700 h 366713"/>
              <a:gd name="connsiteX17" fmla="*/ 1195387 w 1600200"/>
              <a:gd name="connsiteY17" fmla="*/ 259556 h 366713"/>
              <a:gd name="connsiteX18" fmla="*/ 857250 w 1600200"/>
              <a:gd name="connsiteY18" fmla="*/ 273844 h 366713"/>
              <a:gd name="connsiteX19" fmla="*/ 481012 w 1600200"/>
              <a:gd name="connsiteY19" fmla="*/ 319088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0200" h="366713">
                <a:moveTo>
                  <a:pt x="481012" y="319088"/>
                </a:moveTo>
                <a:lnTo>
                  <a:pt x="142875" y="366713"/>
                </a:lnTo>
                <a:lnTo>
                  <a:pt x="0" y="171450"/>
                </a:lnTo>
                <a:lnTo>
                  <a:pt x="188119" y="169069"/>
                </a:lnTo>
                <a:lnTo>
                  <a:pt x="550069" y="114300"/>
                </a:lnTo>
                <a:lnTo>
                  <a:pt x="833437" y="73819"/>
                </a:lnTo>
                <a:lnTo>
                  <a:pt x="1076325" y="33338"/>
                </a:lnTo>
                <a:lnTo>
                  <a:pt x="1278731" y="0"/>
                </a:lnTo>
                <a:lnTo>
                  <a:pt x="1471612" y="47625"/>
                </a:lnTo>
                <a:lnTo>
                  <a:pt x="1562100" y="109538"/>
                </a:lnTo>
                <a:lnTo>
                  <a:pt x="1588294" y="130969"/>
                </a:lnTo>
                <a:lnTo>
                  <a:pt x="1597819" y="152400"/>
                </a:lnTo>
                <a:lnTo>
                  <a:pt x="1600200" y="180975"/>
                </a:lnTo>
                <a:lnTo>
                  <a:pt x="1581150" y="226219"/>
                </a:lnTo>
                <a:lnTo>
                  <a:pt x="1547812" y="261938"/>
                </a:lnTo>
                <a:lnTo>
                  <a:pt x="1531144" y="269081"/>
                </a:lnTo>
                <a:lnTo>
                  <a:pt x="1454944" y="266700"/>
                </a:lnTo>
                <a:lnTo>
                  <a:pt x="1195387" y="259556"/>
                </a:lnTo>
                <a:lnTo>
                  <a:pt x="857250" y="273844"/>
                </a:lnTo>
                <a:lnTo>
                  <a:pt x="481012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404F7D5-453A-486F-8302-9FFF412A3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13" y="1609387"/>
            <a:ext cx="4755292" cy="41456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1CB48B4-EB63-4C7E-896B-2BED943D9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354" y="1633114"/>
            <a:ext cx="4755292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8" grpId="0" animBg="1"/>
      <p:bldP spid="10" grpId="0" animBg="1"/>
      <p:bldP spid="11" grpId="0" animBg="1"/>
      <p:bldP spid="14" grpId="0" animBg="1"/>
      <p:bldP spid="1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4B642C-E2E9-4B85-B7B6-1F9D8C01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54" y="1356180"/>
            <a:ext cx="4755292" cy="4145639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0D1E462-31C8-4B42-B349-BA95311F8FB9}"/>
              </a:ext>
            </a:extLst>
          </p:cNvPr>
          <p:cNvSpPr/>
          <p:nvPr/>
        </p:nvSpPr>
        <p:spPr>
          <a:xfrm>
            <a:off x="4675188" y="2068514"/>
            <a:ext cx="2201862" cy="492125"/>
          </a:xfrm>
          <a:custGeom>
            <a:avLst/>
            <a:gdLst>
              <a:gd name="connsiteX0" fmla="*/ 883444 w 2202656"/>
              <a:gd name="connsiteY0" fmla="*/ 204788 h 490538"/>
              <a:gd name="connsiteX1" fmla="*/ 1059656 w 2202656"/>
              <a:gd name="connsiteY1" fmla="*/ 176213 h 490538"/>
              <a:gd name="connsiteX2" fmla="*/ 1281112 w 2202656"/>
              <a:gd name="connsiteY2" fmla="*/ 133350 h 490538"/>
              <a:gd name="connsiteX3" fmla="*/ 1747837 w 2202656"/>
              <a:gd name="connsiteY3" fmla="*/ 45244 h 490538"/>
              <a:gd name="connsiteX4" fmla="*/ 1778794 w 2202656"/>
              <a:gd name="connsiteY4" fmla="*/ 30957 h 490538"/>
              <a:gd name="connsiteX5" fmla="*/ 1828800 w 2202656"/>
              <a:gd name="connsiteY5" fmla="*/ 7144 h 490538"/>
              <a:gd name="connsiteX6" fmla="*/ 1850231 w 2202656"/>
              <a:gd name="connsiteY6" fmla="*/ 0 h 490538"/>
              <a:gd name="connsiteX7" fmla="*/ 1924050 w 2202656"/>
              <a:gd name="connsiteY7" fmla="*/ 11907 h 490538"/>
              <a:gd name="connsiteX8" fmla="*/ 1976437 w 2202656"/>
              <a:gd name="connsiteY8" fmla="*/ 28575 h 490538"/>
              <a:gd name="connsiteX9" fmla="*/ 2050256 w 2202656"/>
              <a:gd name="connsiteY9" fmla="*/ 59532 h 490538"/>
              <a:gd name="connsiteX10" fmla="*/ 2105025 w 2202656"/>
              <a:gd name="connsiteY10" fmla="*/ 90488 h 490538"/>
              <a:gd name="connsiteX11" fmla="*/ 2133600 w 2202656"/>
              <a:gd name="connsiteY11" fmla="*/ 107157 h 490538"/>
              <a:gd name="connsiteX12" fmla="*/ 2162175 w 2202656"/>
              <a:gd name="connsiteY12" fmla="*/ 130969 h 490538"/>
              <a:gd name="connsiteX13" fmla="*/ 2185987 w 2202656"/>
              <a:gd name="connsiteY13" fmla="*/ 154782 h 490538"/>
              <a:gd name="connsiteX14" fmla="*/ 2197894 w 2202656"/>
              <a:gd name="connsiteY14" fmla="*/ 180975 h 490538"/>
              <a:gd name="connsiteX15" fmla="*/ 2202656 w 2202656"/>
              <a:gd name="connsiteY15" fmla="*/ 207169 h 490538"/>
              <a:gd name="connsiteX16" fmla="*/ 2193131 w 2202656"/>
              <a:gd name="connsiteY16" fmla="*/ 228600 h 490538"/>
              <a:gd name="connsiteX17" fmla="*/ 2174081 w 2202656"/>
              <a:gd name="connsiteY17" fmla="*/ 242888 h 490538"/>
              <a:gd name="connsiteX18" fmla="*/ 2109787 w 2202656"/>
              <a:gd name="connsiteY18" fmla="*/ 245269 h 490538"/>
              <a:gd name="connsiteX19" fmla="*/ 1909762 w 2202656"/>
              <a:gd name="connsiteY19" fmla="*/ 257175 h 490538"/>
              <a:gd name="connsiteX20" fmla="*/ 1481137 w 2202656"/>
              <a:gd name="connsiteY20" fmla="*/ 302419 h 490538"/>
              <a:gd name="connsiteX21" fmla="*/ 1271587 w 2202656"/>
              <a:gd name="connsiteY21" fmla="*/ 335757 h 490538"/>
              <a:gd name="connsiteX22" fmla="*/ 1035844 w 2202656"/>
              <a:gd name="connsiteY22" fmla="*/ 378619 h 490538"/>
              <a:gd name="connsiteX23" fmla="*/ 671512 w 2202656"/>
              <a:gd name="connsiteY23" fmla="*/ 445294 h 490538"/>
              <a:gd name="connsiteX24" fmla="*/ 471487 w 2202656"/>
              <a:gd name="connsiteY24" fmla="*/ 485775 h 490538"/>
              <a:gd name="connsiteX25" fmla="*/ 428625 w 2202656"/>
              <a:gd name="connsiteY25" fmla="*/ 490538 h 490538"/>
              <a:gd name="connsiteX26" fmla="*/ 361950 w 2202656"/>
              <a:gd name="connsiteY26" fmla="*/ 476250 h 490538"/>
              <a:gd name="connsiteX27" fmla="*/ 295275 w 2202656"/>
              <a:gd name="connsiteY27" fmla="*/ 447675 h 490538"/>
              <a:gd name="connsiteX28" fmla="*/ 204787 w 2202656"/>
              <a:gd name="connsiteY28" fmla="*/ 392907 h 490538"/>
              <a:gd name="connsiteX29" fmla="*/ 102394 w 2202656"/>
              <a:gd name="connsiteY29" fmla="*/ 314325 h 490538"/>
              <a:gd name="connsiteX30" fmla="*/ 26194 w 2202656"/>
              <a:gd name="connsiteY30" fmla="*/ 245269 h 490538"/>
              <a:gd name="connsiteX31" fmla="*/ 2381 w 2202656"/>
              <a:gd name="connsiteY31" fmla="*/ 207169 h 490538"/>
              <a:gd name="connsiteX32" fmla="*/ 0 w 2202656"/>
              <a:gd name="connsiteY32" fmla="*/ 180975 h 490538"/>
              <a:gd name="connsiteX33" fmla="*/ 9525 w 2202656"/>
              <a:gd name="connsiteY33" fmla="*/ 164307 h 490538"/>
              <a:gd name="connsiteX34" fmla="*/ 33337 w 2202656"/>
              <a:gd name="connsiteY34" fmla="*/ 166688 h 490538"/>
              <a:gd name="connsiteX35" fmla="*/ 85725 w 2202656"/>
              <a:gd name="connsiteY35" fmla="*/ 180975 h 490538"/>
              <a:gd name="connsiteX36" fmla="*/ 204787 w 2202656"/>
              <a:gd name="connsiteY36" fmla="*/ 233363 h 490538"/>
              <a:gd name="connsiteX37" fmla="*/ 264319 w 2202656"/>
              <a:gd name="connsiteY37" fmla="*/ 247650 h 490538"/>
              <a:gd name="connsiteX38" fmla="*/ 340519 w 2202656"/>
              <a:gd name="connsiteY38" fmla="*/ 259557 h 490538"/>
              <a:gd name="connsiteX39" fmla="*/ 447675 w 2202656"/>
              <a:gd name="connsiteY39" fmla="*/ 266700 h 490538"/>
              <a:gd name="connsiteX40" fmla="*/ 883444 w 2202656"/>
              <a:gd name="connsiteY40" fmla="*/ 20478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02656" h="490538">
                <a:moveTo>
                  <a:pt x="883444" y="204788"/>
                </a:moveTo>
                <a:lnTo>
                  <a:pt x="1059656" y="176213"/>
                </a:lnTo>
                <a:lnTo>
                  <a:pt x="1281112" y="133350"/>
                </a:lnTo>
                <a:lnTo>
                  <a:pt x="1747837" y="45244"/>
                </a:lnTo>
                <a:lnTo>
                  <a:pt x="1778794" y="30957"/>
                </a:lnTo>
                <a:lnTo>
                  <a:pt x="1828800" y="7144"/>
                </a:lnTo>
                <a:lnTo>
                  <a:pt x="1850231" y="0"/>
                </a:lnTo>
                <a:lnTo>
                  <a:pt x="1924050" y="11907"/>
                </a:lnTo>
                <a:lnTo>
                  <a:pt x="1976437" y="28575"/>
                </a:lnTo>
                <a:lnTo>
                  <a:pt x="2050256" y="59532"/>
                </a:lnTo>
                <a:lnTo>
                  <a:pt x="2105025" y="90488"/>
                </a:lnTo>
                <a:lnTo>
                  <a:pt x="2133600" y="107157"/>
                </a:lnTo>
                <a:lnTo>
                  <a:pt x="2162175" y="130969"/>
                </a:lnTo>
                <a:lnTo>
                  <a:pt x="2185987" y="154782"/>
                </a:lnTo>
                <a:lnTo>
                  <a:pt x="2197894" y="180975"/>
                </a:lnTo>
                <a:lnTo>
                  <a:pt x="2202656" y="207169"/>
                </a:lnTo>
                <a:lnTo>
                  <a:pt x="2193131" y="228600"/>
                </a:lnTo>
                <a:lnTo>
                  <a:pt x="2174081" y="242888"/>
                </a:lnTo>
                <a:lnTo>
                  <a:pt x="2109787" y="245269"/>
                </a:lnTo>
                <a:lnTo>
                  <a:pt x="1909762" y="257175"/>
                </a:lnTo>
                <a:lnTo>
                  <a:pt x="1481137" y="302419"/>
                </a:lnTo>
                <a:lnTo>
                  <a:pt x="1271587" y="335757"/>
                </a:lnTo>
                <a:lnTo>
                  <a:pt x="1035844" y="378619"/>
                </a:lnTo>
                <a:lnTo>
                  <a:pt x="671512" y="445294"/>
                </a:lnTo>
                <a:lnTo>
                  <a:pt x="471487" y="485775"/>
                </a:lnTo>
                <a:lnTo>
                  <a:pt x="428625" y="490538"/>
                </a:lnTo>
                <a:lnTo>
                  <a:pt x="361950" y="476250"/>
                </a:lnTo>
                <a:lnTo>
                  <a:pt x="295275" y="447675"/>
                </a:lnTo>
                <a:lnTo>
                  <a:pt x="204787" y="392907"/>
                </a:lnTo>
                <a:lnTo>
                  <a:pt x="102394" y="314325"/>
                </a:lnTo>
                <a:lnTo>
                  <a:pt x="26194" y="245269"/>
                </a:lnTo>
                <a:lnTo>
                  <a:pt x="2381" y="207169"/>
                </a:lnTo>
                <a:lnTo>
                  <a:pt x="0" y="180975"/>
                </a:lnTo>
                <a:lnTo>
                  <a:pt x="9525" y="164307"/>
                </a:lnTo>
                <a:lnTo>
                  <a:pt x="33337" y="166688"/>
                </a:lnTo>
                <a:lnTo>
                  <a:pt x="85725" y="180975"/>
                </a:lnTo>
                <a:lnTo>
                  <a:pt x="204787" y="233363"/>
                </a:lnTo>
                <a:lnTo>
                  <a:pt x="264319" y="247650"/>
                </a:lnTo>
                <a:lnTo>
                  <a:pt x="340519" y="259557"/>
                </a:lnTo>
                <a:lnTo>
                  <a:pt x="447675" y="266700"/>
                </a:lnTo>
                <a:lnTo>
                  <a:pt x="883444" y="2047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623E7C3-C13C-4B52-9D7C-DD6AC5754207}"/>
              </a:ext>
            </a:extLst>
          </p:cNvPr>
          <p:cNvSpPr/>
          <p:nvPr/>
        </p:nvSpPr>
        <p:spPr>
          <a:xfrm>
            <a:off x="5691188" y="3405189"/>
            <a:ext cx="1479550" cy="758825"/>
          </a:xfrm>
          <a:custGeom>
            <a:avLst/>
            <a:gdLst>
              <a:gd name="connsiteX0" fmla="*/ 1295400 w 1478756"/>
              <a:gd name="connsiteY0" fmla="*/ 111918 h 759618"/>
              <a:gd name="connsiteX1" fmla="*/ 1221581 w 1478756"/>
              <a:gd name="connsiteY1" fmla="*/ 40481 h 759618"/>
              <a:gd name="connsiteX2" fmla="*/ 1181100 w 1478756"/>
              <a:gd name="connsiteY2" fmla="*/ 9525 h 759618"/>
              <a:gd name="connsiteX3" fmla="*/ 1147762 w 1478756"/>
              <a:gd name="connsiteY3" fmla="*/ 0 h 759618"/>
              <a:gd name="connsiteX4" fmla="*/ 1131093 w 1478756"/>
              <a:gd name="connsiteY4" fmla="*/ 11906 h 759618"/>
              <a:gd name="connsiteX5" fmla="*/ 1126331 w 1478756"/>
              <a:gd name="connsiteY5" fmla="*/ 42862 h 759618"/>
              <a:gd name="connsiteX6" fmla="*/ 1135856 w 1478756"/>
              <a:gd name="connsiteY6" fmla="*/ 85725 h 759618"/>
              <a:gd name="connsiteX7" fmla="*/ 1154906 w 1478756"/>
              <a:gd name="connsiteY7" fmla="*/ 150018 h 759618"/>
              <a:gd name="connsiteX8" fmla="*/ 1162050 w 1478756"/>
              <a:gd name="connsiteY8" fmla="*/ 207168 h 759618"/>
              <a:gd name="connsiteX9" fmla="*/ 1152525 w 1478756"/>
              <a:gd name="connsiteY9" fmla="*/ 235743 h 759618"/>
              <a:gd name="connsiteX10" fmla="*/ 1133475 w 1478756"/>
              <a:gd name="connsiteY10" fmla="*/ 254793 h 759618"/>
              <a:gd name="connsiteX11" fmla="*/ 1040606 w 1478756"/>
              <a:gd name="connsiteY11" fmla="*/ 314325 h 759618"/>
              <a:gd name="connsiteX12" fmla="*/ 907256 w 1478756"/>
              <a:gd name="connsiteY12" fmla="*/ 383381 h 759618"/>
              <a:gd name="connsiteX13" fmla="*/ 795337 w 1478756"/>
              <a:gd name="connsiteY13" fmla="*/ 431006 h 759618"/>
              <a:gd name="connsiteX14" fmla="*/ 523875 w 1478756"/>
              <a:gd name="connsiteY14" fmla="*/ 531018 h 759618"/>
              <a:gd name="connsiteX15" fmla="*/ 319087 w 1478756"/>
              <a:gd name="connsiteY15" fmla="*/ 597693 h 759618"/>
              <a:gd name="connsiteX16" fmla="*/ 197643 w 1478756"/>
              <a:gd name="connsiteY16" fmla="*/ 633412 h 759618"/>
              <a:gd name="connsiteX17" fmla="*/ 0 w 1478756"/>
              <a:gd name="connsiteY17" fmla="*/ 707231 h 759618"/>
              <a:gd name="connsiteX18" fmla="*/ 157162 w 1478756"/>
              <a:gd name="connsiteY18" fmla="*/ 759618 h 759618"/>
              <a:gd name="connsiteX19" fmla="*/ 197643 w 1478756"/>
              <a:gd name="connsiteY19" fmla="*/ 757237 h 759618"/>
              <a:gd name="connsiteX20" fmla="*/ 431006 w 1478756"/>
              <a:gd name="connsiteY20" fmla="*/ 707231 h 759618"/>
              <a:gd name="connsiteX21" fmla="*/ 866775 w 1478756"/>
              <a:gd name="connsiteY21" fmla="*/ 604837 h 759618"/>
              <a:gd name="connsiteX22" fmla="*/ 1235868 w 1478756"/>
              <a:gd name="connsiteY22" fmla="*/ 509587 h 759618"/>
              <a:gd name="connsiteX23" fmla="*/ 1366837 w 1478756"/>
              <a:gd name="connsiteY23" fmla="*/ 471487 h 759618"/>
              <a:gd name="connsiteX24" fmla="*/ 1407318 w 1478756"/>
              <a:gd name="connsiteY24" fmla="*/ 471487 h 759618"/>
              <a:gd name="connsiteX25" fmla="*/ 1440656 w 1478756"/>
              <a:gd name="connsiteY25" fmla="*/ 461962 h 759618"/>
              <a:gd name="connsiteX26" fmla="*/ 1469231 w 1478756"/>
              <a:gd name="connsiteY26" fmla="*/ 445293 h 759618"/>
              <a:gd name="connsiteX27" fmla="*/ 1478756 w 1478756"/>
              <a:gd name="connsiteY27" fmla="*/ 419100 h 759618"/>
              <a:gd name="connsiteX28" fmla="*/ 1473993 w 1478756"/>
              <a:gd name="connsiteY28" fmla="*/ 378618 h 759618"/>
              <a:gd name="connsiteX29" fmla="*/ 1443037 w 1478756"/>
              <a:gd name="connsiteY29" fmla="*/ 316706 h 759618"/>
              <a:gd name="connsiteX30" fmla="*/ 1412081 w 1478756"/>
              <a:gd name="connsiteY30" fmla="*/ 266700 h 759618"/>
              <a:gd name="connsiteX31" fmla="*/ 1366837 w 1478756"/>
              <a:gd name="connsiteY31" fmla="*/ 190500 h 759618"/>
              <a:gd name="connsiteX32" fmla="*/ 1295400 w 1478756"/>
              <a:gd name="connsiteY32" fmla="*/ 111918 h 75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78756" h="759618">
                <a:moveTo>
                  <a:pt x="1295400" y="111918"/>
                </a:moveTo>
                <a:lnTo>
                  <a:pt x="1221581" y="40481"/>
                </a:lnTo>
                <a:lnTo>
                  <a:pt x="1181100" y="9525"/>
                </a:lnTo>
                <a:lnTo>
                  <a:pt x="1147762" y="0"/>
                </a:lnTo>
                <a:lnTo>
                  <a:pt x="1131093" y="11906"/>
                </a:lnTo>
                <a:lnTo>
                  <a:pt x="1126331" y="42862"/>
                </a:lnTo>
                <a:lnTo>
                  <a:pt x="1135856" y="85725"/>
                </a:lnTo>
                <a:lnTo>
                  <a:pt x="1154906" y="150018"/>
                </a:lnTo>
                <a:lnTo>
                  <a:pt x="1162050" y="207168"/>
                </a:lnTo>
                <a:lnTo>
                  <a:pt x="1152525" y="235743"/>
                </a:lnTo>
                <a:lnTo>
                  <a:pt x="1133475" y="254793"/>
                </a:lnTo>
                <a:lnTo>
                  <a:pt x="1040606" y="314325"/>
                </a:lnTo>
                <a:lnTo>
                  <a:pt x="907256" y="383381"/>
                </a:lnTo>
                <a:lnTo>
                  <a:pt x="795337" y="431006"/>
                </a:lnTo>
                <a:lnTo>
                  <a:pt x="523875" y="531018"/>
                </a:lnTo>
                <a:lnTo>
                  <a:pt x="319087" y="597693"/>
                </a:lnTo>
                <a:lnTo>
                  <a:pt x="197643" y="633412"/>
                </a:lnTo>
                <a:lnTo>
                  <a:pt x="0" y="707231"/>
                </a:lnTo>
                <a:lnTo>
                  <a:pt x="157162" y="759618"/>
                </a:lnTo>
                <a:lnTo>
                  <a:pt x="197643" y="757237"/>
                </a:lnTo>
                <a:lnTo>
                  <a:pt x="431006" y="707231"/>
                </a:lnTo>
                <a:lnTo>
                  <a:pt x="866775" y="604837"/>
                </a:lnTo>
                <a:lnTo>
                  <a:pt x="1235868" y="509587"/>
                </a:lnTo>
                <a:lnTo>
                  <a:pt x="1366837" y="471487"/>
                </a:lnTo>
                <a:lnTo>
                  <a:pt x="1407318" y="471487"/>
                </a:lnTo>
                <a:lnTo>
                  <a:pt x="1440656" y="461962"/>
                </a:lnTo>
                <a:lnTo>
                  <a:pt x="1469231" y="445293"/>
                </a:lnTo>
                <a:lnTo>
                  <a:pt x="1478756" y="419100"/>
                </a:lnTo>
                <a:lnTo>
                  <a:pt x="1473993" y="378618"/>
                </a:lnTo>
                <a:lnTo>
                  <a:pt x="1443037" y="316706"/>
                </a:lnTo>
                <a:lnTo>
                  <a:pt x="1412081" y="266700"/>
                </a:lnTo>
                <a:lnTo>
                  <a:pt x="1366837" y="190500"/>
                </a:lnTo>
                <a:lnTo>
                  <a:pt x="1295400" y="1119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CDC115C-341D-4660-95F9-D5837B3B142F}"/>
              </a:ext>
            </a:extLst>
          </p:cNvPr>
          <p:cNvSpPr/>
          <p:nvPr/>
        </p:nvSpPr>
        <p:spPr>
          <a:xfrm>
            <a:off x="5494339" y="1400175"/>
            <a:ext cx="555625" cy="1728788"/>
          </a:xfrm>
          <a:custGeom>
            <a:avLst/>
            <a:gdLst>
              <a:gd name="connsiteX0" fmla="*/ 216694 w 557212"/>
              <a:gd name="connsiteY0" fmla="*/ 619125 h 1728788"/>
              <a:gd name="connsiteX1" fmla="*/ 216694 w 557212"/>
              <a:gd name="connsiteY1" fmla="*/ 385763 h 1728788"/>
              <a:gd name="connsiteX2" fmla="*/ 211931 w 557212"/>
              <a:gd name="connsiteY2" fmla="*/ 323850 h 1728788"/>
              <a:gd name="connsiteX3" fmla="*/ 197644 w 557212"/>
              <a:gd name="connsiteY3" fmla="*/ 271463 h 1728788"/>
              <a:gd name="connsiteX4" fmla="*/ 164306 w 557212"/>
              <a:gd name="connsiteY4" fmla="*/ 197644 h 1728788"/>
              <a:gd name="connsiteX5" fmla="*/ 135731 w 557212"/>
              <a:gd name="connsiteY5" fmla="*/ 161925 h 1728788"/>
              <a:gd name="connsiteX6" fmla="*/ 85725 w 557212"/>
              <a:gd name="connsiteY6" fmla="*/ 116681 h 1728788"/>
              <a:gd name="connsiteX7" fmla="*/ 33337 w 557212"/>
              <a:gd name="connsiteY7" fmla="*/ 78581 h 1728788"/>
              <a:gd name="connsiteX8" fmla="*/ 11906 w 557212"/>
              <a:gd name="connsiteY8" fmla="*/ 59531 h 1728788"/>
              <a:gd name="connsiteX9" fmla="*/ 0 w 557212"/>
              <a:gd name="connsiteY9" fmla="*/ 28575 h 1728788"/>
              <a:gd name="connsiteX10" fmla="*/ 7144 w 557212"/>
              <a:gd name="connsiteY10" fmla="*/ 4763 h 1728788"/>
              <a:gd name="connsiteX11" fmla="*/ 26194 w 557212"/>
              <a:gd name="connsiteY11" fmla="*/ 0 h 1728788"/>
              <a:gd name="connsiteX12" fmla="*/ 102394 w 557212"/>
              <a:gd name="connsiteY12" fmla="*/ 0 h 1728788"/>
              <a:gd name="connsiteX13" fmla="*/ 200025 w 557212"/>
              <a:gd name="connsiteY13" fmla="*/ 11906 h 1728788"/>
              <a:gd name="connsiteX14" fmla="*/ 309562 w 557212"/>
              <a:gd name="connsiteY14" fmla="*/ 42863 h 1728788"/>
              <a:gd name="connsiteX15" fmla="*/ 392906 w 557212"/>
              <a:gd name="connsiteY15" fmla="*/ 76200 h 1728788"/>
              <a:gd name="connsiteX16" fmla="*/ 507206 w 557212"/>
              <a:gd name="connsiteY16" fmla="*/ 135731 h 1728788"/>
              <a:gd name="connsiteX17" fmla="*/ 533400 w 557212"/>
              <a:gd name="connsiteY17" fmla="*/ 157163 h 1728788"/>
              <a:gd name="connsiteX18" fmla="*/ 550069 w 557212"/>
              <a:gd name="connsiteY18" fmla="*/ 180975 h 1728788"/>
              <a:gd name="connsiteX19" fmla="*/ 557212 w 557212"/>
              <a:gd name="connsiteY19" fmla="*/ 202406 h 1728788"/>
              <a:gd name="connsiteX20" fmla="*/ 557212 w 557212"/>
              <a:gd name="connsiteY20" fmla="*/ 240506 h 1728788"/>
              <a:gd name="connsiteX21" fmla="*/ 547687 w 557212"/>
              <a:gd name="connsiteY21" fmla="*/ 273844 h 1728788"/>
              <a:gd name="connsiteX22" fmla="*/ 483394 w 557212"/>
              <a:gd name="connsiteY22" fmla="*/ 421481 h 1728788"/>
              <a:gd name="connsiteX23" fmla="*/ 478631 w 557212"/>
              <a:gd name="connsiteY23" fmla="*/ 476250 h 1728788"/>
              <a:gd name="connsiteX24" fmla="*/ 464344 w 557212"/>
              <a:gd name="connsiteY24" fmla="*/ 783431 h 1728788"/>
              <a:gd name="connsiteX25" fmla="*/ 464344 w 557212"/>
              <a:gd name="connsiteY25" fmla="*/ 835819 h 1728788"/>
              <a:gd name="connsiteX26" fmla="*/ 459581 w 557212"/>
              <a:gd name="connsiteY26" fmla="*/ 1033463 h 1728788"/>
              <a:gd name="connsiteX27" fmla="*/ 445294 w 557212"/>
              <a:gd name="connsiteY27" fmla="*/ 1288256 h 1728788"/>
              <a:gd name="connsiteX28" fmla="*/ 440531 w 557212"/>
              <a:gd name="connsiteY28" fmla="*/ 1602581 h 1728788"/>
              <a:gd name="connsiteX29" fmla="*/ 438150 w 557212"/>
              <a:gd name="connsiteY29" fmla="*/ 1652588 h 1728788"/>
              <a:gd name="connsiteX30" fmla="*/ 330994 w 557212"/>
              <a:gd name="connsiteY30" fmla="*/ 1728788 h 1728788"/>
              <a:gd name="connsiteX31" fmla="*/ 216694 w 557212"/>
              <a:gd name="connsiteY31" fmla="*/ 1671638 h 1728788"/>
              <a:gd name="connsiteX32" fmla="*/ 214312 w 557212"/>
              <a:gd name="connsiteY32" fmla="*/ 1288256 h 1728788"/>
              <a:gd name="connsiteX33" fmla="*/ 216694 w 557212"/>
              <a:gd name="connsiteY33" fmla="*/ 1021556 h 1728788"/>
              <a:gd name="connsiteX34" fmla="*/ 216694 w 557212"/>
              <a:gd name="connsiteY34" fmla="*/ 697706 h 1728788"/>
              <a:gd name="connsiteX35" fmla="*/ 216694 w 557212"/>
              <a:gd name="connsiteY35" fmla="*/ 619125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7212" h="1728788">
                <a:moveTo>
                  <a:pt x="216694" y="619125"/>
                </a:moveTo>
                <a:lnTo>
                  <a:pt x="216694" y="385763"/>
                </a:lnTo>
                <a:lnTo>
                  <a:pt x="211931" y="323850"/>
                </a:lnTo>
                <a:lnTo>
                  <a:pt x="197644" y="271463"/>
                </a:lnTo>
                <a:lnTo>
                  <a:pt x="164306" y="197644"/>
                </a:lnTo>
                <a:lnTo>
                  <a:pt x="135731" y="161925"/>
                </a:lnTo>
                <a:lnTo>
                  <a:pt x="85725" y="116681"/>
                </a:lnTo>
                <a:lnTo>
                  <a:pt x="33337" y="78581"/>
                </a:lnTo>
                <a:lnTo>
                  <a:pt x="11906" y="59531"/>
                </a:lnTo>
                <a:lnTo>
                  <a:pt x="0" y="28575"/>
                </a:lnTo>
                <a:lnTo>
                  <a:pt x="7144" y="4763"/>
                </a:lnTo>
                <a:lnTo>
                  <a:pt x="26194" y="0"/>
                </a:lnTo>
                <a:lnTo>
                  <a:pt x="102394" y="0"/>
                </a:lnTo>
                <a:lnTo>
                  <a:pt x="200025" y="11906"/>
                </a:lnTo>
                <a:lnTo>
                  <a:pt x="309562" y="42863"/>
                </a:lnTo>
                <a:lnTo>
                  <a:pt x="392906" y="76200"/>
                </a:lnTo>
                <a:lnTo>
                  <a:pt x="507206" y="135731"/>
                </a:lnTo>
                <a:lnTo>
                  <a:pt x="533400" y="157163"/>
                </a:lnTo>
                <a:lnTo>
                  <a:pt x="550069" y="180975"/>
                </a:lnTo>
                <a:lnTo>
                  <a:pt x="557212" y="202406"/>
                </a:lnTo>
                <a:lnTo>
                  <a:pt x="557212" y="240506"/>
                </a:lnTo>
                <a:lnTo>
                  <a:pt x="547687" y="273844"/>
                </a:lnTo>
                <a:lnTo>
                  <a:pt x="483394" y="421481"/>
                </a:lnTo>
                <a:lnTo>
                  <a:pt x="478631" y="476250"/>
                </a:lnTo>
                <a:lnTo>
                  <a:pt x="464344" y="783431"/>
                </a:lnTo>
                <a:lnTo>
                  <a:pt x="464344" y="835819"/>
                </a:lnTo>
                <a:lnTo>
                  <a:pt x="459581" y="1033463"/>
                </a:lnTo>
                <a:lnTo>
                  <a:pt x="445294" y="1288256"/>
                </a:lnTo>
                <a:cubicBezTo>
                  <a:pt x="443706" y="1393031"/>
                  <a:pt x="442119" y="1497806"/>
                  <a:pt x="440531" y="1602581"/>
                </a:cubicBezTo>
                <a:lnTo>
                  <a:pt x="438150" y="1652588"/>
                </a:lnTo>
                <a:lnTo>
                  <a:pt x="330994" y="1728788"/>
                </a:lnTo>
                <a:lnTo>
                  <a:pt x="216694" y="1671638"/>
                </a:lnTo>
                <a:lnTo>
                  <a:pt x="214312" y="1288256"/>
                </a:lnTo>
                <a:lnTo>
                  <a:pt x="216694" y="1021556"/>
                </a:lnTo>
                <a:lnTo>
                  <a:pt x="216694" y="697706"/>
                </a:lnTo>
                <a:lnTo>
                  <a:pt x="216694" y="619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306E12C-C50D-4475-B2D3-C805B6774B10}"/>
              </a:ext>
            </a:extLst>
          </p:cNvPr>
          <p:cNvSpPr/>
          <p:nvPr/>
        </p:nvSpPr>
        <p:spPr>
          <a:xfrm>
            <a:off x="3779838" y="2801938"/>
            <a:ext cx="4470400" cy="673100"/>
          </a:xfrm>
          <a:custGeom>
            <a:avLst/>
            <a:gdLst>
              <a:gd name="connsiteX0" fmla="*/ 1192377 w 4469587"/>
              <a:gd name="connsiteY0" fmla="*/ 336499 h 672998"/>
              <a:gd name="connsiteX1" fmla="*/ 822960 w 4469587"/>
              <a:gd name="connsiteY1" fmla="*/ 384048 h 672998"/>
              <a:gd name="connsiteX2" fmla="*/ 636422 w 4469587"/>
              <a:gd name="connsiteY2" fmla="*/ 398678 h 672998"/>
              <a:gd name="connsiteX3" fmla="*/ 431596 w 4469587"/>
              <a:gd name="connsiteY3" fmla="*/ 405993 h 672998"/>
              <a:gd name="connsiteX4" fmla="*/ 292608 w 4469587"/>
              <a:gd name="connsiteY4" fmla="*/ 391363 h 672998"/>
              <a:gd name="connsiteX5" fmla="*/ 201168 w 4469587"/>
              <a:gd name="connsiteY5" fmla="*/ 373075 h 672998"/>
              <a:gd name="connsiteX6" fmla="*/ 157276 w 4469587"/>
              <a:gd name="connsiteY6" fmla="*/ 351129 h 672998"/>
              <a:gd name="connsiteX7" fmla="*/ 98755 w 4469587"/>
              <a:gd name="connsiteY7" fmla="*/ 318211 h 672998"/>
              <a:gd name="connsiteX8" fmla="*/ 51206 w 4469587"/>
              <a:gd name="connsiteY8" fmla="*/ 292608 h 672998"/>
              <a:gd name="connsiteX9" fmla="*/ 14630 w 4469587"/>
              <a:gd name="connsiteY9" fmla="*/ 292608 h 672998"/>
              <a:gd name="connsiteX10" fmla="*/ 0 w 4469587"/>
              <a:gd name="connsiteY10" fmla="*/ 310896 h 672998"/>
              <a:gd name="connsiteX11" fmla="*/ 7315 w 4469587"/>
              <a:gd name="connsiteY11" fmla="*/ 336499 h 672998"/>
              <a:gd name="connsiteX12" fmla="*/ 36576 w 4469587"/>
              <a:gd name="connsiteY12" fmla="*/ 380390 h 672998"/>
              <a:gd name="connsiteX13" fmla="*/ 84124 w 4469587"/>
              <a:gd name="connsiteY13" fmla="*/ 431596 h 672998"/>
              <a:gd name="connsiteX14" fmla="*/ 190195 w 4469587"/>
              <a:gd name="connsiteY14" fmla="*/ 523036 h 672998"/>
              <a:gd name="connsiteX15" fmla="*/ 281635 w 4469587"/>
              <a:gd name="connsiteY15" fmla="*/ 588873 h 672998"/>
              <a:gd name="connsiteX16" fmla="*/ 369417 w 4469587"/>
              <a:gd name="connsiteY16" fmla="*/ 640080 h 672998"/>
              <a:gd name="connsiteX17" fmla="*/ 442569 w 4469587"/>
              <a:gd name="connsiteY17" fmla="*/ 662025 h 672998"/>
              <a:gd name="connsiteX18" fmla="*/ 493776 w 4469587"/>
              <a:gd name="connsiteY18" fmla="*/ 672998 h 672998"/>
              <a:gd name="connsiteX19" fmla="*/ 555955 w 4469587"/>
              <a:gd name="connsiteY19" fmla="*/ 669340 h 672998"/>
              <a:gd name="connsiteX20" fmla="*/ 746150 w 4469587"/>
              <a:gd name="connsiteY20" fmla="*/ 618134 h 672998"/>
              <a:gd name="connsiteX21" fmla="*/ 1038758 w 4469587"/>
              <a:gd name="connsiteY21" fmla="*/ 559612 h 672998"/>
              <a:gd name="connsiteX22" fmla="*/ 1324051 w 4469587"/>
              <a:gd name="connsiteY22" fmla="*/ 519379 h 672998"/>
              <a:gd name="connsiteX23" fmla="*/ 1569110 w 4469587"/>
              <a:gd name="connsiteY23" fmla="*/ 482803 h 672998"/>
              <a:gd name="connsiteX24" fmla="*/ 1971446 w 4469587"/>
              <a:gd name="connsiteY24" fmla="*/ 427939 h 672998"/>
              <a:gd name="connsiteX25" fmla="*/ 2238451 w 4469587"/>
              <a:gd name="connsiteY25" fmla="*/ 398678 h 672998"/>
              <a:gd name="connsiteX26" fmla="*/ 2629814 w 4469587"/>
              <a:gd name="connsiteY26" fmla="*/ 336499 h 672998"/>
              <a:gd name="connsiteX27" fmla="*/ 2849270 w 4469587"/>
              <a:gd name="connsiteY27" fmla="*/ 314553 h 672998"/>
              <a:gd name="connsiteX28" fmla="*/ 3167481 w 4469587"/>
              <a:gd name="connsiteY28" fmla="*/ 296265 h 672998"/>
              <a:gd name="connsiteX29" fmla="*/ 3606393 w 4469587"/>
              <a:gd name="connsiteY29" fmla="*/ 288950 h 672998"/>
              <a:gd name="connsiteX30" fmla="*/ 3895344 w 4469587"/>
              <a:gd name="connsiteY30" fmla="*/ 296265 h 672998"/>
              <a:gd name="connsiteX31" fmla="*/ 4125772 w 4469587"/>
              <a:gd name="connsiteY31" fmla="*/ 310896 h 672998"/>
              <a:gd name="connsiteX32" fmla="*/ 4341571 w 4469587"/>
              <a:gd name="connsiteY32" fmla="*/ 332841 h 672998"/>
              <a:gd name="connsiteX33" fmla="*/ 4378147 w 4469587"/>
              <a:gd name="connsiteY33" fmla="*/ 332841 h 672998"/>
              <a:gd name="connsiteX34" fmla="*/ 4418380 w 4469587"/>
              <a:gd name="connsiteY34" fmla="*/ 318211 h 672998"/>
              <a:gd name="connsiteX35" fmla="*/ 4454956 w 4469587"/>
              <a:gd name="connsiteY35" fmla="*/ 288950 h 672998"/>
              <a:gd name="connsiteX36" fmla="*/ 4469587 w 4469587"/>
              <a:gd name="connsiteY36" fmla="*/ 256032 h 672998"/>
              <a:gd name="connsiteX37" fmla="*/ 4454956 w 4469587"/>
              <a:gd name="connsiteY37" fmla="*/ 215798 h 672998"/>
              <a:gd name="connsiteX38" fmla="*/ 4429353 w 4469587"/>
              <a:gd name="connsiteY38" fmla="*/ 182880 h 672998"/>
              <a:gd name="connsiteX39" fmla="*/ 4359859 w 4469587"/>
              <a:gd name="connsiteY39" fmla="*/ 135331 h 672998"/>
              <a:gd name="connsiteX40" fmla="*/ 4242816 w 4469587"/>
              <a:gd name="connsiteY40" fmla="*/ 91440 h 672998"/>
              <a:gd name="connsiteX41" fmla="*/ 4067251 w 4469587"/>
              <a:gd name="connsiteY41" fmla="*/ 40233 h 672998"/>
              <a:gd name="connsiteX42" fmla="*/ 3928262 w 4469587"/>
              <a:gd name="connsiteY42" fmla="*/ 0 h 672998"/>
              <a:gd name="connsiteX43" fmla="*/ 3891686 w 4469587"/>
              <a:gd name="connsiteY43" fmla="*/ 3657 h 672998"/>
              <a:gd name="connsiteX44" fmla="*/ 3836822 w 4469587"/>
              <a:gd name="connsiteY44" fmla="*/ 29260 h 672998"/>
              <a:gd name="connsiteX45" fmla="*/ 3781958 w 4469587"/>
              <a:gd name="connsiteY45" fmla="*/ 51206 h 672998"/>
              <a:gd name="connsiteX46" fmla="*/ 3525926 w 4469587"/>
              <a:gd name="connsiteY46" fmla="*/ 69494 h 672998"/>
              <a:gd name="connsiteX47" fmla="*/ 3010204 w 4469587"/>
              <a:gd name="connsiteY47" fmla="*/ 128016 h 672998"/>
              <a:gd name="connsiteX48" fmla="*/ 2424988 w 4469587"/>
              <a:gd name="connsiteY48" fmla="*/ 204825 h 672998"/>
              <a:gd name="connsiteX49" fmla="*/ 2103120 w 4469587"/>
              <a:gd name="connsiteY49" fmla="*/ 230428 h 672998"/>
              <a:gd name="connsiteX50" fmla="*/ 1755648 w 4469587"/>
              <a:gd name="connsiteY50" fmla="*/ 267004 h 672998"/>
              <a:gd name="connsiteX51" fmla="*/ 1192377 w 4469587"/>
              <a:gd name="connsiteY51" fmla="*/ 336499 h 6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69587" h="672998">
                <a:moveTo>
                  <a:pt x="1192377" y="336499"/>
                </a:moveTo>
                <a:lnTo>
                  <a:pt x="822960" y="384048"/>
                </a:lnTo>
                <a:lnTo>
                  <a:pt x="636422" y="398678"/>
                </a:lnTo>
                <a:lnTo>
                  <a:pt x="431596" y="405993"/>
                </a:lnTo>
                <a:lnTo>
                  <a:pt x="292608" y="391363"/>
                </a:lnTo>
                <a:lnTo>
                  <a:pt x="201168" y="373075"/>
                </a:lnTo>
                <a:lnTo>
                  <a:pt x="157276" y="351129"/>
                </a:lnTo>
                <a:lnTo>
                  <a:pt x="98755" y="318211"/>
                </a:lnTo>
                <a:lnTo>
                  <a:pt x="51206" y="292608"/>
                </a:lnTo>
                <a:lnTo>
                  <a:pt x="14630" y="292608"/>
                </a:lnTo>
                <a:lnTo>
                  <a:pt x="0" y="310896"/>
                </a:lnTo>
                <a:lnTo>
                  <a:pt x="7315" y="336499"/>
                </a:lnTo>
                <a:lnTo>
                  <a:pt x="36576" y="380390"/>
                </a:lnTo>
                <a:lnTo>
                  <a:pt x="84124" y="431596"/>
                </a:lnTo>
                <a:lnTo>
                  <a:pt x="190195" y="523036"/>
                </a:lnTo>
                <a:lnTo>
                  <a:pt x="281635" y="588873"/>
                </a:lnTo>
                <a:lnTo>
                  <a:pt x="369417" y="640080"/>
                </a:lnTo>
                <a:lnTo>
                  <a:pt x="442569" y="662025"/>
                </a:lnTo>
                <a:lnTo>
                  <a:pt x="493776" y="672998"/>
                </a:lnTo>
                <a:lnTo>
                  <a:pt x="555955" y="669340"/>
                </a:lnTo>
                <a:lnTo>
                  <a:pt x="746150" y="618134"/>
                </a:lnTo>
                <a:lnTo>
                  <a:pt x="1038758" y="559612"/>
                </a:lnTo>
                <a:lnTo>
                  <a:pt x="1324051" y="519379"/>
                </a:lnTo>
                <a:lnTo>
                  <a:pt x="1569110" y="482803"/>
                </a:lnTo>
                <a:lnTo>
                  <a:pt x="1971446" y="427939"/>
                </a:lnTo>
                <a:lnTo>
                  <a:pt x="2238451" y="398678"/>
                </a:lnTo>
                <a:lnTo>
                  <a:pt x="2629814" y="336499"/>
                </a:lnTo>
                <a:lnTo>
                  <a:pt x="2849270" y="314553"/>
                </a:lnTo>
                <a:lnTo>
                  <a:pt x="3167481" y="296265"/>
                </a:lnTo>
                <a:lnTo>
                  <a:pt x="3606393" y="288950"/>
                </a:lnTo>
                <a:lnTo>
                  <a:pt x="3895344" y="296265"/>
                </a:lnTo>
                <a:lnTo>
                  <a:pt x="4125772" y="310896"/>
                </a:lnTo>
                <a:lnTo>
                  <a:pt x="4341571" y="332841"/>
                </a:lnTo>
                <a:lnTo>
                  <a:pt x="4378147" y="332841"/>
                </a:lnTo>
                <a:lnTo>
                  <a:pt x="4418380" y="318211"/>
                </a:lnTo>
                <a:lnTo>
                  <a:pt x="4454956" y="288950"/>
                </a:lnTo>
                <a:lnTo>
                  <a:pt x="4469587" y="256032"/>
                </a:lnTo>
                <a:lnTo>
                  <a:pt x="4454956" y="215798"/>
                </a:lnTo>
                <a:lnTo>
                  <a:pt x="4429353" y="182880"/>
                </a:lnTo>
                <a:lnTo>
                  <a:pt x="4359859" y="135331"/>
                </a:lnTo>
                <a:lnTo>
                  <a:pt x="4242816" y="91440"/>
                </a:lnTo>
                <a:lnTo>
                  <a:pt x="4067251" y="40233"/>
                </a:lnTo>
                <a:lnTo>
                  <a:pt x="3928262" y="0"/>
                </a:lnTo>
                <a:lnTo>
                  <a:pt x="3891686" y="3657"/>
                </a:lnTo>
                <a:lnTo>
                  <a:pt x="3836822" y="29260"/>
                </a:lnTo>
                <a:lnTo>
                  <a:pt x="3781958" y="51206"/>
                </a:lnTo>
                <a:lnTo>
                  <a:pt x="3525926" y="69494"/>
                </a:lnTo>
                <a:lnTo>
                  <a:pt x="3010204" y="128016"/>
                </a:lnTo>
                <a:lnTo>
                  <a:pt x="2424988" y="204825"/>
                </a:lnTo>
                <a:lnTo>
                  <a:pt x="2103120" y="230428"/>
                </a:lnTo>
                <a:lnTo>
                  <a:pt x="1755648" y="267004"/>
                </a:lnTo>
                <a:lnTo>
                  <a:pt x="1192377" y="336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8F69A53-169B-482B-BCC8-6841D7225FA0}"/>
              </a:ext>
            </a:extLst>
          </p:cNvPr>
          <p:cNvSpPr/>
          <p:nvPr/>
        </p:nvSpPr>
        <p:spPr>
          <a:xfrm>
            <a:off x="3856039" y="1703389"/>
            <a:ext cx="3622675" cy="3024187"/>
          </a:xfrm>
          <a:custGeom>
            <a:avLst/>
            <a:gdLst>
              <a:gd name="connsiteX0" fmla="*/ 2598420 w 3623310"/>
              <a:gd name="connsiteY0" fmla="*/ 1055370 h 3025140"/>
              <a:gd name="connsiteX1" fmla="*/ 2701290 w 3623310"/>
              <a:gd name="connsiteY1" fmla="*/ 944880 h 3025140"/>
              <a:gd name="connsiteX2" fmla="*/ 2887980 w 3623310"/>
              <a:gd name="connsiteY2" fmla="*/ 735330 h 3025140"/>
              <a:gd name="connsiteX3" fmla="*/ 3032760 w 3623310"/>
              <a:gd name="connsiteY3" fmla="*/ 567690 h 3025140"/>
              <a:gd name="connsiteX4" fmla="*/ 3131820 w 3623310"/>
              <a:gd name="connsiteY4" fmla="*/ 422910 h 3025140"/>
              <a:gd name="connsiteX5" fmla="*/ 3200400 w 3623310"/>
              <a:gd name="connsiteY5" fmla="*/ 312420 h 3025140"/>
              <a:gd name="connsiteX6" fmla="*/ 3211830 w 3623310"/>
              <a:gd name="connsiteY6" fmla="*/ 274320 h 3025140"/>
              <a:gd name="connsiteX7" fmla="*/ 3215640 w 3623310"/>
              <a:gd name="connsiteY7" fmla="*/ 220980 h 3025140"/>
              <a:gd name="connsiteX8" fmla="*/ 3196590 w 3623310"/>
              <a:gd name="connsiteY8" fmla="*/ 140970 h 3025140"/>
              <a:gd name="connsiteX9" fmla="*/ 3169920 w 3623310"/>
              <a:gd name="connsiteY9" fmla="*/ 72390 h 3025140"/>
              <a:gd name="connsiteX10" fmla="*/ 3143250 w 3623310"/>
              <a:gd name="connsiteY10" fmla="*/ 30480 h 3025140"/>
              <a:gd name="connsiteX11" fmla="*/ 3147060 w 3623310"/>
              <a:gd name="connsiteY11" fmla="*/ 3810 h 3025140"/>
              <a:gd name="connsiteX12" fmla="*/ 3173730 w 3623310"/>
              <a:gd name="connsiteY12" fmla="*/ 0 h 3025140"/>
              <a:gd name="connsiteX13" fmla="*/ 3238500 w 3623310"/>
              <a:gd name="connsiteY13" fmla="*/ 19050 h 3025140"/>
              <a:gd name="connsiteX14" fmla="*/ 3371850 w 3623310"/>
              <a:gd name="connsiteY14" fmla="*/ 95250 h 3025140"/>
              <a:gd name="connsiteX15" fmla="*/ 3547110 w 3623310"/>
              <a:gd name="connsiteY15" fmla="*/ 209550 h 3025140"/>
              <a:gd name="connsiteX16" fmla="*/ 3585210 w 3623310"/>
              <a:gd name="connsiteY16" fmla="*/ 243840 h 3025140"/>
              <a:gd name="connsiteX17" fmla="*/ 3608070 w 3623310"/>
              <a:gd name="connsiteY17" fmla="*/ 266700 h 3025140"/>
              <a:gd name="connsiteX18" fmla="*/ 3619500 w 3623310"/>
              <a:gd name="connsiteY18" fmla="*/ 289560 h 3025140"/>
              <a:gd name="connsiteX19" fmla="*/ 3623310 w 3623310"/>
              <a:gd name="connsiteY19" fmla="*/ 320040 h 3025140"/>
              <a:gd name="connsiteX20" fmla="*/ 3615690 w 3623310"/>
              <a:gd name="connsiteY20" fmla="*/ 346710 h 3025140"/>
              <a:gd name="connsiteX21" fmla="*/ 3596640 w 3623310"/>
              <a:gd name="connsiteY21" fmla="*/ 365760 h 3025140"/>
              <a:gd name="connsiteX22" fmla="*/ 3509010 w 3623310"/>
              <a:gd name="connsiteY22" fmla="*/ 411480 h 3025140"/>
              <a:gd name="connsiteX23" fmla="*/ 3429000 w 3623310"/>
              <a:gd name="connsiteY23" fmla="*/ 464820 h 3025140"/>
              <a:gd name="connsiteX24" fmla="*/ 3272790 w 3623310"/>
              <a:gd name="connsiteY24" fmla="*/ 659130 h 3025140"/>
              <a:gd name="connsiteX25" fmla="*/ 3021330 w 3623310"/>
              <a:gd name="connsiteY25" fmla="*/ 941070 h 3025140"/>
              <a:gd name="connsiteX26" fmla="*/ 2903220 w 3623310"/>
              <a:gd name="connsiteY26" fmla="*/ 1059180 h 3025140"/>
              <a:gd name="connsiteX27" fmla="*/ 2682240 w 3623310"/>
              <a:gd name="connsiteY27" fmla="*/ 1310640 h 3025140"/>
              <a:gd name="connsiteX28" fmla="*/ 2571750 w 3623310"/>
              <a:gd name="connsiteY28" fmla="*/ 1432560 h 3025140"/>
              <a:gd name="connsiteX29" fmla="*/ 2373630 w 3623310"/>
              <a:gd name="connsiteY29" fmla="*/ 1604010 h 3025140"/>
              <a:gd name="connsiteX30" fmla="*/ 1996440 w 3623310"/>
              <a:gd name="connsiteY30" fmla="*/ 1924050 h 3025140"/>
              <a:gd name="connsiteX31" fmla="*/ 1870710 w 3623310"/>
              <a:gd name="connsiteY31" fmla="*/ 2023110 h 3025140"/>
              <a:gd name="connsiteX32" fmla="*/ 1455420 w 3623310"/>
              <a:gd name="connsiteY32" fmla="*/ 2278380 h 3025140"/>
              <a:gd name="connsiteX33" fmla="*/ 1127760 w 3623310"/>
              <a:gd name="connsiteY33" fmla="*/ 2480310 h 3025140"/>
              <a:gd name="connsiteX34" fmla="*/ 872490 w 3623310"/>
              <a:gd name="connsiteY34" fmla="*/ 2625090 h 3025140"/>
              <a:gd name="connsiteX35" fmla="*/ 681990 w 3623310"/>
              <a:gd name="connsiteY35" fmla="*/ 2731770 h 3025140"/>
              <a:gd name="connsiteX36" fmla="*/ 449580 w 3623310"/>
              <a:gd name="connsiteY36" fmla="*/ 2849880 h 3025140"/>
              <a:gd name="connsiteX37" fmla="*/ 232410 w 3623310"/>
              <a:gd name="connsiteY37" fmla="*/ 2948940 h 3025140"/>
              <a:gd name="connsiteX38" fmla="*/ 95250 w 3623310"/>
              <a:gd name="connsiteY38" fmla="*/ 3009900 h 3025140"/>
              <a:gd name="connsiteX39" fmla="*/ 49530 w 3623310"/>
              <a:gd name="connsiteY39" fmla="*/ 3025140 h 3025140"/>
              <a:gd name="connsiteX40" fmla="*/ 15240 w 3623310"/>
              <a:gd name="connsiteY40" fmla="*/ 3021330 h 3025140"/>
              <a:gd name="connsiteX41" fmla="*/ 0 w 3623310"/>
              <a:gd name="connsiteY41" fmla="*/ 3002280 h 3025140"/>
              <a:gd name="connsiteX42" fmla="*/ 7620 w 3623310"/>
              <a:gd name="connsiteY42" fmla="*/ 2971800 h 3025140"/>
              <a:gd name="connsiteX43" fmla="*/ 38100 w 3623310"/>
              <a:gd name="connsiteY43" fmla="*/ 2948940 h 3025140"/>
              <a:gd name="connsiteX44" fmla="*/ 224790 w 3623310"/>
              <a:gd name="connsiteY44" fmla="*/ 2853690 h 3025140"/>
              <a:gd name="connsiteX45" fmla="*/ 518160 w 3623310"/>
              <a:gd name="connsiteY45" fmla="*/ 2693670 h 3025140"/>
              <a:gd name="connsiteX46" fmla="*/ 822960 w 3623310"/>
              <a:gd name="connsiteY46" fmla="*/ 2518410 h 3025140"/>
              <a:gd name="connsiteX47" fmla="*/ 1188720 w 3623310"/>
              <a:gd name="connsiteY47" fmla="*/ 2278380 h 3025140"/>
              <a:gd name="connsiteX48" fmla="*/ 1524000 w 3623310"/>
              <a:gd name="connsiteY48" fmla="*/ 2042160 h 3025140"/>
              <a:gd name="connsiteX49" fmla="*/ 1817370 w 3623310"/>
              <a:gd name="connsiteY49" fmla="*/ 1805940 h 3025140"/>
              <a:gd name="connsiteX50" fmla="*/ 2152650 w 3623310"/>
              <a:gd name="connsiteY50" fmla="*/ 1501140 h 3025140"/>
              <a:gd name="connsiteX51" fmla="*/ 2465070 w 3623310"/>
              <a:gd name="connsiteY51" fmla="*/ 1188720 h 3025140"/>
              <a:gd name="connsiteX52" fmla="*/ 2598420 w 3623310"/>
              <a:gd name="connsiteY52" fmla="*/ 1055370 h 30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23310" h="3025140">
                <a:moveTo>
                  <a:pt x="2598420" y="1055370"/>
                </a:moveTo>
                <a:lnTo>
                  <a:pt x="2701290" y="944880"/>
                </a:lnTo>
                <a:lnTo>
                  <a:pt x="2887980" y="735330"/>
                </a:lnTo>
                <a:lnTo>
                  <a:pt x="3032760" y="567690"/>
                </a:lnTo>
                <a:lnTo>
                  <a:pt x="3131820" y="422910"/>
                </a:lnTo>
                <a:lnTo>
                  <a:pt x="3200400" y="312420"/>
                </a:lnTo>
                <a:lnTo>
                  <a:pt x="3211830" y="274320"/>
                </a:lnTo>
                <a:lnTo>
                  <a:pt x="3215640" y="220980"/>
                </a:lnTo>
                <a:lnTo>
                  <a:pt x="3196590" y="140970"/>
                </a:lnTo>
                <a:lnTo>
                  <a:pt x="3169920" y="72390"/>
                </a:lnTo>
                <a:lnTo>
                  <a:pt x="3143250" y="30480"/>
                </a:lnTo>
                <a:lnTo>
                  <a:pt x="3147060" y="3810"/>
                </a:lnTo>
                <a:lnTo>
                  <a:pt x="3173730" y="0"/>
                </a:lnTo>
                <a:lnTo>
                  <a:pt x="3238500" y="19050"/>
                </a:lnTo>
                <a:lnTo>
                  <a:pt x="3371850" y="95250"/>
                </a:lnTo>
                <a:lnTo>
                  <a:pt x="3547110" y="209550"/>
                </a:lnTo>
                <a:lnTo>
                  <a:pt x="3585210" y="243840"/>
                </a:lnTo>
                <a:lnTo>
                  <a:pt x="3608070" y="266700"/>
                </a:lnTo>
                <a:lnTo>
                  <a:pt x="3619500" y="289560"/>
                </a:lnTo>
                <a:lnTo>
                  <a:pt x="3623310" y="320040"/>
                </a:lnTo>
                <a:lnTo>
                  <a:pt x="3615690" y="346710"/>
                </a:lnTo>
                <a:lnTo>
                  <a:pt x="3596640" y="365760"/>
                </a:lnTo>
                <a:lnTo>
                  <a:pt x="3509010" y="411480"/>
                </a:lnTo>
                <a:lnTo>
                  <a:pt x="3429000" y="464820"/>
                </a:lnTo>
                <a:lnTo>
                  <a:pt x="3272790" y="659130"/>
                </a:lnTo>
                <a:lnTo>
                  <a:pt x="3021330" y="941070"/>
                </a:lnTo>
                <a:lnTo>
                  <a:pt x="2903220" y="1059180"/>
                </a:lnTo>
                <a:lnTo>
                  <a:pt x="2682240" y="1310640"/>
                </a:lnTo>
                <a:lnTo>
                  <a:pt x="2571750" y="1432560"/>
                </a:lnTo>
                <a:lnTo>
                  <a:pt x="2373630" y="1604010"/>
                </a:lnTo>
                <a:lnTo>
                  <a:pt x="1996440" y="1924050"/>
                </a:lnTo>
                <a:lnTo>
                  <a:pt x="1870710" y="2023110"/>
                </a:lnTo>
                <a:lnTo>
                  <a:pt x="1455420" y="2278380"/>
                </a:lnTo>
                <a:lnTo>
                  <a:pt x="1127760" y="2480310"/>
                </a:lnTo>
                <a:lnTo>
                  <a:pt x="872490" y="2625090"/>
                </a:lnTo>
                <a:lnTo>
                  <a:pt x="681990" y="2731770"/>
                </a:lnTo>
                <a:lnTo>
                  <a:pt x="449580" y="2849880"/>
                </a:lnTo>
                <a:lnTo>
                  <a:pt x="232410" y="2948940"/>
                </a:lnTo>
                <a:lnTo>
                  <a:pt x="95250" y="3009900"/>
                </a:lnTo>
                <a:lnTo>
                  <a:pt x="49530" y="3025140"/>
                </a:lnTo>
                <a:lnTo>
                  <a:pt x="15240" y="3021330"/>
                </a:lnTo>
                <a:lnTo>
                  <a:pt x="0" y="3002280"/>
                </a:lnTo>
                <a:lnTo>
                  <a:pt x="7620" y="2971800"/>
                </a:lnTo>
                <a:lnTo>
                  <a:pt x="38100" y="2948940"/>
                </a:lnTo>
                <a:lnTo>
                  <a:pt x="224790" y="2853690"/>
                </a:lnTo>
                <a:lnTo>
                  <a:pt x="518160" y="2693670"/>
                </a:lnTo>
                <a:lnTo>
                  <a:pt x="822960" y="2518410"/>
                </a:lnTo>
                <a:lnTo>
                  <a:pt x="1188720" y="2278380"/>
                </a:lnTo>
                <a:lnTo>
                  <a:pt x="1524000" y="2042160"/>
                </a:lnTo>
                <a:lnTo>
                  <a:pt x="1817370" y="1805940"/>
                </a:lnTo>
                <a:lnTo>
                  <a:pt x="2152650" y="1501140"/>
                </a:lnTo>
                <a:lnTo>
                  <a:pt x="2465070" y="1188720"/>
                </a:lnTo>
                <a:lnTo>
                  <a:pt x="2598420" y="1055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5043CB8-D6DA-4405-B4AD-ADD3266D1125}"/>
              </a:ext>
            </a:extLst>
          </p:cNvPr>
          <p:cNvSpPr/>
          <p:nvPr/>
        </p:nvSpPr>
        <p:spPr>
          <a:xfrm>
            <a:off x="5478464" y="3571876"/>
            <a:ext cx="2016125" cy="1266825"/>
          </a:xfrm>
          <a:custGeom>
            <a:avLst/>
            <a:gdLst>
              <a:gd name="connsiteX0" fmla="*/ 554832 w 2014538"/>
              <a:gd name="connsiteY0" fmla="*/ 914400 h 1266825"/>
              <a:gd name="connsiteX1" fmla="*/ 314325 w 2014538"/>
              <a:gd name="connsiteY1" fmla="*/ 945356 h 1266825"/>
              <a:gd name="connsiteX2" fmla="*/ 269082 w 2014538"/>
              <a:gd name="connsiteY2" fmla="*/ 947738 h 1266825"/>
              <a:gd name="connsiteX3" fmla="*/ 261938 w 2014538"/>
              <a:gd name="connsiteY3" fmla="*/ 935831 h 1266825"/>
              <a:gd name="connsiteX4" fmla="*/ 292894 w 2014538"/>
              <a:gd name="connsiteY4" fmla="*/ 859631 h 1266825"/>
              <a:gd name="connsiteX5" fmla="*/ 361950 w 2014538"/>
              <a:gd name="connsiteY5" fmla="*/ 671513 h 1266825"/>
              <a:gd name="connsiteX6" fmla="*/ 431007 w 2014538"/>
              <a:gd name="connsiteY6" fmla="*/ 464344 h 1266825"/>
              <a:gd name="connsiteX7" fmla="*/ 447675 w 2014538"/>
              <a:gd name="connsiteY7" fmla="*/ 385763 h 1266825"/>
              <a:gd name="connsiteX8" fmla="*/ 457200 w 2014538"/>
              <a:gd name="connsiteY8" fmla="*/ 314325 h 1266825"/>
              <a:gd name="connsiteX9" fmla="*/ 459582 w 2014538"/>
              <a:gd name="connsiteY9" fmla="*/ 252413 h 1266825"/>
              <a:gd name="connsiteX10" fmla="*/ 450057 w 2014538"/>
              <a:gd name="connsiteY10" fmla="*/ 180975 h 1266825"/>
              <a:gd name="connsiteX11" fmla="*/ 438150 w 2014538"/>
              <a:gd name="connsiteY11" fmla="*/ 142875 h 1266825"/>
              <a:gd name="connsiteX12" fmla="*/ 402432 w 2014538"/>
              <a:gd name="connsiteY12" fmla="*/ 90488 h 1266825"/>
              <a:gd name="connsiteX13" fmla="*/ 369094 w 2014538"/>
              <a:gd name="connsiteY13" fmla="*/ 69056 h 1266825"/>
              <a:gd name="connsiteX14" fmla="*/ 223838 w 2014538"/>
              <a:gd name="connsiteY14" fmla="*/ 0 h 1266825"/>
              <a:gd name="connsiteX15" fmla="*/ 254794 w 2014538"/>
              <a:gd name="connsiteY15" fmla="*/ 147638 h 1266825"/>
              <a:gd name="connsiteX16" fmla="*/ 264319 w 2014538"/>
              <a:gd name="connsiteY16" fmla="*/ 173831 h 1266825"/>
              <a:gd name="connsiteX17" fmla="*/ 271463 w 2014538"/>
              <a:gd name="connsiteY17" fmla="*/ 219075 h 1266825"/>
              <a:gd name="connsiteX18" fmla="*/ 271463 w 2014538"/>
              <a:gd name="connsiteY18" fmla="*/ 273844 h 1266825"/>
              <a:gd name="connsiteX19" fmla="*/ 254794 w 2014538"/>
              <a:gd name="connsiteY19" fmla="*/ 347663 h 1266825"/>
              <a:gd name="connsiteX20" fmla="*/ 195263 w 2014538"/>
              <a:gd name="connsiteY20" fmla="*/ 500063 h 1266825"/>
              <a:gd name="connsiteX21" fmla="*/ 116682 w 2014538"/>
              <a:gd name="connsiteY21" fmla="*/ 685800 h 1266825"/>
              <a:gd name="connsiteX22" fmla="*/ 47625 w 2014538"/>
              <a:gd name="connsiteY22" fmla="*/ 835819 h 1266825"/>
              <a:gd name="connsiteX23" fmla="*/ 26194 w 2014538"/>
              <a:gd name="connsiteY23" fmla="*/ 881063 h 1266825"/>
              <a:gd name="connsiteX24" fmla="*/ 9525 w 2014538"/>
              <a:gd name="connsiteY24" fmla="*/ 926306 h 1266825"/>
              <a:gd name="connsiteX25" fmla="*/ 0 w 2014538"/>
              <a:gd name="connsiteY25" fmla="*/ 978694 h 1266825"/>
              <a:gd name="connsiteX26" fmla="*/ 2382 w 2014538"/>
              <a:gd name="connsiteY26" fmla="*/ 1040606 h 1266825"/>
              <a:gd name="connsiteX27" fmla="*/ 11907 w 2014538"/>
              <a:gd name="connsiteY27" fmla="*/ 1092994 h 1266825"/>
              <a:gd name="connsiteX28" fmla="*/ 30957 w 2014538"/>
              <a:gd name="connsiteY28" fmla="*/ 1154906 h 1266825"/>
              <a:gd name="connsiteX29" fmla="*/ 57150 w 2014538"/>
              <a:gd name="connsiteY29" fmla="*/ 1216819 h 1266825"/>
              <a:gd name="connsiteX30" fmla="*/ 71438 w 2014538"/>
              <a:gd name="connsiteY30" fmla="*/ 1240631 h 1266825"/>
              <a:gd name="connsiteX31" fmla="*/ 83344 w 2014538"/>
              <a:gd name="connsiteY31" fmla="*/ 1257300 h 1266825"/>
              <a:gd name="connsiteX32" fmla="*/ 104775 w 2014538"/>
              <a:gd name="connsiteY32" fmla="*/ 1266825 h 1266825"/>
              <a:gd name="connsiteX33" fmla="*/ 121444 w 2014538"/>
              <a:gd name="connsiteY33" fmla="*/ 1266825 h 1266825"/>
              <a:gd name="connsiteX34" fmla="*/ 138113 w 2014538"/>
              <a:gd name="connsiteY34" fmla="*/ 1259681 h 1266825"/>
              <a:gd name="connsiteX35" fmla="*/ 173832 w 2014538"/>
              <a:gd name="connsiteY35" fmla="*/ 1235869 h 1266825"/>
              <a:gd name="connsiteX36" fmla="*/ 209550 w 2014538"/>
              <a:gd name="connsiteY36" fmla="*/ 1200150 h 1266825"/>
              <a:gd name="connsiteX37" fmla="*/ 359569 w 2014538"/>
              <a:gd name="connsiteY37" fmla="*/ 1143000 h 1266825"/>
              <a:gd name="connsiteX38" fmla="*/ 533400 w 2014538"/>
              <a:gd name="connsiteY38" fmla="*/ 1095375 h 1266825"/>
              <a:gd name="connsiteX39" fmla="*/ 742950 w 2014538"/>
              <a:gd name="connsiteY39" fmla="*/ 1050131 h 1266825"/>
              <a:gd name="connsiteX40" fmla="*/ 947738 w 2014538"/>
              <a:gd name="connsiteY40" fmla="*/ 1014413 h 1266825"/>
              <a:gd name="connsiteX41" fmla="*/ 1088232 w 2014538"/>
              <a:gd name="connsiteY41" fmla="*/ 990600 h 1266825"/>
              <a:gd name="connsiteX42" fmla="*/ 1273969 w 2014538"/>
              <a:gd name="connsiteY42" fmla="*/ 964406 h 1266825"/>
              <a:gd name="connsiteX43" fmla="*/ 1476375 w 2014538"/>
              <a:gd name="connsiteY43" fmla="*/ 938213 h 1266825"/>
              <a:gd name="connsiteX44" fmla="*/ 1607344 w 2014538"/>
              <a:gd name="connsiteY44" fmla="*/ 926306 h 1266825"/>
              <a:gd name="connsiteX45" fmla="*/ 1626394 w 2014538"/>
              <a:gd name="connsiteY45" fmla="*/ 928688 h 1266825"/>
              <a:gd name="connsiteX46" fmla="*/ 1657350 w 2014538"/>
              <a:gd name="connsiteY46" fmla="*/ 935831 h 1266825"/>
              <a:gd name="connsiteX47" fmla="*/ 1674019 w 2014538"/>
              <a:gd name="connsiteY47" fmla="*/ 950119 h 1266825"/>
              <a:gd name="connsiteX48" fmla="*/ 1697832 w 2014538"/>
              <a:gd name="connsiteY48" fmla="*/ 973931 h 1266825"/>
              <a:gd name="connsiteX49" fmla="*/ 1962150 w 2014538"/>
              <a:gd name="connsiteY49" fmla="*/ 1073944 h 1266825"/>
              <a:gd name="connsiteX50" fmla="*/ 1990725 w 2014538"/>
              <a:gd name="connsiteY50" fmla="*/ 1042988 h 1266825"/>
              <a:gd name="connsiteX51" fmla="*/ 2012157 w 2014538"/>
              <a:gd name="connsiteY51" fmla="*/ 1009650 h 1266825"/>
              <a:gd name="connsiteX52" fmla="*/ 2014538 w 2014538"/>
              <a:gd name="connsiteY52" fmla="*/ 983456 h 1266825"/>
              <a:gd name="connsiteX53" fmla="*/ 2014538 w 2014538"/>
              <a:gd name="connsiteY53" fmla="*/ 962025 h 1266825"/>
              <a:gd name="connsiteX54" fmla="*/ 2002632 w 2014538"/>
              <a:gd name="connsiteY54" fmla="*/ 931069 h 1266825"/>
              <a:gd name="connsiteX55" fmla="*/ 1983582 w 2014538"/>
              <a:gd name="connsiteY55" fmla="*/ 904875 h 1266825"/>
              <a:gd name="connsiteX56" fmla="*/ 1952625 w 2014538"/>
              <a:gd name="connsiteY56" fmla="*/ 876300 h 1266825"/>
              <a:gd name="connsiteX57" fmla="*/ 1883569 w 2014538"/>
              <a:gd name="connsiteY57" fmla="*/ 828675 h 1266825"/>
              <a:gd name="connsiteX58" fmla="*/ 1778794 w 2014538"/>
              <a:gd name="connsiteY58" fmla="*/ 766763 h 1266825"/>
              <a:gd name="connsiteX59" fmla="*/ 1695450 w 2014538"/>
              <a:gd name="connsiteY59" fmla="*/ 733425 h 1266825"/>
              <a:gd name="connsiteX60" fmla="*/ 1676400 w 2014538"/>
              <a:gd name="connsiteY60" fmla="*/ 733425 h 1266825"/>
              <a:gd name="connsiteX61" fmla="*/ 1619250 w 2014538"/>
              <a:gd name="connsiteY61" fmla="*/ 750094 h 1266825"/>
              <a:gd name="connsiteX62" fmla="*/ 1340644 w 2014538"/>
              <a:gd name="connsiteY62" fmla="*/ 800100 h 1266825"/>
              <a:gd name="connsiteX63" fmla="*/ 954882 w 2014538"/>
              <a:gd name="connsiteY63" fmla="*/ 859631 h 1266825"/>
              <a:gd name="connsiteX64" fmla="*/ 554832 w 2014538"/>
              <a:gd name="connsiteY64" fmla="*/ 91440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14538" h="1266825">
                <a:moveTo>
                  <a:pt x="554832" y="914400"/>
                </a:moveTo>
                <a:lnTo>
                  <a:pt x="314325" y="945356"/>
                </a:lnTo>
                <a:lnTo>
                  <a:pt x="269082" y="947738"/>
                </a:lnTo>
                <a:lnTo>
                  <a:pt x="261938" y="935831"/>
                </a:lnTo>
                <a:lnTo>
                  <a:pt x="292894" y="859631"/>
                </a:lnTo>
                <a:lnTo>
                  <a:pt x="361950" y="671513"/>
                </a:lnTo>
                <a:lnTo>
                  <a:pt x="431007" y="464344"/>
                </a:lnTo>
                <a:lnTo>
                  <a:pt x="447675" y="385763"/>
                </a:lnTo>
                <a:lnTo>
                  <a:pt x="457200" y="314325"/>
                </a:lnTo>
                <a:lnTo>
                  <a:pt x="459582" y="252413"/>
                </a:lnTo>
                <a:lnTo>
                  <a:pt x="450057" y="180975"/>
                </a:lnTo>
                <a:lnTo>
                  <a:pt x="438150" y="142875"/>
                </a:lnTo>
                <a:lnTo>
                  <a:pt x="402432" y="90488"/>
                </a:lnTo>
                <a:lnTo>
                  <a:pt x="369094" y="69056"/>
                </a:lnTo>
                <a:lnTo>
                  <a:pt x="223838" y="0"/>
                </a:lnTo>
                <a:lnTo>
                  <a:pt x="254794" y="147638"/>
                </a:lnTo>
                <a:lnTo>
                  <a:pt x="264319" y="173831"/>
                </a:lnTo>
                <a:lnTo>
                  <a:pt x="271463" y="219075"/>
                </a:lnTo>
                <a:lnTo>
                  <a:pt x="271463" y="273844"/>
                </a:lnTo>
                <a:lnTo>
                  <a:pt x="254794" y="347663"/>
                </a:lnTo>
                <a:lnTo>
                  <a:pt x="195263" y="500063"/>
                </a:lnTo>
                <a:lnTo>
                  <a:pt x="116682" y="685800"/>
                </a:lnTo>
                <a:lnTo>
                  <a:pt x="47625" y="835819"/>
                </a:lnTo>
                <a:lnTo>
                  <a:pt x="26194" y="881063"/>
                </a:lnTo>
                <a:lnTo>
                  <a:pt x="9525" y="926306"/>
                </a:lnTo>
                <a:lnTo>
                  <a:pt x="0" y="978694"/>
                </a:lnTo>
                <a:lnTo>
                  <a:pt x="2382" y="1040606"/>
                </a:lnTo>
                <a:lnTo>
                  <a:pt x="11907" y="1092994"/>
                </a:lnTo>
                <a:lnTo>
                  <a:pt x="30957" y="1154906"/>
                </a:lnTo>
                <a:lnTo>
                  <a:pt x="57150" y="1216819"/>
                </a:lnTo>
                <a:lnTo>
                  <a:pt x="71438" y="1240631"/>
                </a:lnTo>
                <a:lnTo>
                  <a:pt x="83344" y="1257300"/>
                </a:lnTo>
                <a:lnTo>
                  <a:pt x="104775" y="1266825"/>
                </a:lnTo>
                <a:lnTo>
                  <a:pt x="121444" y="1266825"/>
                </a:lnTo>
                <a:lnTo>
                  <a:pt x="138113" y="1259681"/>
                </a:lnTo>
                <a:lnTo>
                  <a:pt x="173832" y="1235869"/>
                </a:lnTo>
                <a:lnTo>
                  <a:pt x="209550" y="1200150"/>
                </a:lnTo>
                <a:lnTo>
                  <a:pt x="359569" y="1143000"/>
                </a:lnTo>
                <a:lnTo>
                  <a:pt x="533400" y="1095375"/>
                </a:lnTo>
                <a:lnTo>
                  <a:pt x="742950" y="1050131"/>
                </a:lnTo>
                <a:lnTo>
                  <a:pt x="947738" y="1014413"/>
                </a:lnTo>
                <a:lnTo>
                  <a:pt x="1088232" y="990600"/>
                </a:lnTo>
                <a:lnTo>
                  <a:pt x="1273969" y="964406"/>
                </a:lnTo>
                <a:lnTo>
                  <a:pt x="1476375" y="938213"/>
                </a:lnTo>
                <a:lnTo>
                  <a:pt x="1607344" y="926306"/>
                </a:lnTo>
                <a:lnTo>
                  <a:pt x="1626394" y="928688"/>
                </a:lnTo>
                <a:lnTo>
                  <a:pt x="1657350" y="935831"/>
                </a:lnTo>
                <a:lnTo>
                  <a:pt x="1674019" y="950119"/>
                </a:lnTo>
                <a:lnTo>
                  <a:pt x="1697832" y="973931"/>
                </a:lnTo>
                <a:lnTo>
                  <a:pt x="1962150" y="1073944"/>
                </a:lnTo>
                <a:lnTo>
                  <a:pt x="1990725" y="1042988"/>
                </a:lnTo>
                <a:lnTo>
                  <a:pt x="2012157" y="1009650"/>
                </a:lnTo>
                <a:lnTo>
                  <a:pt x="2014538" y="983456"/>
                </a:lnTo>
                <a:lnTo>
                  <a:pt x="2014538" y="962025"/>
                </a:lnTo>
                <a:lnTo>
                  <a:pt x="2002632" y="931069"/>
                </a:lnTo>
                <a:lnTo>
                  <a:pt x="1983582" y="904875"/>
                </a:lnTo>
                <a:lnTo>
                  <a:pt x="1952625" y="876300"/>
                </a:lnTo>
                <a:lnTo>
                  <a:pt x="1883569" y="828675"/>
                </a:lnTo>
                <a:lnTo>
                  <a:pt x="1778794" y="766763"/>
                </a:lnTo>
                <a:lnTo>
                  <a:pt x="1695450" y="733425"/>
                </a:lnTo>
                <a:lnTo>
                  <a:pt x="1676400" y="733425"/>
                </a:lnTo>
                <a:lnTo>
                  <a:pt x="1619250" y="750094"/>
                </a:lnTo>
                <a:lnTo>
                  <a:pt x="1340644" y="800100"/>
                </a:lnTo>
                <a:lnTo>
                  <a:pt x="954882" y="859631"/>
                </a:lnTo>
                <a:lnTo>
                  <a:pt x="554832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C9C2A81-1E18-4428-951C-8CFADF12064B}"/>
              </a:ext>
            </a:extLst>
          </p:cNvPr>
          <p:cNvSpPr/>
          <p:nvPr/>
        </p:nvSpPr>
        <p:spPr>
          <a:xfrm>
            <a:off x="6426201" y="4500564"/>
            <a:ext cx="1033463" cy="1711325"/>
          </a:xfrm>
          <a:custGeom>
            <a:avLst/>
            <a:gdLst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9050 w 1631156"/>
              <a:gd name="connsiteY38" fmla="*/ 1095375 h 1712118"/>
              <a:gd name="connsiteX39" fmla="*/ 50006 w 1631156"/>
              <a:gd name="connsiteY39" fmla="*/ 1100137 h 1712118"/>
              <a:gd name="connsiteX40" fmla="*/ 159544 w 1631156"/>
              <a:gd name="connsiteY40" fmla="*/ 1140618 h 1712118"/>
              <a:gd name="connsiteX41" fmla="*/ 273844 w 1631156"/>
              <a:gd name="connsiteY41" fmla="*/ 1188243 h 1712118"/>
              <a:gd name="connsiteX42" fmla="*/ 409575 w 1631156"/>
              <a:gd name="connsiteY42" fmla="*/ 1243012 h 1712118"/>
              <a:gd name="connsiteX43" fmla="*/ 497681 w 1631156"/>
              <a:gd name="connsiteY43" fmla="*/ 1276350 h 1712118"/>
              <a:gd name="connsiteX44" fmla="*/ 533400 w 1631156"/>
              <a:gd name="connsiteY44" fmla="*/ 1293018 h 1712118"/>
              <a:gd name="connsiteX45" fmla="*/ 578644 w 1631156"/>
              <a:gd name="connsiteY45" fmla="*/ 1302543 h 1712118"/>
              <a:gd name="connsiteX46" fmla="*/ 657225 w 1631156"/>
              <a:gd name="connsiteY46" fmla="*/ 1307306 h 1712118"/>
              <a:gd name="connsiteX47" fmla="*/ 704850 w 1631156"/>
              <a:gd name="connsiteY47" fmla="*/ 1304925 h 1712118"/>
              <a:gd name="connsiteX48" fmla="*/ 742950 w 1631156"/>
              <a:gd name="connsiteY48" fmla="*/ 1295400 h 1712118"/>
              <a:gd name="connsiteX49" fmla="*/ 773906 w 1631156"/>
              <a:gd name="connsiteY49" fmla="*/ 1281112 h 1712118"/>
              <a:gd name="connsiteX50" fmla="*/ 804863 w 1631156"/>
              <a:gd name="connsiteY50" fmla="*/ 1257300 h 1712118"/>
              <a:gd name="connsiteX51" fmla="*/ 842963 w 1631156"/>
              <a:gd name="connsiteY51" fmla="*/ 1216818 h 1712118"/>
              <a:gd name="connsiteX52" fmla="*/ 914400 w 1631156"/>
              <a:gd name="connsiteY52" fmla="*/ 1121568 h 1712118"/>
              <a:gd name="connsiteX53" fmla="*/ 1000125 w 1631156"/>
              <a:gd name="connsiteY53" fmla="*/ 950118 h 1712118"/>
              <a:gd name="connsiteX54" fmla="*/ 1131094 w 1631156"/>
              <a:gd name="connsiteY54" fmla="*/ 652462 h 1712118"/>
              <a:gd name="connsiteX55" fmla="*/ 1240631 w 1631156"/>
              <a:gd name="connsiteY55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9050 w 1631156"/>
              <a:gd name="connsiteY38" fmla="*/ 1095375 h 1712118"/>
              <a:gd name="connsiteX39" fmla="*/ 159544 w 1631156"/>
              <a:gd name="connsiteY39" fmla="*/ 1140618 h 1712118"/>
              <a:gd name="connsiteX40" fmla="*/ 273844 w 1631156"/>
              <a:gd name="connsiteY40" fmla="*/ 1188243 h 1712118"/>
              <a:gd name="connsiteX41" fmla="*/ 409575 w 1631156"/>
              <a:gd name="connsiteY41" fmla="*/ 1243012 h 1712118"/>
              <a:gd name="connsiteX42" fmla="*/ 497681 w 1631156"/>
              <a:gd name="connsiteY42" fmla="*/ 1276350 h 1712118"/>
              <a:gd name="connsiteX43" fmla="*/ 533400 w 1631156"/>
              <a:gd name="connsiteY43" fmla="*/ 1293018 h 1712118"/>
              <a:gd name="connsiteX44" fmla="*/ 578644 w 1631156"/>
              <a:gd name="connsiteY44" fmla="*/ 1302543 h 1712118"/>
              <a:gd name="connsiteX45" fmla="*/ 657225 w 1631156"/>
              <a:gd name="connsiteY45" fmla="*/ 1307306 h 1712118"/>
              <a:gd name="connsiteX46" fmla="*/ 704850 w 1631156"/>
              <a:gd name="connsiteY46" fmla="*/ 1304925 h 1712118"/>
              <a:gd name="connsiteX47" fmla="*/ 742950 w 1631156"/>
              <a:gd name="connsiteY47" fmla="*/ 1295400 h 1712118"/>
              <a:gd name="connsiteX48" fmla="*/ 773906 w 1631156"/>
              <a:gd name="connsiteY48" fmla="*/ 1281112 h 1712118"/>
              <a:gd name="connsiteX49" fmla="*/ 804863 w 1631156"/>
              <a:gd name="connsiteY49" fmla="*/ 1257300 h 1712118"/>
              <a:gd name="connsiteX50" fmla="*/ 842963 w 1631156"/>
              <a:gd name="connsiteY50" fmla="*/ 1216818 h 1712118"/>
              <a:gd name="connsiteX51" fmla="*/ 914400 w 1631156"/>
              <a:gd name="connsiteY51" fmla="*/ 1121568 h 1712118"/>
              <a:gd name="connsiteX52" fmla="*/ 1000125 w 1631156"/>
              <a:gd name="connsiteY52" fmla="*/ 950118 h 1712118"/>
              <a:gd name="connsiteX53" fmla="*/ 1131094 w 1631156"/>
              <a:gd name="connsiteY53" fmla="*/ 652462 h 1712118"/>
              <a:gd name="connsiteX54" fmla="*/ 1240631 w 1631156"/>
              <a:gd name="connsiteY54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59544 w 1631156"/>
              <a:gd name="connsiteY38" fmla="*/ 1140618 h 1712118"/>
              <a:gd name="connsiteX39" fmla="*/ 273844 w 1631156"/>
              <a:gd name="connsiteY39" fmla="*/ 1188243 h 1712118"/>
              <a:gd name="connsiteX40" fmla="*/ 409575 w 1631156"/>
              <a:gd name="connsiteY40" fmla="*/ 1243012 h 1712118"/>
              <a:gd name="connsiteX41" fmla="*/ 497681 w 1631156"/>
              <a:gd name="connsiteY41" fmla="*/ 1276350 h 1712118"/>
              <a:gd name="connsiteX42" fmla="*/ 533400 w 1631156"/>
              <a:gd name="connsiteY42" fmla="*/ 1293018 h 1712118"/>
              <a:gd name="connsiteX43" fmla="*/ 578644 w 1631156"/>
              <a:gd name="connsiteY43" fmla="*/ 1302543 h 1712118"/>
              <a:gd name="connsiteX44" fmla="*/ 657225 w 1631156"/>
              <a:gd name="connsiteY44" fmla="*/ 1307306 h 1712118"/>
              <a:gd name="connsiteX45" fmla="*/ 704850 w 1631156"/>
              <a:gd name="connsiteY45" fmla="*/ 1304925 h 1712118"/>
              <a:gd name="connsiteX46" fmla="*/ 742950 w 1631156"/>
              <a:gd name="connsiteY46" fmla="*/ 1295400 h 1712118"/>
              <a:gd name="connsiteX47" fmla="*/ 773906 w 1631156"/>
              <a:gd name="connsiteY47" fmla="*/ 1281112 h 1712118"/>
              <a:gd name="connsiteX48" fmla="*/ 804863 w 1631156"/>
              <a:gd name="connsiteY48" fmla="*/ 1257300 h 1712118"/>
              <a:gd name="connsiteX49" fmla="*/ 842963 w 1631156"/>
              <a:gd name="connsiteY49" fmla="*/ 1216818 h 1712118"/>
              <a:gd name="connsiteX50" fmla="*/ 914400 w 1631156"/>
              <a:gd name="connsiteY50" fmla="*/ 1121568 h 1712118"/>
              <a:gd name="connsiteX51" fmla="*/ 1000125 w 1631156"/>
              <a:gd name="connsiteY51" fmla="*/ 950118 h 1712118"/>
              <a:gd name="connsiteX52" fmla="*/ 1131094 w 1631156"/>
              <a:gd name="connsiteY52" fmla="*/ 652462 h 1712118"/>
              <a:gd name="connsiteX53" fmla="*/ 1240631 w 1631156"/>
              <a:gd name="connsiteY53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159544 w 1631156"/>
              <a:gd name="connsiteY37" fmla="*/ 1140618 h 1712118"/>
              <a:gd name="connsiteX38" fmla="*/ 273844 w 1631156"/>
              <a:gd name="connsiteY38" fmla="*/ 1188243 h 1712118"/>
              <a:gd name="connsiteX39" fmla="*/ 409575 w 1631156"/>
              <a:gd name="connsiteY39" fmla="*/ 1243012 h 1712118"/>
              <a:gd name="connsiteX40" fmla="*/ 497681 w 1631156"/>
              <a:gd name="connsiteY40" fmla="*/ 1276350 h 1712118"/>
              <a:gd name="connsiteX41" fmla="*/ 533400 w 1631156"/>
              <a:gd name="connsiteY41" fmla="*/ 1293018 h 1712118"/>
              <a:gd name="connsiteX42" fmla="*/ 578644 w 1631156"/>
              <a:gd name="connsiteY42" fmla="*/ 1302543 h 1712118"/>
              <a:gd name="connsiteX43" fmla="*/ 657225 w 1631156"/>
              <a:gd name="connsiteY43" fmla="*/ 1307306 h 1712118"/>
              <a:gd name="connsiteX44" fmla="*/ 704850 w 1631156"/>
              <a:gd name="connsiteY44" fmla="*/ 1304925 h 1712118"/>
              <a:gd name="connsiteX45" fmla="*/ 742950 w 1631156"/>
              <a:gd name="connsiteY45" fmla="*/ 1295400 h 1712118"/>
              <a:gd name="connsiteX46" fmla="*/ 773906 w 1631156"/>
              <a:gd name="connsiteY46" fmla="*/ 1281112 h 1712118"/>
              <a:gd name="connsiteX47" fmla="*/ 804863 w 1631156"/>
              <a:gd name="connsiteY47" fmla="*/ 1257300 h 1712118"/>
              <a:gd name="connsiteX48" fmla="*/ 842963 w 1631156"/>
              <a:gd name="connsiteY48" fmla="*/ 1216818 h 1712118"/>
              <a:gd name="connsiteX49" fmla="*/ 914400 w 1631156"/>
              <a:gd name="connsiteY49" fmla="*/ 1121568 h 1712118"/>
              <a:gd name="connsiteX50" fmla="*/ 1000125 w 1631156"/>
              <a:gd name="connsiteY50" fmla="*/ 950118 h 1712118"/>
              <a:gd name="connsiteX51" fmla="*/ 1131094 w 1631156"/>
              <a:gd name="connsiteY51" fmla="*/ 652462 h 1712118"/>
              <a:gd name="connsiteX52" fmla="*/ 1240631 w 1631156"/>
              <a:gd name="connsiteY52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159544 w 1631156"/>
              <a:gd name="connsiteY36" fmla="*/ 1140618 h 1712118"/>
              <a:gd name="connsiteX37" fmla="*/ 273844 w 1631156"/>
              <a:gd name="connsiteY37" fmla="*/ 1188243 h 1712118"/>
              <a:gd name="connsiteX38" fmla="*/ 409575 w 1631156"/>
              <a:gd name="connsiteY38" fmla="*/ 1243012 h 1712118"/>
              <a:gd name="connsiteX39" fmla="*/ 497681 w 1631156"/>
              <a:gd name="connsiteY39" fmla="*/ 1276350 h 1712118"/>
              <a:gd name="connsiteX40" fmla="*/ 533400 w 1631156"/>
              <a:gd name="connsiteY40" fmla="*/ 1293018 h 1712118"/>
              <a:gd name="connsiteX41" fmla="*/ 578644 w 1631156"/>
              <a:gd name="connsiteY41" fmla="*/ 1302543 h 1712118"/>
              <a:gd name="connsiteX42" fmla="*/ 657225 w 1631156"/>
              <a:gd name="connsiteY42" fmla="*/ 1307306 h 1712118"/>
              <a:gd name="connsiteX43" fmla="*/ 704850 w 1631156"/>
              <a:gd name="connsiteY43" fmla="*/ 1304925 h 1712118"/>
              <a:gd name="connsiteX44" fmla="*/ 742950 w 1631156"/>
              <a:gd name="connsiteY44" fmla="*/ 1295400 h 1712118"/>
              <a:gd name="connsiteX45" fmla="*/ 773906 w 1631156"/>
              <a:gd name="connsiteY45" fmla="*/ 1281112 h 1712118"/>
              <a:gd name="connsiteX46" fmla="*/ 804863 w 1631156"/>
              <a:gd name="connsiteY46" fmla="*/ 1257300 h 1712118"/>
              <a:gd name="connsiteX47" fmla="*/ 842963 w 1631156"/>
              <a:gd name="connsiteY47" fmla="*/ 1216818 h 1712118"/>
              <a:gd name="connsiteX48" fmla="*/ 914400 w 1631156"/>
              <a:gd name="connsiteY48" fmla="*/ 1121568 h 1712118"/>
              <a:gd name="connsiteX49" fmla="*/ 1000125 w 1631156"/>
              <a:gd name="connsiteY49" fmla="*/ 950118 h 1712118"/>
              <a:gd name="connsiteX50" fmla="*/ 1131094 w 1631156"/>
              <a:gd name="connsiteY50" fmla="*/ 652462 h 1712118"/>
              <a:gd name="connsiteX51" fmla="*/ 1240631 w 1631156"/>
              <a:gd name="connsiteY51" fmla="*/ 364331 h 1712118"/>
              <a:gd name="connsiteX0" fmla="*/ 1223962 w 1614487"/>
              <a:gd name="connsiteY0" fmla="*/ 364331 h 1712118"/>
              <a:gd name="connsiteX1" fmla="*/ 1276350 w 1614487"/>
              <a:gd name="connsiteY1" fmla="*/ 214312 h 1712118"/>
              <a:gd name="connsiteX2" fmla="*/ 1309687 w 1614487"/>
              <a:gd name="connsiteY2" fmla="*/ 102393 h 1712118"/>
              <a:gd name="connsiteX3" fmla="*/ 1321594 w 1614487"/>
              <a:gd name="connsiteY3" fmla="*/ 61912 h 1712118"/>
              <a:gd name="connsiteX4" fmla="*/ 1321594 w 1614487"/>
              <a:gd name="connsiteY4" fmla="*/ 45243 h 1712118"/>
              <a:gd name="connsiteX5" fmla="*/ 1302544 w 1614487"/>
              <a:gd name="connsiteY5" fmla="*/ 0 h 1712118"/>
              <a:gd name="connsiteX6" fmla="*/ 1614487 w 1614487"/>
              <a:gd name="connsiteY6" fmla="*/ 123825 h 1712118"/>
              <a:gd name="connsiteX7" fmla="*/ 1583531 w 1614487"/>
              <a:gd name="connsiteY7" fmla="*/ 161925 h 1712118"/>
              <a:gd name="connsiteX8" fmla="*/ 1550194 w 1614487"/>
              <a:gd name="connsiteY8" fmla="*/ 216693 h 1712118"/>
              <a:gd name="connsiteX9" fmla="*/ 1490662 w 1614487"/>
              <a:gd name="connsiteY9" fmla="*/ 361950 h 1712118"/>
              <a:gd name="connsiteX10" fmla="*/ 1371600 w 1614487"/>
              <a:gd name="connsiteY10" fmla="*/ 657225 h 1712118"/>
              <a:gd name="connsiteX11" fmla="*/ 1240631 w 1614487"/>
              <a:gd name="connsiteY11" fmla="*/ 952500 h 1712118"/>
              <a:gd name="connsiteX12" fmla="*/ 1157287 w 1614487"/>
              <a:gd name="connsiteY12" fmla="*/ 1131093 h 1712118"/>
              <a:gd name="connsiteX13" fmla="*/ 1078706 w 1614487"/>
              <a:gd name="connsiteY13" fmla="*/ 1273968 h 1712118"/>
              <a:gd name="connsiteX14" fmla="*/ 1050131 w 1614487"/>
              <a:gd name="connsiteY14" fmla="*/ 1338262 h 1712118"/>
              <a:gd name="connsiteX15" fmla="*/ 1016794 w 1614487"/>
              <a:gd name="connsiteY15" fmla="*/ 1397793 h 1712118"/>
              <a:gd name="connsiteX16" fmla="*/ 964406 w 1614487"/>
              <a:gd name="connsiteY16" fmla="*/ 1483518 h 1712118"/>
              <a:gd name="connsiteX17" fmla="*/ 926306 w 1614487"/>
              <a:gd name="connsiteY17" fmla="*/ 1535906 h 1712118"/>
              <a:gd name="connsiteX18" fmla="*/ 869156 w 1614487"/>
              <a:gd name="connsiteY18" fmla="*/ 1600200 h 1712118"/>
              <a:gd name="connsiteX19" fmla="*/ 812006 w 1614487"/>
              <a:gd name="connsiteY19" fmla="*/ 1652587 h 1712118"/>
              <a:gd name="connsiteX20" fmla="*/ 757237 w 1614487"/>
              <a:gd name="connsiteY20" fmla="*/ 1693068 h 1712118"/>
              <a:gd name="connsiteX21" fmla="*/ 728662 w 1614487"/>
              <a:gd name="connsiteY21" fmla="*/ 1707356 h 1712118"/>
              <a:gd name="connsiteX22" fmla="*/ 695325 w 1614487"/>
              <a:gd name="connsiteY22" fmla="*/ 1712118 h 1712118"/>
              <a:gd name="connsiteX23" fmla="*/ 669131 w 1614487"/>
              <a:gd name="connsiteY23" fmla="*/ 1704975 h 1712118"/>
              <a:gd name="connsiteX24" fmla="*/ 628650 w 1614487"/>
              <a:gd name="connsiteY24" fmla="*/ 1681162 h 1712118"/>
              <a:gd name="connsiteX25" fmla="*/ 604837 w 1614487"/>
              <a:gd name="connsiteY25" fmla="*/ 1654968 h 1712118"/>
              <a:gd name="connsiteX26" fmla="*/ 581025 w 1614487"/>
              <a:gd name="connsiteY26" fmla="*/ 1616868 h 1712118"/>
              <a:gd name="connsiteX27" fmla="*/ 557212 w 1614487"/>
              <a:gd name="connsiteY27" fmla="*/ 1585912 h 1712118"/>
              <a:gd name="connsiteX28" fmla="*/ 490537 w 1614487"/>
              <a:gd name="connsiteY28" fmla="*/ 1514475 h 1712118"/>
              <a:gd name="connsiteX29" fmla="*/ 388144 w 1614487"/>
              <a:gd name="connsiteY29" fmla="*/ 1428750 h 1712118"/>
              <a:gd name="connsiteX30" fmla="*/ 314325 w 1614487"/>
              <a:gd name="connsiteY30" fmla="*/ 1373981 h 1712118"/>
              <a:gd name="connsiteX31" fmla="*/ 221456 w 1614487"/>
              <a:gd name="connsiteY31" fmla="*/ 1297781 h 1712118"/>
              <a:gd name="connsiteX32" fmla="*/ 126206 w 1614487"/>
              <a:gd name="connsiteY32" fmla="*/ 1221581 h 1712118"/>
              <a:gd name="connsiteX33" fmla="*/ 38100 w 1614487"/>
              <a:gd name="connsiteY33" fmla="*/ 1164431 h 1712118"/>
              <a:gd name="connsiteX34" fmla="*/ 0 w 1614487"/>
              <a:gd name="connsiteY34" fmla="*/ 1138237 h 1712118"/>
              <a:gd name="connsiteX35" fmla="*/ 142875 w 1614487"/>
              <a:gd name="connsiteY35" fmla="*/ 1140618 h 1712118"/>
              <a:gd name="connsiteX36" fmla="*/ 257175 w 1614487"/>
              <a:gd name="connsiteY36" fmla="*/ 1188243 h 1712118"/>
              <a:gd name="connsiteX37" fmla="*/ 392906 w 1614487"/>
              <a:gd name="connsiteY37" fmla="*/ 1243012 h 1712118"/>
              <a:gd name="connsiteX38" fmla="*/ 481012 w 1614487"/>
              <a:gd name="connsiteY38" fmla="*/ 1276350 h 1712118"/>
              <a:gd name="connsiteX39" fmla="*/ 516731 w 1614487"/>
              <a:gd name="connsiteY39" fmla="*/ 1293018 h 1712118"/>
              <a:gd name="connsiteX40" fmla="*/ 561975 w 1614487"/>
              <a:gd name="connsiteY40" fmla="*/ 1302543 h 1712118"/>
              <a:gd name="connsiteX41" fmla="*/ 640556 w 1614487"/>
              <a:gd name="connsiteY41" fmla="*/ 1307306 h 1712118"/>
              <a:gd name="connsiteX42" fmla="*/ 688181 w 1614487"/>
              <a:gd name="connsiteY42" fmla="*/ 1304925 h 1712118"/>
              <a:gd name="connsiteX43" fmla="*/ 726281 w 1614487"/>
              <a:gd name="connsiteY43" fmla="*/ 1295400 h 1712118"/>
              <a:gd name="connsiteX44" fmla="*/ 757237 w 1614487"/>
              <a:gd name="connsiteY44" fmla="*/ 1281112 h 1712118"/>
              <a:gd name="connsiteX45" fmla="*/ 788194 w 1614487"/>
              <a:gd name="connsiteY45" fmla="*/ 1257300 h 1712118"/>
              <a:gd name="connsiteX46" fmla="*/ 826294 w 1614487"/>
              <a:gd name="connsiteY46" fmla="*/ 1216818 h 1712118"/>
              <a:gd name="connsiteX47" fmla="*/ 897731 w 1614487"/>
              <a:gd name="connsiteY47" fmla="*/ 1121568 h 1712118"/>
              <a:gd name="connsiteX48" fmla="*/ 983456 w 1614487"/>
              <a:gd name="connsiteY48" fmla="*/ 950118 h 1712118"/>
              <a:gd name="connsiteX49" fmla="*/ 1114425 w 1614487"/>
              <a:gd name="connsiteY49" fmla="*/ 652462 h 1712118"/>
              <a:gd name="connsiteX50" fmla="*/ 1223962 w 1614487"/>
              <a:gd name="connsiteY50" fmla="*/ 364331 h 1712118"/>
              <a:gd name="connsiteX0" fmla="*/ 1185862 w 1576387"/>
              <a:gd name="connsiteY0" fmla="*/ 364331 h 1712118"/>
              <a:gd name="connsiteX1" fmla="*/ 1238250 w 1576387"/>
              <a:gd name="connsiteY1" fmla="*/ 214312 h 1712118"/>
              <a:gd name="connsiteX2" fmla="*/ 1271587 w 1576387"/>
              <a:gd name="connsiteY2" fmla="*/ 102393 h 1712118"/>
              <a:gd name="connsiteX3" fmla="*/ 1283494 w 1576387"/>
              <a:gd name="connsiteY3" fmla="*/ 61912 h 1712118"/>
              <a:gd name="connsiteX4" fmla="*/ 1283494 w 1576387"/>
              <a:gd name="connsiteY4" fmla="*/ 45243 h 1712118"/>
              <a:gd name="connsiteX5" fmla="*/ 1264444 w 1576387"/>
              <a:gd name="connsiteY5" fmla="*/ 0 h 1712118"/>
              <a:gd name="connsiteX6" fmla="*/ 1576387 w 1576387"/>
              <a:gd name="connsiteY6" fmla="*/ 123825 h 1712118"/>
              <a:gd name="connsiteX7" fmla="*/ 1545431 w 1576387"/>
              <a:gd name="connsiteY7" fmla="*/ 161925 h 1712118"/>
              <a:gd name="connsiteX8" fmla="*/ 1512094 w 1576387"/>
              <a:gd name="connsiteY8" fmla="*/ 216693 h 1712118"/>
              <a:gd name="connsiteX9" fmla="*/ 1452562 w 1576387"/>
              <a:gd name="connsiteY9" fmla="*/ 361950 h 1712118"/>
              <a:gd name="connsiteX10" fmla="*/ 1333500 w 1576387"/>
              <a:gd name="connsiteY10" fmla="*/ 657225 h 1712118"/>
              <a:gd name="connsiteX11" fmla="*/ 1202531 w 1576387"/>
              <a:gd name="connsiteY11" fmla="*/ 952500 h 1712118"/>
              <a:gd name="connsiteX12" fmla="*/ 1119187 w 1576387"/>
              <a:gd name="connsiteY12" fmla="*/ 1131093 h 1712118"/>
              <a:gd name="connsiteX13" fmla="*/ 1040606 w 1576387"/>
              <a:gd name="connsiteY13" fmla="*/ 1273968 h 1712118"/>
              <a:gd name="connsiteX14" fmla="*/ 1012031 w 1576387"/>
              <a:gd name="connsiteY14" fmla="*/ 1338262 h 1712118"/>
              <a:gd name="connsiteX15" fmla="*/ 978694 w 1576387"/>
              <a:gd name="connsiteY15" fmla="*/ 1397793 h 1712118"/>
              <a:gd name="connsiteX16" fmla="*/ 926306 w 1576387"/>
              <a:gd name="connsiteY16" fmla="*/ 1483518 h 1712118"/>
              <a:gd name="connsiteX17" fmla="*/ 888206 w 1576387"/>
              <a:gd name="connsiteY17" fmla="*/ 1535906 h 1712118"/>
              <a:gd name="connsiteX18" fmla="*/ 831056 w 1576387"/>
              <a:gd name="connsiteY18" fmla="*/ 1600200 h 1712118"/>
              <a:gd name="connsiteX19" fmla="*/ 773906 w 1576387"/>
              <a:gd name="connsiteY19" fmla="*/ 1652587 h 1712118"/>
              <a:gd name="connsiteX20" fmla="*/ 719137 w 1576387"/>
              <a:gd name="connsiteY20" fmla="*/ 1693068 h 1712118"/>
              <a:gd name="connsiteX21" fmla="*/ 690562 w 1576387"/>
              <a:gd name="connsiteY21" fmla="*/ 1707356 h 1712118"/>
              <a:gd name="connsiteX22" fmla="*/ 657225 w 1576387"/>
              <a:gd name="connsiteY22" fmla="*/ 1712118 h 1712118"/>
              <a:gd name="connsiteX23" fmla="*/ 631031 w 1576387"/>
              <a:gd name="connsiteY23" fmla="*/ 1704975 h 1712118"/>
              <a:gd name="connsiteX24" fmla="*/ 590550 w 1576387"/>
              <a:gd name="connsiteY24" fmla="*/ 1681162 h 1712118"/>
              <a:gd name="connsiteX25" fmla="*/ 566737 w 1576387"/>
              <a:gd name="connsiteY25" fmla="*/ 1654968 h 1712118"/>
              <a:gd name="connsiteX26" fmla="*/ 542925 w 1576387"/>
              <a:gd name="connsiteY26" fmla="*/ 1616868 h 1712118"/>
              <a:gd name="connsiteX27" fmla="*/ 519112 w 1576387"/>
              <a:gd name="connsiteY27" fmla="*/ 1585912 h 1712118"/>
              <a:gd name="connsiteX28" fmla="*/ 452437 w 1576387"/>
              <a:gd name="connsiteY28" fmla="*/ 1514475 h 1712118"/>
              <a:gd name="connsiteX29" fmla="*/ 350044 w 1576387"/>
              <a:gd name="connsiteY29" fmla="*/ 1428750 h 1712118"/>
              <a:gd name="connsiteX30" fmla="*/ 276225 w 1576387"/>
              <a:gd name="connsiteY30" fmla="*/ 1373981 h 1712118"/>
              <a:gd name="connsiteX31" fmla="*/ 183356 w 1576387"/>
              <a:gd name="connsiteY31" fmla="*/ 1297781 h 1712118"/>
              <a:gd name="connsiteX32" fmla="*/ 88106 w 1576387"/>
              <a:gd name="connsiteY32" fmla="*/ 1221581 h 1712118"/>
              <a:gd name="connsiteX33" fmla="*/ 0 w 1576387"/>
              <a:gd name="connsiteY33" fmla="*/ 1164431 h 1712118"/>
              <a:gd name="connsiteX34" fmla="*/ 104775 w 1576387"/>
              <a:gd name="connsiteY34" fmla="*/ 1140618 h 1712118"/>
              <a:gd name="connsiteX35" fmla="*/ 219075 w 1576387"/>
              <a:gd name="connsiteY35" fmla="*/ 1188243 h 1712118"/>
              <a:gd name="connsiteX36" fmla="*/ 354806 w 1576387"/>
              <a:gd name="connsiteY36" fmla="*/ 1243012 h 1712118"/>
              <a:gd name="connsiteX37" fmla="*/ 442912 w 1576387"/>
              <a:gd name="connsiteY37" fmla="*/ 1276350 h 1712118"/>
              <a:gd name="connsiteX38" fmla="*/ 478631 w 1576387"/>
              <a:gd name="connsiteY38" fmla="*/ 1293018 h 1712118"/>
              <a:gd name="connsiteX39" fmla="*/ 523875 w 1576387"/>
              <a:gd name="connsiteY39" fmla="*/ 1302543 h 1712118"/>
              <a:gd name="connsiteX40" fmla="*/ 602456 w 1576387"/>
              <a:gd name="connsiteY40" fmla="*/ 1307306 h 1712118"/>
              <a:gd name="connsiteX41" fmla="*/ 650081 w 1576387"/>
              <a:gd name="connsiteY41" fmla="*/ 1304925 h 1712118"/>
              <a:gd name="connsiteX42" fmla="*/ 688181 w 1576387"/>
              <a:gd name="connsiteY42" fmla="*/ 1295400 h 1712118"/>
              <a:gd name="connsiteX43" fmla="*/ 719137 w 1576387"/>
              <a:gd name="connsiteY43" fmla="*/ 1281112 h 1712118"/>
              <a:gd name="connsiteX44" fmla="*/ 750094 w 1576387"/>
              <a:gd name="connsiteY44" fmla="*/ 1257300 h 1712118"/>
              <a:gd name="connsiteX45" fmla="*/ 788194 w 1576387"/>
              <a:gd name="connsiteY45" fmla="*/ 1216818 h 1712118"/>
              <a:gd name="connsiteX46" fmla="*/ 859631 w 1576387"/>
              <a:gd name="connsiteY46" fmla="*/ 1121568 h 1712118"/>
              <a:gd name="connsiteX47" fmla="*/ 945356 w 1576387"/>
              <a:gd name="connsiteY47" fmla="*/ 950118 h 1712118"/>
              <a:gd name="connsiteX48" fmla="*/ 1076325 w 1576387"/>
              <a:gd name="connsiteY48" fmla="*/ 652462 h 1712118"/>
              <a:gd name="connsiteX49" fmla="*/ 1185862 w 1576387"/>
              <a:gd name="connsiteY49" fmla="*/ 364331 h 1712118"/>
              <a:gd name="connsiteX0" fmla="*/ 1097756 w 1488281"/>
              <a:gd name="connsiteY0" fmla="*/ 364331 h 1712118"/>
              <a:gd name="connsiteX1" fmla="*/ 1150144 w 1488281"/>
              <a:gd name="connsiteY1" fmla="*/ 214312 h 1712118"/>
              <a:gd name="connsiteX2" fmla="*/ 1183481 w 1488281"/>
              <a:gd name="connsiteY2" fmla="*/ 102393 h 1712118"/>
              <a:gd name="connsiteX3" fmla="*/ 1195388 w 1488281"/>
              <a:gd name="connsiteY3" fmla="*/ 61912 h 1712118"/>
              <a:gd name="connsiteX4" fmla="*/ 1195388 w 1488281"/>
              <a:gd name="connsiteY4" fmla="*/ 45243 h 1712118"/>
              <a:gd name="connsiteX5" fmla="*/ 1176338 w 1488281"/>
              <a:gd name="connsiteY5" fmla="*/ 0 h 1712118"/>
              <a:gd name="connsiteX6" fmla="*/ 1488281 w 1488281"/>
              <a:gd name="connsiteY6" fmla="*/ 123825 h 1712118"/>
              <a:gd name="connsiteX7" fmla="*/ 1457325 w 1488281"/>
              <a:gd name="connsiteY7" fmla="*/ 161925 h 1712118"/>
              <a:gd name="connsiteX8" fmla="*/ 1423988 w 1488281"/>
              <a:gd name="connsiteY8" fmla="*/ 216693 h 1712118"/>
              <a:gd name="connsiteX9" fmla="*/ 1364456 w 1488281"/>
              <a:gd name="connsiteY9" fmla="*/ 361950 h 1712118"/>
              <a:gd name="connsiteX10" fmla="*/ 1245394 w 1488281"/>
              <a:gd name="connsiteY10" fmla="*/ 657225 h 1712118"/>
              <a:gd name="connsiteX11" fmla="*/ 1114425 w 1488281"/>
              <a:gd name="connsiteY11" fmla="*/ 952500 h 1712118"/>
              <a:gd name="connsiteX12" fmla="*/ 1031081 w 1488281"/>
              <a:gd name="connsiteY12" fmla="*/ 1131093 h 1712118"/>
              <a:gd name="connsiteX13" fmla="*/ 952500 w 1488281"/>
              <a:gd name="connsiteY13" fmla="*/ 1273968 h 1712118"/>
              <a:gd name="connsiteX14" fmla="*/ 923925 w 1488281"/>
              <a:gd name="connsiteY14" fmla="*/ 1338262 h 1712118"/>
              <a:gd name="connsiteX15" fmla="*/ 890588 w 1488281"/>
              <a:gd name="connsiteY15" fmla="*/ 1397793 h 1712118"/>
              <a:gd name="connsiteX16" fmla="*/ 838200 w 1488281"/>
              <a:gd name="connsiteY16" fmla="*/ 1483518 h 1712118"/>
              <a:gd name="connsiteX17" fmla="*/ 800100 w 1488281"/>
              <a:gd name="connsiteY17" fmla="*/ 1535906 h 1712118"/>
              <a:gd name="connsiteX18" fmla="*/ 742950 w 1488281"/>
              <a:gd name="connsiteY18" fmla="*/ 1600200 h 1712118"/>
              <a:gd name="connsiteX19" fmla="*/ 685800 w 1488281"/>
              <a:gd name="connsiteY19" fmla="*/ 1652587 h 1712118"/>
              <a:gd name="connsiteX20" fmla="*/ 631031 w 1488281"/>
              <a:gd name="connsiteY20" fmla="*/ 1693068 h 1712118"/>
              <a:gd name="connsiteX21" fmla="*/ 602456 w 1488281"/>
              <a:gd name="connsiteY21" fmla="*/ 1707356 h 1712118"/>
              <a:gd name="connsiteX22" fmla="*/ 569119 w 1488281"/>
              <a:gd name="connsiteY22" fmla="*/ 1712118 h 1712118"/>
              <a:gd name="connsiteX23" fmla="*/ 542925 w 1488281"/>
              <a:gd name="connsiteY23" fmla="*/ 1704975 h 1712118"/>
              <a:gd name="connsiteX24" fmla="*/ 502444 w 1488281"/>
              <a:gd name="connsiteY24" fmla="*/ 1681162 h 1712118"/>
              <a:gd name="connsiteX25" fmla="*/ 478631 w 1488281"/>
              <a:gd name="connsiteY25" fmla="*/ 1654968 h 1712118"/>
              <a:gd name="connsiteX26" fmla="*/ 454819 w 1488281"/>
              <a:gd name="connsiteY26" fmla="*/ 1616868 h 1712118"/>
              <a:gd name="connsiteX27" fmla="*/ 431006 w 1488281"/>
              <a:gd name="connsiteY27" fmla="*/ 1585912 h 1712118"/>
              <a:gd name="connsiteX28" fmla="*/ 364331 w 1488281"/>
              <a:gd name="connsiteY28" fmla="*/ 1514475 h 1712118"/>
              <a:gd name="connsiteX29" fmla="*/ 261938 w 1488281"/>
              <a:gd name="connsiteY29" fmla="*/ 1428750 h 1712118"/>
              <a:gd name="connsiteX30" fmla="*/ 188119 w 1488281"/>
              <a:gd name="connsiteY30" fmla="*/ 1373981 h 1712118"/>
              <a:gd name="connsiteX31" fmla="*/ 95250 w 1488281"/>
              <a:gd name="connsiteY31" fmla="*/ 1297781 h 1712118"/>
              <a:gd name="connsiteX32" fmla="*/ 0 w 1488281"/>
              <a:gd name="connsiteY32" fmla="*/ 1221581 h 1712118"/>
              <a:gd name="connsiteX33" fmla="*/ 16669 w 1488281"/>
              <a:gd name="connsiteY33" fmla="*/ 1140618 h 1712118"/>
              <a:gd name="connsiteX34" fmla="*/ 130969 w 1488281"/>
              <a:gd name="connsiteY34" fmla="*/ 1188243 h 1712118"/>
              <a:gd name="connsiteX35" fmla="*/ 266700 w 1488281"/>
              <a:gd name="connsiteY35" fmla="*/ 1243012 h 1712118"/>
              <a:gd name="connsiteX36" fmla="*/ 354806 w 1488281"/>
              <a:gd name="connsiteY36" fmla="*/ 1276350 h 1712118"/>
              <a:gd name="connsiteX37" fmla="*/ 390525 w 1488281"/>
              <a:gd name="connsiteY37" fmla="*/ 1293018 h 1712118"/>
              <a:gd name="connsiteX38" fmla="*/ 435769 w 1488281"/>
              <a:gd name="connsiteY38" fmla="*/ 1302543 h 1712118"/>
              <a:gd name="connsiteX39" fmla="*/ 514350 w 1488281"/>
              <a:gd name="connsiteY39" fmla="*/ 1307306 h 1712118"/>
              <a:gd name="connsiteX40" fmla="*/ 561975 w 1488281"/>
              <a:gd name="connsiteY40" fmla="*/ 1304925 h 1712118"/>
              <a:gd name="connsiteX41" fmla="*/ 600075 w 1488281"/>
              <a:gd name="connsiteY41" fmla="*/ 1295400 h 1712118"/>
              <a:gd name="connsiteX42" fmla="*/ 631031 w 1488281"/>
              <a:gd name="connsiteY42" fmla="*/ 1281112 h 1712118"/>
              <a:gd name="connsiteX43" fmla="*/ 661988 w 1488281"/>
              <a:gd name="connsiteY43" fmla="*/ 1257300 h 1712118"/>
              <a:gd name="connsiteX44" fmla="*/ 700088 w 1488281"/>
              <a:gd name="connsiteY44" fmla="*/ 1216818 h 1712118"/>
              <a:gd name="connsiteX45" fmla="*/ 771525 w 1488281"/>
              <a:gd name="connsiteY45" fmla="*/ 1121568 h 1712118"/>
              <a:gd name="connsiteX46" fmla="*/ 857250 w 1488281"/>
              <a:gd name="connsiteY46" fmla="*/ 950118 h 1712118"/>
              <a:gd name="connsiteX47" fmla="*/ 988219 w 1488281"/>
              <a:gd name="connsiteY47" fmla="*/ 652462 h 1712118"/>
              <a:gd name="connsiteX48" fmla="*/ 1097756 w 1488281"/>
              <a:gd name="connsiteY48" fmla="*/ 364331 h 1712118"/>
              <a:gd name="connsiteX0" fmla="*/ 1097756 w 1488281"/>
              <a:gd name="connsiteY0" fmla="*/ 364331 h 1712118"/>
              <a:gd name="connsiteX1" fmla="*/ 1150144 w 1488281"/>
              <a:gd name="connsiteY1" fmla="*/ 214312 h 1712118"/>
              <a:gd name="connsiteX2" fmla="*/ 1183481 w 1488281"/>
              <a:gd name="connsiteY2" fmla="*/ 102393 h 1712118"/>
              <a:gd name="connsiteX3" fmla="*/ 1195388 w 1488281"/>
              <a:gd name="connsiteY3" fmla="*/ 61912 h 1712118"/>
              <a:gd name="connsiteX4" fmla="*/ 1195388 w 1488281"/>
              <a:gd name="connsiteY4" fmla="*/ 45243 h 1712118"/>
              <a:gd name="connsiteX5" fmla="*/ 1176338 w 1488281"/>
              <a:gd name="connsiteY5" fmla="*/ 0 h 1712118"/>
              <a:gd name="connsiteX6" fmla="*/ 1488281 w 1488281"/>
              <a:gd name="connsiteY6" fmla="*/ 123825 h 1712118"/>
              <a:gd name="connsiteX7" fmla="*/ 1457325 w 1488281"/>
              <a:gd name="connsiteY7" fmla="*/ 161925 h 1712118"/>
              <a:gd name="connsiteX8" fmla="*/ 1423988 w 1488281"/>
              <a:gd name="connsiteY8" fmla="*/ 216693 h 1712118"/>
              <a:gd name="connsiteX9" fmla="*/ 1364456 w 1488281"/>
              <a:gd name="connsiteY9" fmla="*/ 361950 h 1712118"/>
              <a:gd name="connsiteX10" fmla="*/ 1245394 w 1488281"/>
              <a:gd name="connsiteY10" fmla="*/ 657225 h 1712118"/>
              <a:gd name="connsiteX11" fmla="*/ 1114425 w 1488281"/>
              <a:gd name="connsiteY11" fmla="*/ 952500 h 1712118"/>
              <a:gd name="connsiteX12" fmla="*/ 1031081 w 1488281"/>
              <a:gd name="connsiteY12" fmla="*/ 1131093 h 1712118"/>
              <a:gd name="connsiteX13" fmla="*/ 952500 w 1488281"/>
              <a:gd name="connsiteY13" fmla="*/ 1273968 h 1712118"/>
              <a:gd name="connsiteX14" fmla="*/ 923925 w 1488281"/>
              <a:gd name="connsiteY14" fmla="*/ 1338262 h 1712118"/>
              <a:gd name="connsiteX15" fmla="*/ 890588 w 1488281"/>
              <a:gd name="connsiteY15" fmla="*/ 1397793 h 1712118"/>
              <a:gd name="connsiteX16" fmla="*/ 838200 w 1488281"/>
              <a:gd name="connsiteY16" fmla="*/ 1483518 h 1712118"/>
              <a:gd name="connsiteX17" fmla="*/ 800100 w 1488281"/>
              <a:gd name="connsiteY17" fmla="*/ 1535906 h 1712118"/>
              <a:gd name="connsiteX18" fmla="*/ 742950 w 1488281"/>
              <a:gd name="connsiteY18" fmla="*/ 1600200 h 1712118"/>
              <a:gd name="connsiteX19" fmla="*/ 685800 w 1488281"/>
              <a:gd name="connsiteY19" fmla="*/ 1652587 h 1712118"/>
              <a:gd name="connsiteX20" fmla="*/ 631031 w 1488281"/>
              <a:gd name="connsiteY20" fmla="*/ 1693068 h 1712118"/>
              <a:gd name="connsiteX21" fmla="*/ 602456 w 1488281"/>
              <a:gd name="connsiteY21" fmla="*/ 1707356 h 1712118"/>
              <a:gd name="connsiteX22" fmla="*/ 569119 w 1488281"/>
              <a:gd name="connsiteY22" fmla="*/ 1712118 h 1712118"/>
              <a:gd name="connsiteX23" fmla="*/ 542925 w 1488281"/>
              <a:gd name="connsiteY23" fmla="*/ 1704975 h 1712118"/>
              <a:gd name="connsiteX24" fmla="*/ 502444 w 1488281"/>
              <a:gd name="connsiteY24" fmla="*/ 1681162 h 1712118"/>
              <a:gd name="connsiteX25" fmla="*/ 478631 w 1488281"/>
              <a:gd name="connsiteY25" fmla="*/ 1654968 h 1712118"/>
              <a:gd name="connsiteX26" fmla="*/ 454819 w 1488281"/>
              <a:gd name="connsiteY26" fmla="*/ 1616868 h 1712118"/>
              <a:gd name="connsiteX27" fmla="*/ 431006 w 1488281"/>
              <a:gd name="connsiteY27" fmla="*/ 1585912 h 1712118"/>
              <a:gd name="connsiteX28" fmla="*/ 364331 w 1488281"/>
              <a:gd name="connsiteY28" fmla="*/ 1514475 h 1712118"/>
              <a:gd name="connsiteX29" fmla="*/ 261938 w 1488281"/>
              <a:gd name="connsiteY29" fmla="*/ 1428750 h 1712118"/>
              <a:gd name="connsiteX30" fmla="*/ 188119 w 1488281"/>
              <a:gd name="connsiteY30" fmla="*/ 1373981 h 1712118"/>
              <a:gd name="connsiteX31" fmla="*/ 95250 w 1488281"/>
              <a:gd name="connsiteY31" fmla="*/ 1297781 h 1712118"/>
              <a:gd name="connsiteX32" fmla="*/ 0 w 1488281"/>
              <a:gd name="connsiteY32" fmla="*/ 1221581 h 1712118"/>
              <a:gd name="connsiteX33" fmla="*/ 130969 w 1488281"/>
              <a:gd name="connsiteY33" fmla="*/ 1188243 h 1712118"/>
              <a:gd name="connsiteX34" fmla="*/ 266700 w 1488281"/>
              <a:gd name="connsiteY34" fmla="*/ 1243012 h 1712118"/>
              <a:gd name="connsiteX35" fmla="*/ 354806 w 1488281"/>
              <a:gd name="connsiteY35" fmla="*/ 1276350 h 1712118"/>
              <a:gd name="connsiteX36" fmla="*/ 390525 w 1488281"/>
              <a:gd name="connsiteY36" fmla="*/ 1293018 h 1712118"/>
              <a:gd name="connsiteX37" fmla="*/ 435769 w 1488281"/>
              <a:gd name="connsiteY37" fmla="*/ 1302543 h 1712118"/>
              <a:gd name="connsiteX38" fmla="*/ 514350 w 1488281"/>
              <a:gd name="connsiteY38" fmla="*/ 1307306 h 1712118"/>
              <a:gd name="connsiteX39" fmla="*/ 561975 w 1488281"/>
              <a:gd name="connsiteY39" fmla="*/ 1304925 h 1712118"/>
              <a:gd name="connsiteX40" fmla="*/ 600075 w 1488281"/>
              <a:gd name="connsiteY40" fmla="*/ 1295400 h 1712118"/>
              <a:gd name="connsiteX41" fmla="*/ 631031 w 1488281"/>
              <a:gd name="connsiteY41" fmla="*/ 1281112 h 1712118"/>
              <a:gd name="connsiteX42" fmla="*/ 661988 w 1488281"/>
              <a:gd name="connsiteY42" fmla="*/ 1257300 h 1712118"/>
              <a:gd name="connsiteX43" fmla="*/ 700088 w 1488281"/>
              <a:gd name="connsiteY43" fmla="*/ 1216818 h 1712118"/>
              <a:gd name="connsiteX44" fmla="*/ 771525 w 1488281"/>
              <a:gd name="connsiteY44" fmla="*/ 1121568 h 1712118"/>
              <a:gd name="connsiteX45" fmla="*/ 857250 w 1488281"/>
              <a:gd name="connsiteY45" fmla="*/ 950118 h 1712118"/>
              <a:gd name="connsiteX46" fmla="*/ 988219 w 1488281"/>
              <a:gd name="connsiteY46" fmla="*/ 652462 h 1712118"/>
              <a:gd name="connsiteX47" fmla="*/ 1097756 w 1488281"/>
              <a:gd name="connsiteY47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5719 w 1393031"/>
              <a:gd name="connsiteY32" fmla="*/ 1188243 h 1712118"/>
              <a:gd name="connsiteX33" fmla="*/ 171450 w 1393031"/>
              <a:gd name="connsiteY33" fmla="*/ 1243012 h 1712118"/>
              <a:gd name="connsiteX34" fmla="*/ 259556 w 1393031"/>
              <a:gd name="connsiteY34" fmla="*/ 1276350 h 1712118"/>
              <a:gd name="connsiteX35" fmla="*/ 295275 w 1393031"/>
              <a:gd name="connsiteY35" fmla="*/ 1293018 h 1712118"/>
              <a:gd name="connsiteX36" fmla="*/ 340519 w 1393031"/>
              <a:gd name="connsiteY36" fmla="*/ 1302543 h 1712118"/>
              <a:gd name="connsiteX37" fmla="*/ 419100 w 1393031"/>
              <a:gd name="connsiteY37" fmla="*/ 1307306 h 1712118"/>
              <a:gd name="connsiteX38" fmla="*/ 466725 w 1393031"/>
              <a:gd name="connsiteY38" fmla="*/ 1304925 h 1712118"/>
              <a:gd name="connsiteX39" fmla="*/ 504825 w 1393031"/>
              <a:gd name="connsiteY39" fmla="*/ 1295400 h 1712118"/>
              <a:gd name="connsiteX40" fmla="*/ 535781 w 1393031"/>
              <a:gd name="connsiteY40" fmla="*/ 1281112 h 1712118"/>
              <a:gd name="connsiteX41" fmla="*/ 566738 w 1393031"/>
              <a:gd name="connsiteY41" fmla="*/ 1257300 h 1712118"/>
              <a:gd name="connsiteX42" fmla="*/ 604838 w 1393031"/>
              <a:gd name="connsiteY42" fmla="*/ 1216818 h 1712118"/>
              <a:gd name="connsiteX43" fmla="*/ 676275 w 1393031"/>
              <a:gd name="connsiteY43" fmla="*/ 1121568 h 1712118"/>
              <a:gd name="connsiteX44" fmla="*/ 762000 w 1393031"/>
              <a:gd name="connsiteY44" fmla="*/ 950118 h 1712118"/>
              <a:gd name="connsiteX45" fmla="*/ 892969 w 1393031"/>
              <a:gd name="connsiteY45" fmla="*/ 652462 h 1712118"/>
              <a:gd name="connsiteX46" fmla="*/ 1002506 w 1393031"/>
              <a:gd name="connsiteY46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171450 w 1393031"/>
              <a:gd name="connsiteY32" fmla="*/ 1243012 h 1712118"/>
              <a:gd name="connsiteX33" fmla="*/ 259556 w 1393031"/>
              <a:gd name="connsiteY33" fmla="*/ 1276350 h 1712118"/>
              <a:gd name="connsiteX34" fmla="*/ 295275 w 1393031"/>
              <a:gd name="connsiteY34" fmla="*/ 1293018 h 1712118"/>
              <a:gd name="connsiteX35" fmla="*/ 340519 w 1393031"/>
              <a:gd name="connsiteY35" fmla="*/ 1302543 h 1712118"/>
              <a:gd name="connsiteX36" fmla="*/ 419100 w 1393031"/>
              <a:gd name="connsiteY36" fmla="*/ 1307306 h 1712118"/>
              <a:gd name="connsiteX37" fmla="*/ 466725 w 1393031"/>
              <a:gd name="connsiteY37" fmla="*/ 1304925 h 1712118"/>
              <a:gd name="connsiteX38" fmla="*/ 504825 w 1393031"/>
              <a:gd name="connsiteY38" fmla="*/ 1295400 h 1712118"/>
              <a:gd name="connsiteX39" fmla="*/ 535781 w 1393031"/>
              <a:gd name="connsiteY39" fmla="*/ 1281112 h 1712118"/>
              <a:gd name="connsiteX40" fmla="*/ 566738 w 1393031"/>
              <a:gd name="connsiteY40" fmla="*/ 1257300 h 1712118"/>
              <a:gd name="connsiteX41" fmla="*/ 604838 w 1393031"/>
              <a:gd name="connsiteY41" fmla="*/ 1216818 h 1712118"/>
              <a:gd name="connsiteX42" fmla="*/ 676275 w 1393031"/>
              <a:gd name="connsiteY42" fmla="*/ 1121568 h 1712118"/>
              <a:gd name="connsiteX43" fmla="*/ 762000 w 1393031"/>
              <a:gd name="connsiteY43" fmla="*/ 950118 h 1712118"/>
              <a:gd name="connsiteX44" fmla="*/ 892969 w 1393031"/>
              <a:gd name="connsiteY44" fmla="*/ 652462 h 1712118"/>
              <a:gd name="connsiteX45" fmla="*/ 1002506 w 1393031"/>
              <a:gd name="connsiteY45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59556 w 1393031"/>
              <a:gd name="connsiteY32" fmla="*/ 1276350 h 1712118"/>
              <a:gd name="connsiteX33" fmla="*/ 295275 w 1393031"/>
              <a:gd name="connsiteY33" fmla="*/ 1293018 h 1712118"/>
              <a:gd name="connsiteX34" fmla="*/ 340519 w 1393031"/>
              <a:gd name="connsiteY34" fmla="*/ 1302543 h 1712118"/>
              <a:gd name="connsiteX35" fmla="*/ 419100 w 1393031"/>
              <a:gd name="connsiteY35" fmla="*/ 1307306 h 1712118"/>
              <a:gd name="connsiteX36" fmla="*/ 466725 w 1393031"/>
              <a:gd name="connsiteY36" fmla="*/ 1304925 h 1712118"/>
              <a:gd name="connsiteX37" fmla="*/ 504825 w 1393031"/>
              <a:gd name="connsiteY37" fmla="*/ 1295400 h 1712118"/>
              <a:gd name="connsiteX38" fmla="*/ 535781 w 1393031"/>
              <a:gd name="connsiteY38" fmla="*/ 1281112 h 1712118"/>
              <a:gd name="connsiteX39" fmla="*/ 566738 w 1393031"/>
              <a:gd name="connsiteY39" fmla="*/ 1257300 h 1712118"/>
              <a:gd name="connsiteX40" fmla="*/ 604838 w 1393031"/>
              <a:gd name="connsiteY40" fmla="*/ 1216818 h 1712118"/>
              <a:gd name="connsiteX41" fmla="*/ 676275 w 1393031"/>
              <a:gd name="connsiteY41" fmla="*/ 1121568 h 1712118"/>
              <a:gd name="connsiteX42" fmla="*/ 762000 w 1393031"/>
              <a:gd name="connsiteY42" fmla="*/ 950118 h 1712118"/>
              <a:gd name="connsiteX43" fmla="*/ 892969 w 1393031"/>
              <a:gd name="connsiteY43" fmla="*/ 652462 h 1712118"/>
              <a:gd name="connsiteX44" fmla="*/ 1002506 w 1393031"/>
              <a:gd name="connsiteY44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59682 w 1393031"/>
              <a:gd name="connsiteY32" fmla="*/ 1276941 h 1712118"/>
              <a:gd name="connsiteX33" fmla="*/ 295275 w 1393031"/>
              <a:gd name="connsiteY33" fmla="*/ 1293018 h 1712118"/>
              <a:gd name="connsiteX34" fmla="*/ 340519 w 1393031"/>
              <a:gd name="connsiteY34" fmla="*/ 1302543 h 1712118"/>
              <a:gd name="connsiteX35" fmla="*/ 419100 w 1393031"/>
              <a:gd name="connsiteY35" fmla="*/ 1307306 h 1712118"/>
              <a:gd name="connsiteX36" fmla="*/ 466725 w 1393031"/>
              <a:gd name="connsiteY36" fmla="*/ 1304925 h 1712118"/>
              <a:gd name="connsiteX37" fmla="*/ 504825 w 1393031"/>
              <a:gd name="connsiteY37" fmla="*/ 1295400 h 1712118"/>
              <a:gd name="connsiteX38" fmla="*/ 535781 w 1393031"/>
              <a:gd name="connsiteY38" fmla="*/ 1281112 h 1712118"/>
              <a:gd name="connsiteX39" fmla="*/ 566738 w 1393031"/>
              <a:gd name="connsiteY39" fmla="*/ 1257300 h 1712118"/>
              <a:gd name="connsiteX40" fmla="*/ 604838 w 1393031"/>
              <a:gd name="connsiteY40" fmla="*/ 1216818 h 1712118"/>
              <a:gd name="connsiteX41" fmla="*/ 676275 w 1393031"/>
              <a:gd name="connsiteY41" fmla="*/ 1121568 h 1712118"/>
              <a:gd name="connsiteX42" fmla="*/ 762000 w 1393031"/>
              <a:gd name="connsiteY42" fmla="*/ 950118 h 1712118"/>
              <a:gd name="connsiteX43" fmla="*/ 892969 w 1393031"/>
              <a:gd name="connsiteY43" fmla="*/ 652462 h 1712118"/>
              <a:gd name="connsiteX44" fmla="*/ 1002506 w 1393031"/>
              <a:gd name="connsiteY44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95275 w 1393031"/>
              <a:gd name="connsiteY32" fmla="*/ 1293018 h 1712118"/>
              <a:gd name="connsiteX33" fmla="*/ 340519 w 1393031"/>
              <a:gd name="connsiteY33" fmla="*/ 1302543 h 1712118"/>
              <a:gd name="connsiteX34" fmla="*/ 419100 w 1393031"/>
              <a:gd name="connsiteY34" fmla="*/ 1307306 h 1712118"/>
              <a:gd name="connsiteX35" fmla="*/ 466725 w 1393031"/>
              <a:gd name="connsiteY35" fmla="*/ 1304925 h 1712118"/>
              <a:gd name="connsiteX36" fmla="*/ 504825 w 1393031"/>
              <a:gd name="connsiteY36" fmla="*/ 1295400 h 1712118"/>
              <a:gd name="connsiteX37" fmla="*/ 535781 w 1393031"/>
              <a:gd name="connsiteY37" fmla="*/ 1281112 h 1712118"/>
              <a:gd name="connsiteX38" fmla="*/ 566738 w 1393031"/>
              <a:gd name="connsiteY38" fmla="*/ 1257300 h 1712118"/>
              <a:gd name="connsiteX39" fmla="*/ 604838 w 1393031"/>
              <a:gd name="connsiteY39" fmla="*/ 1216818 h 1712118"/>
              <a:gd name="connsiteX40" fmla="*/ 676275 w 1393031"/>
              <a:gd name="connsiteY40" fmla="*/ 1121568 h 1712118"/>
              <a:gd name="connsiteX41" fmla="*/ 762000 w 1393031"/>
              <a:gd name="connsiteY41" fmla="*/ 950118 h 1712118"/>
              <a:gd name="connsiteX42" fmla="*/ 892969 w 1393031"/>
              <a:gd name="connsiteY42" fmla="*/ 652462 h 1712118"/>
              <a:gd name="connsiteX43" fmla="*/ 1002506 w 1393031"/>
              <a:gd name="connsiteY43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95419 w 1393031"/>
              <a:gd name="connsiteY32" fmla="*/ 1293617 h 1712118"/>
              <a:gd name="connsiteX33" fmla="*/ 340519 w 1393031"/>
              <a:gd name="connsiteY33" fmla="*/ 1302543 h 1712118"/>
              <a:gd name="connsiteX34" fmla="*/ 419100 w 1393031"/>
              <a:gd name="connsiteY34" fmla="*/ 1307306 h 1712118"/>
              <a:gd name="connsiteX35" fmla="*/ 466725 w 1393031"/>
              <a:gd name="connsiteY35" fmla="*/ 1304925 h 1712118"/>
              <a:gd name="connsiteX36" fmla="*/ 504825 w 1393031"/>
              <a:gd name="connsiteY36" fmla="*/ 1295400 h 1712118"/>
              <a:gd name="connsiteX37" fmla="*/ 535781 w 1393031"/>
              <a:gd name="connsiteY37" fmla="*/ 1281112 h 1712118"/>
              <a:gd name="connsiteX38" fmla="*/ 566738 w 1393031"/>
              <a:gd name="connsiteY38" fmla="*/ 1257300 h 1712118"/>
              <a:gd name="connsiteX39" fmla="*/ 604838 w 1393031"/>
              <a:gd name="connsiteY39" fmla="*/ 1216818 h 1712118"/>
              <a:gd name="connsiteX40" fmla="*/ 676275 w 1393031"/>
              <a:gd name="connsiteY40" fmla="*/ 1121568 h 1712118"/>
              <a:gd name="connsiteX41" fmla="*/ 762000 w 1393031"/>
              <a:gd name="connsiteY41" fmla="*/ 950118 h 1712118"/>
              <a:gd name="connsiteX42" fmla="*/ 892969 w 1393031"/>
              <a:gd name="connsiteY42" fmla="*/ 652462 h 1712118"/>
              <a:gd name="connsiteX43" fmla="*/ 1002506 w 1393031"/>
              <a:gd name="connsiteY43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40519 w 1393031"/>
              <a:gd name="connsiteY32" fmla="*/ 1302543 h 1712118"/>
              <a:gd name="connsiteX33" fmla="*/ 419100 w 1393031"/>
              <a:gd name="connsiteY33" fmla="*/ 1307306 h 1712118"/>
              <a:gd name="connsiteX34" fmla="*/ 466725 w 1393031"/>
              <a:gd name="connsiteY34" fmla="*/ 1304925 h 1712118"/>
              <a:gd name="connsiteX35" fmla="*/ 504825 w 1393031"/>
              <a:gd name="connsiteY35" fmla="*/ 1295400 h 1712118"/>
              <a:gd name="connsiteX36" fmla="*/ 535781 w 1393031"/>
              <a:gd name="connsiteY36" fmla="*/ 1281112 h 1712118"/>
              <a:gd name="connsiteX37" fmla="*/ 566738 w 1393031"/>
              <a:gd name="connsiteY37" fmla="*/ 1257300 h 1712118"/>
              <a:gd name="connsiteX38" fmla="*/ 604838 w 1393031"/>
              <a:gd name="connsiteY38" fmla="*/ 1216818 h 1712118"/>
              <a:gd name="connsiteX39" fmla="*/ 676275 w 1393031"/>
              <a:gd name="connsiteY39" fmla="*/ 1121568 h 1712118"/>
              <a:gd name="connsiteX40" fmla="*/ 762000 w 1393031"/>
              <a:gd name="connsiteY40" fmla="*/ 950118 h 1712118"/>
              <a:gd name="connsiteX41" fmla="*/ 892969 w 1393031"/>
              <a:gd name="connsiteY41" fmla="*/ 652462 h 1712118"/>
              <a:gd name="connsiteX42" fmla="*/ 1002506 w 1393031"/>
              <a:gd name="connsiteY42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40685 w 1393031"/>
              <a:gd name="connsiteY32" fmla="*/ 1303147 h 1712118"/>
              <a:gd name="connsiteX33" fmla="*/ 419100 w 1393031"/>
              <a:gd name="connsiteY33" fmla="*/ 1307306 h 1712118"/>
              <a:gd name="connsiteX34" fmla="*/ 466725 w 1393031"/>
              <a:gd name="connsiteY34" fmla="*/ 1304925 h 1712118"/>
              <a:gd name="connsiteX35" fmla="*/ 504825 w 1393031"/>
              <a:gd name="connsiteY35" fmla="*/ 1295400 h 1712118"/>
              <a:gd name="connsiteX36" fmla="*/ 535781 w 1393031"/>
              <a:gd name="connsiteY36" fmla="*/ 1281112 h 1712118"/>
              <a:gd name="connsiteX37" fmla="*/ 566738 w 1393031"/>
              <a:gd name="connsiteY37" fmla="*/ 1257300 h 1712118"/>
              <a:gd name="connsiteX38" fmla="*/ 604838 w 1393031"/>
              <a:gd name="connsiteY38" fmla="*/ 1216818 h 1712118"/>
              <a:gd name="connsiteX39" fmla="*/ 676275 w 1393031"/>
              <a:gd name="connsiteY39" fmla="*/ 1121568 h 1712118"/>
              <a:gd name="connsiteX40" fmla="*/ 762000 w 1393031"/>
              <a:gd name="connsiteY40" fmla="*/ 950118 h 1712118"/>
              <a:gd name="connsiteX41" fmla="*/ 892969 w 1393031"/>
              <a:gd name="connsiteY41" fmla="*/ 652462 h 1712118"/>
              <a:gd name="connsiteX42" fmla="*/ 1002506 w 1393031"/>
              <a:gd name="connsiteY42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419100 w 1393031"/>
              <a:gd name="connsiteY32" fmla="*/ 1307306 h 1712118"/>
              <a:gd name="connsiteX33" fmla="*/ 466725 w 1393031"/>
              <a:gd name="connsiteY33" fmla="*/ 1304925 h 1712118"/>
              <a:gd name="connsiteX34" fmla="*/ 504825 w 1393031"/>
              <a:gd name="connsiteY34" fmla="*/ 1295400 h 1712118"/>
              <a:gd name="connsiteX35" fmla="*/ 535781 w 1393031"/>
              <a:gd name="connsiteY35" fmla="*/ 1281112 h 1712118"/>
              <a:gd name="connsiteX36" fmla="*/ 566738 w 1393031"/>
              <a:gd name="connsiteY36" fmla="*/ 1257300 h 1712118"/>
              <a:gd name="connsiteX37" fmla="*/ 604838 w 1393031"/>
              <a:gd name="connsiteY37" fmla="*/ 1216818 h 1712118"/>
              <a:gd name="connsiteX38" fmla="*/ 676275 w 1393031"/>
              <a:gd name="connsiteY38" fmla="*/ 1121568 h 1712118"/>
              <a:gd name="connsiteX39" fmla="*/ 762000 w 1393031"/>
              <a:gd name="connsiteY39" fmla="*/ 950118 h 1712118"/>
              <a:gd name="connsiteX40" fmla="*/ 892969 w 1393031"/>
              <a:gd name="connsiteY40" fmla="*/ 652462 h 1712118"/>
              <a:gd name="connsiteX41" fmla="*/ 1002506 w 1393031"/>
              <a:gd name="connsiteY41" fmla="*/ 364331 h 1712118"/>
              <a:gd name="connsiteX0" fmla="*/ 909637 w 1300162"/>
              <a:gd name="connsiteY0" fmla="*/ 364331 h 1712118"/>
              <a:gd name="connsiteX1" fmla="*/ 962025 w 1300162"/>
              <a:gd name="connsiteY1" fmla="*/ 214312 h 1712118"/>
              <a:gd name="connsiteX2" fmla="*/ 995362 w 1300162"/>
              <a:gd name="connsiteY2" fmla="*/ 102393 h 1712118"/>
              <a:gd name="connsiteX3" fmla="*/ 1007269 w 1300162"/>
              <a:gd name="connsiteY3" fmla="*/ 61912 h 1712118"/>
              <a:gd name="connsiteX4" fmla="*/ 1007269 w 1300162"/>
              <a:gd name="connsiteY4" fmla="*/ 45243 h 1712118"/>
              <a:gd name="connsiteX5" fmla="*/ 988219 w 1300162"/>
              <a:gd name="connsiteY5" fmla="*/ 0 h 1712118"/>
              <a:gd name="connsiteX6" fmla="*/ 1300162 w 1300162"/>
              <a:gd name="connsiteY6" fmla="*/ 123825 h 1712118"/>
              <a:gd name="connsiteX7" fmla="*/ 1269206 w 1300162"/>
              <a:gd name="connsiteY7" fmla="*/ 161925 h 1712118"/>
              <a:gd name="connsiteX8" fmla="*/ 1235869 w 1300162"/>
              <a:gd name="connsiteY8" fmla="*/ 216693 h 1712118"/>
              <a:gd name="connsiteX9" fmla="*/ 1176337 w 1300162"/>
              <a:gd name="connsiteY9" fmla="*/ 361950 h 1712118"/>
              <a:gd name="connsiteX10" fmla="*/ 1057275 w 1300162"/>
              <a:gd name="connsiteY10" fmla="*/ 657225 h 1712118"/>
              <a:gd name="connsiteX11" fmla="*/ 926306 w 1300162"/>
              <a:gd name="connsiteY11" fmla="*/ 952500 h 1712118"/>
              <a:gd name="connsiteX12" fmla="*/ 842962 w 1300162"/>
              <a:gd name="connsiteY12" fmla="*/ 1131093 h 1712118"/>
              <a:gd name="connsiteX13" fmla="*/ 764381 w 1300162"/>
              <a:gd name="connsiteY13" fmla="*/ 1273968 h 1712118"/>
              <a:gd name="connsiteX14" fmla="*/ 735806 w 1300162"/>
              <a:gd name="connsiteY14" fmla="*/ 1338262 h 1712118"/>
              <a:gd name="connsiteX15" fmla="*/ 702469 w 1300162"/>
              <a:gd name="connsiteY15" fmla="*/ 1397793 h 1712118"/>
              <a:gd name="connsiteX16" fmla="*/ 650081 w 1300162"/>
              <a:gd name="connsiteY16" fmla="*/ 1483518 h 1712118"/>
              <a:gd name="connsiteX17" fmla="*/ 611981 w 1300162"/>
              <a:gd name="connsiteY17" fmla="*/ 1535906 h 1712118"/>
              <a:gd name="connsiteX18" fmla="*/ 554831 w 1300162"/>
              <a:gd name="connsiteY18" fmla="*/ 1600200 h 1712118"/>
              <a:gd name="connsiteX19" fmla="*/ 497681 w 1300162"/>
              <a:gd name="connsiteY19" fmla="*/ 1652587 h 1712118"/>
              <a:gd name="connsiteX20" fmla="*/ 442912 w 1300162"/>
              <a:gd name="connsiteY20" fmla="*/ 1693068 h 1712118"/>
              <a:gd name="connsiteX21" fmla="*/ 414337 w 1300162"/>
              <a:gd name="connsiteY21" fmla="*/ 1707356 h 1712118"/>
              <a:gd name="connsiteX22" fmla="*/ 381000 w 1300162"/>
              <a:gd name="connsiteY22" fmla="*/ 1712118 h 1712118"/>
              <a:gd name="connsiteX23" fmla="*/ 354806 w 1300162"/>
              <a:gd name="connsiteY23" fmla="*/ 1704975 h 1712118"/>
              <a:gd name="connsiteX24" fmla="*/ 314325 w 1300162"/>
              <a:gd name="connsiteY24" fmla="*/ 1681162 h 1712118"/>
              <a:gd name="connsiteX25" fmla="*/ 290512 w 1300162"/>
              <a:gd name="connsiteY25" fmla="*/ 1654968 h 1712118"/>
              <a:gd name="connsiteX26" fmla="*/ 266700 w 1300162"/>
              <a:gd name="connsiteY26" fmla="*/ 1616868 h 1712118"/>
              <a:gd name="connsiteX27" fmla="*/ 242887 w 1300162"/>
              <a:gd name="connsiteY27" fmla="*/ 1585912 h 1712118"/>
              <a:gd name="connsiteX28" fmla="*/ 176212 w 1300162"/>
              <a:gd name="connsiteY28" fmla="*/ 1514475 h 1712118"/>
              <a:gd name="connsiteX29" fmla="*/ 73819 w 1300162"/>
              <a:gd name="connsiteY29" fmla="*/ 1428750 h 1712118"/>
              <a:gd name="connsiteX30" fmla="*/ 0 w 1300162"/>
              <a:gd name="connsiteY30" fmla="*/ 1373981 h 1712118"/>
              <a:gd name="connsiteX31" fmla="*/ 326231 w 1300162"/>
              <a:gd name="connsiteY31" fmla="*/ 1307306 h 1712118"/>
              <a:gd name="connsiteX32" fmla="*/ 373856 w 1300162"/>
              <a:gd name="connsiteY32" fmla="*/ 1304925 h 1712118"/>
              <a:gd name="connsiteX33" fmla="*/ 411956 w 1300162"/>
              <a:gd name="connsiteY33" fmla="*/ 1295400 h 1712118"/>
              <a:gd name="connsiteX34" fmla="*/ 442912 w 1300162"/>
              <a:gd name="connsiteY34" fmla="*/ 1281112 h 1712118"/>
              <a:gd name="connsiteX35" fmla="*/ 473869 w 1300162"/>
              <a:gd name="connsiteY35" fmla="*/ 1257300 h 1712118"/>
              <a:gd name="connsiteX36" fmla="*/ 511969 w 1300162"/>
              <a:gd name="connsiteY36" fmla="*/ 1216818 h 1712118"/>
              <a:gd name="connsiteX37" fmla="*/ 583406 w 1300162"/>
              <a:gd name="connsiteY37" fmla="*/ 1121568 h 1712118"/>
              <a:gd name="connsiteX38" fmla="*/ 669131 w 1300162"/>
              <a:gd name="connsiteY38" fmla="*/ 950118 h 1712118"/>
              <a:gd name="connsiteX39" fmla="*/ 800100 w 1300162"/>
              <a:gd name="connsiteY39" fmla="*/ 652462 h 1712118"/>
              <a:gd name="connsiteX40" fmla="*/ 909637 w 1300162"/>
              <a:gd name="connsiteY40" fmla="*/ 364331 h 1712118"/>
              <a:gd name="connsiteX0" fmla="*/ 835818 w 1226343"/>
              <a:gd name="connsiteY0" fmla="*/ 364331 h 1712118"/>
              <a:gd name="connsiteX1" fmla="*/ 888206 w 1226343"/>
              <a:gd name="connsiteY1" fmla="*/ 214312 h 1712118"/>
              <a:gd name="connsiteX2" fmla="*/ 921543 w 1226343"/>
              <a:gd name="connsiteY2" fmla="*/ 102393 h 1712118"/>
              <a:gd name="connsiteX3" fmla="*/ 933450 w 1226343"/>
              <a:gd name="connsiteY3" fmla="*/ 61912 h 1712118"/>
              <a:gd name="connsiteX4" fmla="*/ 933450 w 1226343"/>
              <a:gd name="connsiteY4" fmla="*/ 45243 h 1712118"/>
              <a:gd name="connsiteX5" fmla="*/ 914400 w 1226343"/>
              <a:gd name="connsiteY5" fmla="*/ 0 h 1712118"/>
              <a:gd name="connsiteX6" fmla="*/ 1226343 w 1226343"/>
              <a:gd name="connsiteY6" fmla="*/ 123825 h 1712118"/>
              <a:gd name="connsiteX7" fmla="*/ 1195387 w 1226343"/>
              <a:gd name="connsiteY7" fmla="*/ 161925 h 1712118"/>
              <a:gd name="connsiteX8" fmla="*/ 1162050 w 1226343"/>
              <a:gd name="connsiteY8" fmla="*/ 216693 h 1712118"/>
              <a:gd name="connsiteX9" fmla="*/ 1102518 w 1226343"/>
              <a:gd name="connsiteY9" fmla="*/ 361950 h 1712118"/>
              <a:gd name="connsiteX10" fmla="*/ 983456 w 1226343"/>
              <a:gd name="connsiteY10" fmla="*/ 657225 h 1712118"/>
              <a:gd name="connsiteX11" fmla="*/ 852487 w 1226343"/>
              <a:gd name="connsiteY11" fmla="*/ 952500 h 1712118"/>
              <a:gd name="connsiteX12" fmla="*/ 769143 w 1226343"/>
              <a:gd name="connsiteY12" fmla="*/ 1131093 h 1712118"/>
              <a:gd name="connsiteX13" fmla="*/ 690562 w 1226343"/>
              <a:gd name="connsiteY13" fmla="*/ 1273968 h 1712118"/>
              <a:gd name="connsiteX14" fmla="*/ 661987 w 1226343"/>
              <a:gd name="connsiteY14" fmla="*/ 1338262 h 1712118"/>
              <a:gd name="connsiteX15" fmla="*/ 628650 w 1226343"/>
              <a:gd name="connsiteY15" fmla="*/ 1397793 h 1712118"/>
              <a:gd name="connsiteX16" fmla="*/ 576262 w 1226343"/>
              <a:gd name="connsiteY16" fmla="*/ 1483518 h 1712118"/>
              <a:gd name="connsiteX17" fmla="*/ 538162 w 1226343"/>
              <a:gd name="connsiteY17" fmla="*/ 1535906 h 1712118"/>
              <a:gd name="connsiteX18" fmla="*/ 481012 w 1226343"/>
              <a:gd name="connsiteY18" fmla="*/ 1600200 h 1712118"/>
              <a:gd name="connsiteX19" fmla="*/ 423862 w 1226343"/>
              <a:gd name="connsiteY19" fmla="*/ 1652587 h 1712118"/>
              <a:gd name="connsiteX20" fmla="*/ 369093 w 1226343"/>
              <a:gd name="connsiteY20" fmla="*/ 1693068 h 1712118"/>
              <a:gd name="connsiteX21" fmla="*/ 340518 w 1226343"/>
              <a:gd name="connsiteY21" fmla="*/ 1707356 h 1712118"/>
              <a:gd name="connsiteX22" fmla="*/ 307181 w 1226343"/>
              <a:gd name="connsiteY22" fmla="*/ 1712118 h 1712118"/>
              <a:gd name="connsiteX23" fmla="*/ 280987 w 1226343"/>
              <a:gd name="connsiteY23" fmla="*/ 1704975 h 1712118"/>
              <a:gd name="connsiteX24" fmla="*/ 240506 w 1226343"/>
              <a:gd name="connsiteY24" fmla="*/ 1681162 h 1712118"/>
              <a:gd name="connsiteX25" fmla="*/ 216693 w 1226343"/>
              <a:gd name="connsiteY25" fmla="*/ 1654968 h 1712118"/>
              <a:gd name="connsiteX26" fmla="*/ 192881 w 1226343"/>
              <a:gd name="connsiteY26" fmla="*/ 1616868 h 1712118"/>
              <a:gd name="connsiteX27" fmla="*/ 169068 w 1226343"/>
              <a:gd name="connsiteY27" fmla="*/ 1585912 h 1712118"/>
              <a:gd name="connsiteX28" fmla="*/ 102393 w 1226343"/>
              <a:gd name="connsiteY28" fmla="*/ 1514475 h 1712118"/>
              <a:gd name="connsiteX29" fmla="*/ 0 w 1226343"/>
              <a:gd name="connsiteY29" fmla="*/ 1428750 h 1712118"/>
              <a:gd name="connsiteX30" fmla="*/ 252412 w 1226343"/>
              <a:gd name="connsiteY30" fmla="*/ 1307306 h 1712118"/>
              <a:gd name="connsiteX31" fmla="*/ 300037 w 1226343"/>
              <a:gd name="connsiteY31" fmla="*/ 1304925 h 1712118"/>
              <a:gd name="connsiteX32" fmla="*/ 338137 w 1226343"/>
              <a:gd name="connsiteY32" fmla="*/ 1295400 h 1712118"/>
              <a:gd name="connsiteX33" fmla="*/ 369093 w 1226343"/>
              <a:gd name="connsiteY33" fmla="*/ 1281112 h 1712118"/>
              <a:gd name="connsiteX34" fmla="*/ 400050 w 1226343"/>
              <a:gd name="connsiteY34" fmla="*/ 1257300 h 1712118"/>
              <a:gd name="connsiteX35" fmla="*/ 438150 w 1226343"/>
              <a:gd name="connsiteY35" fmla="*/ 1216818 h 1712118"/>
              <a:gd name="connsiteX36" fmla="*/ 509587 w 1226343"/>
              <a:gd name="connsiteY36" fmla="*/ 1121568 h 1712118"/>
              <a:gd name="connsiteX37" fmla="*/ 595312 w 1226343"/>
              <a:gd name="connsiteY37" fmla="*/ 950118 h 1712118"/>
              <a:gd name="connsiteX38" fmla="*/ 726281 w 1226343"/>
              <a:gd name="connsiteY38" fmla="*/ 652462 h 1712118"/>
              <a:gd name="connsiteX39" fmla="*/ 835818 w 1226343"/>
              <a:gd name="connsiteY39" fmla="*/ 364331 h 1712118"/>
              <a:gd name="connsiteX0" fmla="*/ 733425 w 1123950"/>
              <a:gd name="connsiteY0" fmla="*/ 364331 h 1712118"/>
              <a:gd name="connsiteX1" fmla="*/ 785813 w 1123950"/>
              <a:gd name="connsiteY1" fmla="*/ 214312 h 1712118"/>
              <a:gd name="connsiteX2" fmla="*/ 819150 w 1123950"/>
              <a:gd name="connsiteY2" fmla="*/ 102393 h 1712118"/>
              <a:gd name="connsiteX3" fmla="*/ 831057 w 1123950"/>
              <a:gd name="connsiteY3" fmla="*/ 61912 h 1712118"/>
              <a:gd name="connsiteX4" fmla="*/ 831057 w 1123950"/>
              <a:gd name="connsiteY4" fmla="*/ 45243 h 1712118"/>
              <a:gd name="connsiteX5" fmla="*/ 812007 w 1123950"/>
              <a:gd name="connsiteY5" fmla="*/ 0 h 1712118"/>
              <a:gd name="connsiteX6" fmla="*/ 1123950 w 1123950"/>
              <a:gd name="connsiteY6" fmla="*/ 123825 h 1712118"/>
              <a:gd name="connsiteX7" fmla="*/ 1092994 w 1123950"/>
              <a:gd name="connsiteY7" fmla="*/ 161925 h 1712118"/>
              <a:gd name="connsiteX8" fmla="*/ 1059657 w 1123950"/>
              <a:gd name="connsiteY8" fmla="*/ 216693 h 1712118"/>
              <a:gd name="connsiteX9" fmla="*/ 1000125 w 1123950"/>
              <a:gd name="connsiteY9" fmla="*/ 361950 h 1712118"/>
              <a:gd name="connsiteX10" fmla="*/ 881063 w 1123950"/>
              <a:gd name="connsiteY10" fmla="*/ 657225 h 1712118"/>
              <a:gd name="connsiteX11" fmla="*/ 750094 w 1123950"/>
              <a:gd name="connsiteY11" fmla="*/ 952500 h 1712118"/>
              <a:gd name="connsiteX12" fmla="*/ 666750 w 1123950"/>
              <a:gd name="connsiteY12" fmla="*/ 1131093 h 1712118"/>
              <a:gd name="connsiteX13" fmla="*/ 588169 w 1123950"/>
              <a:gd name="connsiteY13" fmla="*/ 1273968 h 1712118"/>
              <a:gd name="connsiteX14" fmla="*/ 559594 w 1123950"/>
              <a:gd name="connsiteY14" fmla="*/ 1338262 h 1712118"/>
              <a:gd name="connsiteX15" fmla="*/ 526257 w 1123950"/>
              <a:gd name="connsiteY15" fmla="*/ 1397793 h 1712118"/>
              <a:gd name="connsiteX16" fmla="*/ 473869 w 1123950"/>
              <a:gd name="connsiteY16" fmla="*/ 1483518 h 1712118"/>
              <a:gd name="connsiteX17" fmla="*/ 435769 w 1123950"/>
              <a:gd name="connsiteY17" fmla="*/ 1535906 h 1712118"/>
              <a:gd name="connsiteX18" fmla="*/ 378619 w 1123950"/>
              <a:gd name="connsiteY18" fmla="*/ 1600200 h 1712118"/>
              <a:gd name="connsiteX19" fmla="*/ 321469 w 1123950"/>
              <a:gd name="connsiteY19" fmla="*/ 1652587 h 1712118"/>
              <a:gd name="connsiteX20" fmla="*/ 266700 w 1123950"/>
              <a:gd name="connsiteY20" fmla="*/ 1693068 h 1712118"/>
              <a:gd name="connsiteX21" fmla="*/ 238125 w 1123950"/>
              <a:gd name="connsiteY21" fmla="*/ 1707356 h 1712118"/>
              <a:gd name="connsiteX22" fmla="*/ 204788 w 1123950"/>
              <a:gd name="connsiteY22" fmla="*/ 1712118 h 1712118"/>
              <a:gd name="connsiteX23" fmla="*/ 178594 w 1123950"/>
              <a:gd name="connsiteY23" fmla="*/ 1704975 h 1712118"/>
              <a:gd name="connsiteX24" fmla="*/ 138113 w 1123950"/>
              <a:gd name="connsiteY24" fmla="*/ 1681162 h 1712118"/>
              <a:gd name="connsiteX25" fmla="*/ 114300 w 1123950"/>
              <a:gd name="connsiteY25" fmla="*/ 1654968 h 1712118"/>
              <a:gd name="connsiteX26" fmla="*/ 90488 w 1123950"/>
              <a:gd name="connsiteY26" fmla="*/ 1616868 h 1712118"/>
              <a:gd name="connsiteX27" fmla="*/ 66675 w 1123950"/>
              <a:gd name="connsiteY27" fmla="*/ 1585912 h 1712118"/>
              <a:gd name="connsiteX28" fmla="*/ 0 w 1123950"/>
              <a:gd name="connsiteY28" fmla="*/ 1514475 h 1712118"/>
              <a:gd name="connsiteX29" fmla="*/ 150019 w 1123950"/>
              <a:gd name="connsiteY29" fmla="*/ 1307306 h 1712118"/>
              <a:gd name="connsiteX30" fmla="*/ 197644 w 1123950"/>
              <a:gd name="connsiteY30" fmla="*/ 1304925 h 1712118"/>
              <a:gd name="connsiteX31" fmla="*/ 235744 w 1123950"/>
              <a:gd name="connsiteY31" fmla="*/ 1295400 h 1712118"/>
              <a:gd name="connsiteX32" fmla="*/ 266700 w 1123950"/>
              <a:gd name="connsiteY32" fmla="*/ 1281112 h 1712118"/>
              <a:gd name="connsiteX33" fmla="*/ 297657 w 1123950"/>
              <a:gd name="connsiteY33" fmla="*/ 1257300 h 1712118"/>
              <a:gd name="connsiteX34" fmla="*/ 335757 w 1123950"/>
              <a:gd name="connsiteY34" fmla="*/ 1216818 h 1712118"/>
              <a:gd name="connsiteX35" fmla="*/ 407194 w 1123950"/>
              <a:gd name="connsiteY35" fmla="*/ 1121568 h 1712118"/>
              <a:gd name="connsiteX36" fmla="*/ 492919 w 1123950"/>
              <a:gd name="connsiteY36" fmla="*/ 950118 h 1712118"/>
              <a:gd name="connsiteX37" fmla="*/ 623888 w 1123950"/>
              <a:gd name="connsiteY37" fmla="*/ 652462 h 1712118"/>
              <a:gd name="connsiteX38" fmla="*/ 733425 w 1123950"/>
              <a:gd name="connsiteY38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83344 w 1057275"/>
              <a:gd name="connsiteY28" fmla="*/ 1307306 h 1712118"/>
              <a:gd name="connsiteX29" fmla="*/ 130969 w 1057275"/>
              <a:gd name="connsiteY29" fmla="*/ 1304925 h 1712118"/>
              <a:gd name="connsiteX30" fmla="*/ 169069 w 1057275"/>
              <a:gd name="connsiteY30" fmla="*/ 1295400 h 1712118"/>
              <a:gd name="connsiteX31" fmla="*/ 200025 w 1057275"/>
              <a:gd name="connsiteY31" fmla="*/ 1281112 h 1712118"/>
              <a:gd name="connsiteX32" fmla="*/ 230982 w 1057275"/>
              <a:gd name="connsiteY32" fmla="*/ 1257300 h 1712118"/>
              <a:gd name="connsiteX33" fmla="*/ 269082 w 1057275"/>
              <a:gd name="connsiteY33" fmla="*/ 1216818 h 1712118"/>
              <a:gd name="connsiteX34" fmla="*/ 340519 w 1057275"/>
              <a:gd name="connsiteY34" fmla="*/ 1121568 h 1712118"/>
              <a:gd name="connsiteX35" fmla="*/ 426244 w 1057275"/>
              <a:gd name="connsiteY35" fmla="*/ 950118 h 1712118"/>
              <a:gd name="connsiteX36" fmla="*/ 557213 w 1057275"/>
              <a:gd name="connsiteY36" fmla="*/ 652462 h 1712118"/>
              <a:gd name="connsiteX37" fmla="*/ 666750 w 1057275"/>
              <a:gd name="connsiteY37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83385 w 1057275"/>
              <a:gd name="connsiteY28" fmla="*/ 1307912 h 1712118"/>
              <a:gd name="connsiteX29" fmla="*/ 130969 w 1057275"/>
              <a:gd name="connsiteY29" fmla="*/ 1304925 h 1712118"/>
              <a:gd name="connsiteX30" fmla="*/ 169069 w 1057275"/>
              <a:gd name="connsiteY30" fmla="*/ 1295400 h 1712118"/>
              <a:gd name="connsiteX31" fmla="*/ 200025 w 1057275"/>
              <a:gd name="connsiteY31" fmla="*/ 1281112 h 1712118"/>
              <a:gd name="connsiteX32" fmla="*/ 230982 w 1057275"/>
              <a:gd name="connsiteY32" fmla="*/ 1257300 h 1712118"/>
              <a:gd name="connsiteX33" fmla="*/ 269082 w 1057275"/>
              <a:gd name="connsiteY33" fmla="*/ 1216818 h 1712118"/>
              <a:gd name="connsiteX34" fmla="*/ 340519 w 1057275"/>
              <a:gd name="connsiteY34" fmla="*/ 1121568 h 1712118"/>
              <a:gd name="connsiteX35" fmla="*/ 426244 w 1057275"/>
              <a:gd name="connsiteY35" fmla="*/ 950118 h 1712118"/>
              <a:gd name="connsiteX36" fmla="*/ 557213 w 1057275"/>
              <a:gd name="connsiteY36" fmla="*/ 652462 h 1712118"/>
              <a:gd name="connsiteX37" fmla="*/ 666750 w 1057275"/>
              <a:gd name="connsiteY37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130969 w 1057275"/>
              <a:gd name="connsiteY28" fmla="*/ 1304925 h 1712118"/>
              <a:gd name="connsiteX29" fmla="*/ 169069 w 1057275"/>
              <a:gd name="connsiteY29" fmla="*/ 1295400 h 1712118"/>
              <a:gd name="connsiteX30" fmla="*/ 200025 w 1057275"/>
              <a:gd name="connsiteY30" fmla="*/ 1281112 h 1712118"/>
              <a:gd name="connsiteX31" fmla="*/ 230982 w 1057275"/>
              <a:gd name="connsiteY31" fmla="*/ 1257300 h 1712118"/>
              <a:gd name="connsiteX32" fmla="*/ 269082 w 1057275"/>
              <a:gd name="connsiteY32" fmla="*/ 1216818 h 1712118"/>
              <a:gd name="connsiteX33" fmla="*/ 340519 w 1057275"/>
              <a:gd name="connsiteY33" fmla="*/ 1121568 h 1712118"/>
              <a:gd name="connsiteX34" fmla="*/ 426244 w 1057275"/>
              <a:gd name="connsiteY34" fmla="*/ 950118 h 1712118"/>
              <a:gd name="connsiteX35" fmla="*/ 557213 w 1057275"/>
              <a:gd name="connsiteY35" fmla="*/ 652462 h 1712118"/>
              <a:gd name="connsiteX36" fmla="*/ 666750 w 1057275"/>
              <a:gd name="connsiteY36" fmla="*/ 364331 h 1712118"/>
              <a:gd name="connsiteX0" fmla="*/ 642937 w 1033462"/>
              <a:gd name="connsiteY0" fmla="*/ 364331 h 1712118"/>
              <a:gd name="connsiteX1" fmla="*/ 695325 w 1033462"/>
              <a:gd name="connsiteY1" fmla="*/ 214312 h 1712118"/>
              <a:gd name="connsiteX2" fmla="*/ 728662 w 1033462"/>
              <a:gd name="connsiteY2" fmla="*/ 102393 h 1712118"/>
              <a:gd name="connsiteX3" fmla="*/ 740569 w 1033462"/>
              <a:gd name="connsiteY3" fmla="*/ 61912 h 1712118"/>
              <a:gd name="connsiteX4" fmla="*/ 740569 w 1033462"/>
              <a:gd name="connsiteY4" fmla="*/ 45243 h 1712118"/>
              <a:gd name="connsiteX5" fmla="*/ 721519 w 1033462"/>
              <a:gd name="connsiteY5" fmla="*/ 0 h 1712118"/>
              <a:gd name="connsiteX6" fmla="*/ 1033462 w 1033462"/>
              <a:gd name="connsiteY6" fmla="*/ 123825 h 1712118"/>
              <a:gd name="connsiteX7" fmla="*/ 1002506 w 1033462"/>
              <a:gd name="connsiteY7" fmla="*/ 161925 h 1712118"/>
              <a:gd name="connsiteX8" fmla="*/ 969169 w 1033462"/>
              <a:gd name="connsiteY8" fmla="*/ 216693 h 1712118"/>
              <a:gd name="connsiteX9" fmla="*/ 909637 w 1033462"/>
              <a:gd name="connsiteY9" fmla="*/ 361950 h 1712118"/>
              <a:gd name="connsiteX10" fmla="*/ 790575 w 1033462"/>
              <a:gd name="connsiteY10" fmla="*/ 657225 h 1712118"/>
              <a:gd name="connsiteX11" fmla="*/ 659606 w 1033462"/>
              <a:gd name="connsiteY11" fmla="*/ 952500 h 1712118"/>
              <a:gd name="connsiteX12" fmla="*/ 576262 w 1033462"/>
              <a:gd name="connsiteY12" fmla="*/ 1131093 h 1712118"/>
              <a:gd name="connsiteX13" fmla="*/ 497681 w 1033462"/>
              <a:gd name="connsiteY13" fmla="*/ 1273968 h 1712118"/>
              <a:gd name="connsiteX14" fmla="*/ 469106 w 1033462"/>
              <a:gd name="connsiteY14" fmla="*/ 1338262 h 1712118"/>
              <a:gd name="connsiteX15" fmla="*/ 435769 w 1033462"/>
              <a:gd name="connsiteY15" fmla="*/ 1397793 h 1712118"/>
              <a:gd name="connsiteX16" fmla="*/ 383381 w 1033462"/>
              <a:gd name="connsiteY16" fmla="*/ 1483518 h 1712118"/>
              <a:gd name="connsiteX17" fmla="*/ 345281 w 1033462"/>
              <a:gd name="connsiteY17" fmla="*/ 1535906 h 1712118"/>
              <a:gd name="connsiteX18" fmla="*/ 288131 w 1033462"/>
              <a:gd name="connsiteY18" fmla="*/ 1600200 h 1712118"/>
              <a:gd name="connsiteX19" fmla="*/ 230981 w 1033462"/>
              <a:gd name="connsiteY19" fmla="*/ 1652587 h 1712118"/>
              <a:gd name="connsiteX20" fmla="*/ 176212 w 1033462"/>
              <a:gd name="connsiteY20" fmla="*/ 1693068 h 1712118"/>
              <a:gd name="connsiteX21" fmla="*/ 147637 w 1033462"/>
              <a:gd name="connsiteY21" fmla="*/ 1707356 h 1712118"/>
              <a:gd name="connsiteX22" fmla="*/ 114300 w 1033462"/>
              <a:gd name="connsiteY22" fmla="*/ 1712118 h 1712118"/>
              <a:gd name="connsiteX23" fmla="*/ 88106 w 1033462"/>
              <a:gd name="connsiteY23" fmla="*/ 1704975 h 1712118"/>
              <a:gd name="connsiteX24" fmla="*/ 47625 w 1033462"/>
              <a:gd name="connsiteY24" fmla="*/ 1681162 h 1712118"/>
              <a:gd name="connsiteX25" fmla="*/ 23812 w 1033462"/>
              <a:gd name="connsiteY25" fmla="*/ 1654968 h 1712118"/>
              <a:gd name="connsiteX26" fmla="*/ 0 w 1033462"/>
              <a:gd name="connsiteY26" fmla="*/ 1616868 h 1712118"/>
              <a:gd name="connsiteX27" fmla="*/ 107156 w 1033462"/>
              <a:gd name="connsiteY27" fmla="*/ 1304925 h 1712118"/>
              <a:gd name="connsiteX28" fmla="*/ 145256 w 1033462"/>
              <a:gd name="connsiteY28" fmla="*/ 1295400 h 1712118"/>
              <a:gd name="connsiteX29" fmla="*/ 176212 w 1033462"/>
              <a:gd name="connsiteY29" fmla="*/ 1281112 h 1712118"/>
              <a:gd name="connsiteX30" fmla="*/ 207169 w 1033462"/>
              <a:gd name="connsiteY30" fmla="*/ 1257300 h 1712118"/>
              <a:gd name="connsiteX31" fmla="*/ 245269 w 1033462"/>
              <a:gd name="connsiteY31" fmla="*/ 1216818 h 1712118"/>
              <a:gd name="connsiteX32" fmla="*/ 316706 w 1033462"/>
              <a:gd name="connsiteY32" fmla="*/ 1121568 h 1712118"/>
              <a:gd name="connsiteX33" fmla="*/ 402431 w 1033462"/>
              <a:gd name="connsiteY33" fmla="*/ 950118 h 1712118"/>
              <a:gd name="connsiteX34" fmla="*/ 533400 w 1033462"/>
              <a:gd name="connsiteY34" fmla="*/ 652462 h 1712118"/>
              <a:gd name="connsiteX35" fmla="*/ 642937 w 1033462"/>
              <a:gd name="connsiteY35" fmla="*/ 364331 h 1712118"/>
              <a:gd name="connsiteX0" fmla="*/ 642937 w 1033462"/>
              <a:gd name="connsiteY0" fmla="*/ 364331 h 1712118"/>
              <a:gd name="connsiteX1" fmla="*/ 695325 w 1033462"/>
              <a:gd name="connsiteY1" fmla="*/ 214312 h 1712118"/>
              <a:gd name="connsiteX2" fmla="*/ 728662 w 1033462"/>
              <a:gd name="connsiteY2" fmla="*/ 102393 h 1712118"/>
              <a:gd name="connsiteX3" fmla="*/ 740569 w 1033462"/>
              <a:gd name="connsiteY3" fmla="*/ 61912 h 1712118"/>
              <a:gd name="connsiteX4" fmla="*/ 740569 w 1033462"/>
              <a:gd name="connsiteY4" fmla="*/ 45243 h 1712118"/>
              <a:gd name="connsiteX5" fmla="*/ 721519 w 1033462"/>
              <a:gd name="connsiteY5" fmla="*/ 0 h 1712118"/>
              <a:gd name="connsiteX6" fmla="*/ 1033462 w 1033462"/>
              <a:gd name="connsiteY6" fmla="*/ 123825 h 1712118"/>
              <a:gd name="connsiteX7" fmla="*/ 1002506 w 1033462"/>
              <a:gd name="connsiteY7" fmla="*/ 161925 h 1712118"/>
              <a:gd name="connsiteX8" fmla="*/ 969169 w 1033462"/>
              <a:gd name="connsiteY8" fmla="*/ 216693 h 1712118"/>
              <a:gd name="connsiteX9" fmla="*/ 909637 w 1033462"/>
              <a:gd name="connsiteY9" fmla="*/ 361950 h 1712118"/>
              <a:gd name="connsiteX10" fmla="*/ 790575 w 1033462"/>
              <a:gd name="connsiteY10" fmla="*/ 657225 h 1712118"/>
              <a:gd name="connsiteX11" fmla="*/ 659606 w 1033462"/>
              <a:gd name="connsiteY11" fmla="*/ 952500 h 1712118"/>
              <a:gd name="connsiteX12" fmla="*/ 576262 w 1033462"/>
              <a:gd name="connsiteY12" fmla="*/ 1131093 h 1712118"/>
              <a:gd name="connsiteX13" fmla="*/ 497681 w 1033462"/>
              <a:gd name="connsiteY13" fmla="*/ 1273968 h 1712118"/>
              <a:gd name="connsiteX14" fmla="*/ 469106 w 1033462"/>
              <a:gd name="connsiteY14" fmla="*/ 1338262 h 1712118"/>
              <a:gd name="connsiteX15" fmla="*/ 435769 w 1033462"/>
              <a:gd name="connsiteY15" fmla="*/ 1397793 h 1712118"/>
              <a:gd name="connsiteX16" fmla="*/ 383381 w 1033462"/>
              <a:gd name="connsiteY16" fmla="*/ 1483518 h 1712118"/>
              <a:gd name="connsiteX17" fmla="*/ 345281 w 1033462"/>
              <a:gd name="connsiteY17" fmla="*/ 1535906 h 1712118"/>
              <a:gd name="connsiteX18" fmla="*/ 288131 w 1033462"/>
              <a:gd name="connsiteY18" fmla="*/ 1600200 h 1712118"/>
              <a:gd name="connsiteX19" fmla="*/ 230981 w 1033462"/>
              <a:gd name="connsiteY19" fmla="*/ 1652587 h 1712118"/>
              <a:gd name="connsiteX20" fmla="*/ 176212 w 1033462"/>
              <a:gd name="connsiteY20" fmla="*/ 1693068 h 1712118"/>
              <a:gd name="connsiteX21" fmla="*/ 147637 w 1033462"/>
              <a:gd name="connsiteY21" fmla="*/ 1707356 h 1712118"/>
              <a:gd name="connsiteX22" fmla="*/ 114300 w 1033462"/>
              <a:gd name="connsiteY22" fmla="*/ 1712118 h 1712118"/>
              <a:gd name="connsiteX23" fmla="*/ 88106 w 1033462"/>
              <a:gd name="connsiteY23" fmla="*/ 1704975 h 1712118"/>
              <a:gd name="connsiteX24" fmla="*/ 47625 w 1033462"/>
              <a:gd name="connsiteY24" fmla="*/ 1681162 h 1712118"/>
              <a:gd name="connsiteX25" fmla="*/ 23812 w 1033462"/>
              <a:gd name="connsiteY25" fmla="*/ 1654968 h 1712118"/>
              <a:gd name="connsiteX26" fmla="*/ 0 w 1033462"/>
              <a:gd name="connsiteY26" fmla="*/ 1616868 h 1712118"/>
              <a:gd name="connsiteX27" fmla="*/ 145256 w 1033462"/>
              <a:gd name="connsiteY27" fmla="*/ 1295400 h 1712118"/>
              <a:gd name="connsiteX28" fmla="*/ 176212 w 1033462"/>
              <a:gd name="connsiteY28" fmla="*/ 1281112 h 1712118"/>
              <a:gd name="connsiteX29" fmla="*/ 207169 w 1033462"/>
              <a:gd name="connsiteY29" fmla="*/ 1257300 h 1712118"/>
              <a:gd name="connsiteX30" fmla="*/ 245269 w 1033462"/>
              <a:gd name="connsiteY30" fmla="*/ 1216818 h 1712118"/>
              <a:gd name="connsiteX31" fmla="*/ 316706 w 1033462"/>
              <a:gd name="connsiteY31" fmla="*/ 1121568 h 1712118"/>
              <a:gd name="connsiteX32" fmla="*/ 402431 w 1033462"/>
              <a:gd name="connsiteY32" fmla="*/ 950118 h 1712118"/>
              <a:gd name="connsiteX33" fmla="*/ 533400 w 1033462"/>
              <a:gd name="connsiteY33" fmla="*/ 652462 h 1712118"/>
              <a:gd name="connsiteX34" fmla="*/ 642937 w 1033462"/>
              <a:gd name="connsiteY34" fmla="*/ 364331 h 171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33462" h="1712118">
                <a:moveTo>
                  <a:pt x="642937" y="364331"/>
                </a:moveTo>
                <a:lnTo>
                  <a:pt x="695325" y="214312"/>
                </a:lnTo>
                <a:lnTo>
                  <a:pt x="728662" y="102393"/>
                </a:lnTo>
                <a:lnTo>
                  <a:pt x="740569" y="61912"/>
                </a:lnTo>
                <a:lnTo>
                  <a:pt x="740569" y="45243"/>
                </a:lnTo>
                <a:lnTo>
                  <a:pt x="721519" y="0"/>
                </a:lnTo>
                <a:lnTo>
                  <a:pt x="1033462" y="123825"/>
                </a:lnTo>
                <a:lnTo>
                  <a:pt x="1002506" y="161925"/>
                </a:lnTo>
                <a:lnTo>
                  <a:pt x="969169" y="216693"/>
                </a:lnTo>
                <a:lnTo>
                  <a:pt x="909637" y="361950"/>
                </a:lnTo>
                <a:lnTo>
                  <a:pt x="790575" y="657225"/>
                </a:lnTo>
                <a:lnTo>
                  <a:pt x="659606" y="952500"/>
                </a:lnTo>
                <a:lnTo>
                  <a:pt x="576262" y="1131093"/>
                </a:lnTo>
                <a:lnTo>
                  <a:pt x="497681" y="1273968"/>
                </a:lnTo>
                <a:lnTo>
                  <a:pt x="469106" y="1338262"/>
                </a:lnTo>
                <a:lnTo>
                  <a:pt x="435769" y="1397793"/>
                </a:lnTo>
                <a:lnTo>
                  <a:pt x="383381" y="1483518"/>
                </a:lnTo>
                <a:lnTo>
                  <a:pt x="345281" y="1535906"/>
                </a:lnTo>
                <a:lnTo>
                  <a:pt x="288131" y="1600200"/>
                </a:lnTo>
                <a:lnTo>
                  <a:pt x="230981" y="1652587"/>
                </a:lnTo>
                <a:lnTo>
                  <a:pt x="176212" y="1693068"/>
                </a:lnTo>
                <a:lnTo>
                  <a:pt x="147637" y="1707356"/>
                </a:lnTo>
                <a:lnTo>
                  <a:pt x="114300" y="1712118"/>
                </a:lnTo>
                <a:lnTo>
                  <a:pt x="88106" y="1704975"/>
                </a:lnTo>
                <a:lnTo>
                  <a:pt x="47625" y="1681162"/>
                </a:lnTo>
                <a:lnTo>
                  <a:pt x="23812" y="1654968"/>
                </a:lnTo>
                <a:lnTo>
                  <a:pt x="0" y="1616868"/>
                </a:lnTo>
                <a:lnTo>
                  <a:pt x="145256" y="1295400"/>
                </a:lnTo>
                <a:lnTo>
                  <a:pt x="176212" y="1281112"/>
                </a:lnTo>
                <a:lnTo>
                  <a:pt x="207169" y="1257300"/>
                </a:lnTo>
                <a:lnTo>
                  <a:pt x="245269" y="1216818"/>
                </a:lnTo>
                <a:lnTo>
                  <a:pt x="316706" y="1121568"/>
                </a:lnTo>
                <a:lnTo>
                  <a:pt x="402431" y="950118"/>
                </a:lnTo>
                <a:lnTo>
                  <a:pt x="533400" y="652462"/>
                </a:lnTo>
                <a:lnTo>
                  <a:pt x="642937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E1C77A-68CB-4D4B-8A0C-649D7DAD25CB}"/>
              </a:ext>
            </a:extLst>
          </p:cNvPr>
          <p:cNvSpPr/>
          <p:nvPr/>
        </p:nvSpPr>
        <p:spPr>
          <a:xfrm>
            <a:off x="5827713" y="5586414"/>
            <a:ext cx="774700" cy="547687"/>
          </a:xfrm>
          <a:custGeom>
            <a:avLst/>
            <a:gdLst>
              <a:gd name="connsiteX0" fmla="*/ 342900 w 776287"/>
              <a:gd name="connsiteY0" fmla="*/ 128587 h 547687"/>
              <a:gd name="connsiteX1" fmla="*/ 466725 w 776287"/>
              <a:gd name="connsiteY1" fmla="*/ 176212 h 547687"/>
              <a:gd name="connsiteX2" fmla="*/ 554831 w 776287"/>
              <a:gd name="connsiteY2" fmla="*/ 214312 h 547687"/>
              <a:gd name="connsiteX3" fmla="*/ 614362 w 776287"/>
              <a:gd name="connsiteY3" fmla="*/ 223837 h 547687"/>
              <a:gd name="connsiteX4" fmla="*/ 697706 w 776287"/>
              <a:gd name="connsiteY4" fmla="*/ 219075 h 547687"/>
              <a:gd name="connsiteX5" fmla="*/ 745331 w 776287"/>
              <a:gd name="connsiteY5" fmla="*/ 209550 h 547687"/>
              <a:gd name="connsiteX6" fmla="*/ 776287 w 776287"/>
              <a:gd name="connsiteY6" fmla="*/ 195262 h 547687"/>
              <a:gd name="connsiteX7" fmla="*/ 714375 w 776287"/>
              <a:gd name="connsiteY7" fmla="*/ 376237 h 547687"/>
              <a:gd name="connsiteX8" fmla="*/ 611981 w 776287"/>
              <a:gd name="connsiteY8" fmla="*/ 547687 h 547687"/>
              <a:gd name="connsiteX9" fmla="*/ 573881 w 776287"/>
              <a:gd name="connsiteY9" fmla="*/ 492918 h 547687"/>
              <a:gd name="connsiteX10" fmla="*/ 495300 w 776287"/>
              <a:gd name="connsiteY10" fmla="*/ 416718 h 547687"/>
              <a:gd name="connsiteX11" fmla="*/ 383381 w 776287"/>
              <a:gd name="connsiteY11" fmla="*/ 330993 h 547687"/>
              <a:gd name="connsiteX12" fmla="*/ 347662 w 776287"/>
              <a:gd name="connsiteY12" fmla="*/ 300037 h 547687"/>
              <a:gd name="connsiteX13" fmla="*/ 247650 w 776287"/>
              <a:gd name="connsiteY13" fmla="*/ 211931 h 547687"/>
              <a:gd name="connsiteX14" fmla="*/ 119062 w 776287"/>
              <a:gd name="connsiteY14" fmla="*/ 119062 h 547687"/>
              <a:gd name="connsiteX15" fmla="*/ 45244 w 776287"/>
              <a:gd name="connsiteY15" fmla="*/ 73818 h 547687"/>
              <a:gd name="connsiteX16" fmla="*/ 21431 w 776287"/>
              <a:gd name="connsiteY16" fmla="*/ 61912 h 547687"/>
              <a:gd name="connsiteX17" fmla="*/ 9525 w 776287"/>
              <a:gd name="connsiteY17" fmla="*/ 42862 h 547687"/>
              <a:gd name="connsiteX18" fmla="*/ 0 w 776287"/>
              <a:gd name="connsiteY18" fmla="*/ 19050 h 547687"/>
              <a:gd name="connsiteX19" fmla="*/ 7144 w 776287"/>
              <a:gd name="connsiteY19" fmla="*/ 0 h 547687"/>
              <a:gd name="connsiteX20" fmla="*/ 45244 w 776287"/>
              <a:gd name="connsiteY20" fmla="*/ 7143 h 547687"/>
              <a:gd name="connsiteX21" fmla="*/ 138112 w 776287"/>
              <a:gd name="connsiteY21" fmla="*/ 47625 h 547687"/>
              <a:gd name="connsiteX22" fmla="*/ 342900 w 776287"/>
              <a:gd name="connsiteY22" fmla="*/ 1285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6287" h="547687">
                <a:moveTo>
                  <a:pt x="342900" y="128587"/>
                </a:moveTo>
                <a:lnTo>
                  <a:pt x="466725" y="176212"/>
                </a:lnTo>
                <a:lnTo>
                  <a:pt x="554831" y="214312"/>
                </a:lnTo>
                <a:lnTo>
                  <a:pt x="614362" y="223837"/>
                </a:lnTo>
                <a:lnTo>
                  <a:pt x="697706" y="219075"/>
                </a:lnTo>
                <a:lnTo>
                  <a:pt x="745331" y="209550"/>
                </a:lnTo>
                <a:lnTo>
                  <a:pt x="776287" y="195262"/>
                </a:lnTo>
                <a:lnTo>
                  <a:pt x="714375" y="376237"/>
                </a:lnTo>
                <a:lnTo>
                  <a:pt x="611981" y="547687"/>
                </a:lnTo>
                <a:lnTo>
                  <a:pt x="573881" y="492918"/>
                </a:lnTo>
                <a:lnTo>
                  <a:pt x="495300" y="416718"/>
                </a:lnTo>
                <a:lnTo>
                  <a:pt x="383381" y="330993"/>
                </a:lnTo>
                <a:lnTo>
                  <a:pt x="347662" y="300037"/>
                </a:lnTo>
                <a:lnTo>
                  <a:pt x="247650" y="211931"/>
                </a:lnTo>
                <a:lnTo>
                  <a:pt x="119062" y="119062"/>
                </a:lnTo>
                <a:lnTo>
                  <a:pt x="45244" y="73818"/>
                </a:lnTo>
                <a:lnTo>
                  <a:pt x="21431" y="61912"/>
                </a:lnTo>
                <a:lnTo>
                  <a:pt x="9525" y="42862"/>
                </a:lnTo>
                <a:lnTo>
                  <a:pt x="0" y="19050"/>
                </a:lnTo>
                <a:lnTo>
                  <a:pt x="7144" y="0"/>
                </a:lnTo>
                <a:lnTo>
                  <a:pt x="45244" y="7143"/>
                </a:lnTo>
                <a:lnTo>
                  <a:pt x="138112" y="47625"/>
                </a:lnTo>
                <a:lnTo>
                  <a:pt x="342900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FA8669C-D111-4558-80DC-033A54BD4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86" y="1401728"/>
            <a:ext cx="4468755" cy="481016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64BE864-161E-4498-A4F1-848A5F15C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86" y="1379520"/>
            <a:ext cx="4474852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29" grpId="0" animBg="1"/>
      <p:bldP spid="31" grpId="0" animBg="1"/>
      <p:bldP spid="32" grpId="0" animBg="1"/>
      <p:bldP spid="36" grpId="0" animBg="1"/>
      <p:bldP spid="37" grpId="0" animBg="1"/>
      <p:bldP spid="1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F3278B-B51D-4A9D-9420-5391F2A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622" y="1023919"/>
            <a:ext cx="4468755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05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D8A0F83-9B18-4B71-B904-59796FFAF6C7}"/>
              </a:ext>
            </a:extLst>
          </p:cNvPr>
          <p:cNvSpPr/>
          <p:nvPr/>
        </p:nvSpPr>
        <p:spPr>
          <a:xfrm>
            <a:off x="5614989" y="1400176"/>
            <a:ext cx="604837" cy="792163"/>
          </a:xfrm>
          <a:custGeom>
            <a:avLst/>
            <a:gdLst>
              <a:gd name="connsiteX0" fmla="*/ 230981 w 604837"/>
              <a:gd name="connsiteY0" fmla="*/ 523875 h 792956"/>
              <a:gd name="connsiteX1" fmla="*/ 228600 w 604837"/>
              <a:gd name="connsiteY1" fmla="*/ 371475 h 792956"/>
              <a:gd name="connsiteX2" fmla="*/ 226218 w 604837"/>
              <a:gd name="connsiteY2" fmla="*/ 314325 h 792956"/>
              <a:gd name="connsiteX3" fmla="*/ 221456 w 604837"/>
              <a:gd name="connsiteY3" fmla="*/ 257175 h 792956"/>
              <a:gd name="connsiteX4" fmla="*/ 204787 w 604837"/>
              <a:gd name="connsiteY4" fmla="*/ 216694 h 792956"/>
              <a:gd name="connsiteX5" fmla="*/ 157162 w 604837"/>
              <a:gd name="connsiteY5" fmla="*/ 166688 h 792956"/>
              <a:gd name="connsiteX6" fmla="*/ 119062 w 604837"/>
              <a:gd name="connsiteY6" fmla="*/ 138113 h 792956"/>
              <a:gd name="connsiteX7" fmla="*/ 59531 w 604837"/>
              <a:gd name="connsiteY7" fmla="*/ 107156 h 792956"/>
              <a:gd name="connsiteX8" fmla="*/ 19050 w 604837"/>
              <a:gd name="connsiteY8" fmla="*/ 85725 h 792956"/>
              <a:gd name="connsiteX9" fmla="*/ 4762 w 604837"/>
              <a:gd name="connsiteY9" fmla="*/ 76200 h 792956"/>
              <a:gd name="connsiteX10" fmla="*/ 0 w 604837"/>
              <a:gd name="connsiteY10" fmla="*/ 59531 h 792956"/>
              <a:gd name="connsiteX11" fmla="*/ 4762 w 604837"/>
              <a:gd name="connsiteY11" fmla="*/ 33338 h 792956"/>
              <a:gd name="connsiteX12" fmla="*/ 21431 w 604837"/>
              <a:gd name="connsiteY12" fmla="*/ 19050 h 792956"/>
              <a:gd name="connsiteX13" fmla="*/ 47625 w 604837"/>
              <a:gd name="connsiteY13" fmla="*/ 7144 h 792956"/>
              <a:gd name="connsiteX14" fmla="*/ 88106 w 604837"/>
              <a:gd name="connsiteY14" fmla="*/ 0 h 792956"/>
              <a:gd name="connsiteX15" fmla="*/ 178593 w 604837"/>
              <a:gd name="connsiteY15" fmla="*/ 0 h 792956"/>
              <a:gd name="connsiteX16" fmla="*/ 259556 w 604837"/>
              <a:gd name="connsiteY16" fmla="*/ 2381 h 792956"/>
              <a:gd name="connsiteX17" fmla="*/ 330993 w 604837"/>
              <a:gd name="connsiteY17" fmla="*/ 14288 h 792956"/>
              <a:gd name="connsiteX18" fmla="*/ 392906 w 604837"/>
              <a:gd name="connsiteY18" fmla="*/ 30956 h 792956"/>
              <a:gd name="connsiteX19" fmla="*/ 442912 w 604837"/>
              <a:gd name="connsiteY19" fmla="*/ 54769 h 792956"/>
              <a:gd name="connsiteX20" fmla="*/ 495300 w 604837"/>
              <a:gd name="connsiteY20" fmla="*/ 88106 h 792956"/>
              <a:gd name="connsiteX21" fmla="*/ 557212 w 604837"/>
              <a:gd name="connsiteY21" fmla="*/ 135731 h 792956"/>
              <a:gd name="connsiteX22" fmla="*/ 583406 w 604837"/>
              <a:gd name="connsiteY22" fmla="*/ 164306 h 792956"/>
              <a:gd name="connsiteX23" fmla="*/ 597693 w 604837"/>
              <a:gd name="connsiteY23" fmla="*/ 188119 h 792956"/>
              <a:gd name="connsiteX24" fmla="*/ 604837 w 604837"/>
              <a:gd name="connsiteY24" fmla="*/ 219075 h 792956"/>
              <a:gd name="connsiteX25" fmla="*/ 604837 w 604837"/>
              <a:gd name="connsiteY25" fmla="*/ 250031 h 792956"/>
              <a:gd name="connsiteX26" fmla="*/ 600075 w 604837"/>
              <a:gd name="connsiteY26" fmla="*/ 283369 h 792956"/>
              <a:gd name="connsiteX27" fmla="*/ 588168 w 604837"/>
              <a:gd name="connsiteY27" fmla="*/ 309563 h 792956"/>
              <a:gd name="connsiteX28" fmla="*/ 559593 w 604837"/>
              <a:gd name="connsiteY28" fmla="*/ 335756 h 792956"/>
              <a:gd name="connsiteX29" fmla="*/ 528637 w 604837"/>
              <a:gd name="connsiteY29" fmla="*/ 366713 h 792956"/>
              <a:gd name="connsiteX30" fmla="*/ 509587 w 604837"/>
              <a:gd name="connsiteY30" fmla="*/ 390525 h 792956"/>
              <a:gd name="connsiteX31" fmla="*/ 490537 w 604837"/>
              <a:gd name="connsiteY31" fmla="*/ 431006 h 792956"/>
              <a:gd name="connsiteX32" fmla="*/ 476250 w 604837"/>
              <a:gd name="connsiteY32" fmla="*/ 469106 h 792956"/>
              <a:gd name="connsiteX33" fmla="*/ 473868 w 604837"/>
              <a:gd name="connsiteY33" fmla="*/ 490538 h 792956"/>
              <a:gd name="connsiteX34" fmla="*/ 476250 w 604837"/>
              <a:gd name="connsiteY34" fmla="*/ 683419 h 792956"/>
              <a:gd name="connsiteX35" fmla="*/ 485775 w 604837"/>
              <a:gd name="connsiteY35" fmla="*/ 762000 h 792956"/>
              <a:gd name="connsiteX36" fmla="*/ 226218 w 604837"/>
              <a:gd name="connsiteY36" fmla="*/ 792956 h 792956"/>
              <a:gd name="connsiteX37" fmla="*/ 228600 w 604837"/>
              <a:gd name="connsiteY37" fmla="*/ 714375 h 792956"/>
              <a:gd name="connsiteX38" fmla="*/ 230981 w 604837"/>
              <a:gd name="connsiteY38" fmla="*/ 523875 h 79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4837" h="792956">
                <a:moveTo>
                  <a:pt x="230981" y="523875"/>
                </a:moveTo>
                <a:cubicBezTo>
                  <a:pt x="230187" y="473075"/>
                  <a:pt x="229394" y="422275"/>
                  <a:pt x="228600" y="371475"/>
                </a:cubicBezTo>
                <a:lnTo>
                  <a:pt x="226218" y="314325"/>
                </a:lnTo>
                <a:lnTo>
                  <a:pt x="221456" y="257175"/>
                </a:lnTo>
                <a:lnTo>
                  <a:pt x="204787" y="216694"/>
                </a:lnTo>
                <a:lnTo>
                  <a:pt x="157162" y="166688"/>
                </a:lnTo>
                <a:lnTo>
                  <a:pt x="119062" y="138113"/>
                </a:lnTo>
                <a:lnTo>
                  <a:pt x="59531" y="107156"/>
                </a:lnTo>
                <a:lnTo>
                  <a:pt x="19050" y="85725"/>
                </a:lnTo>
                <a:lnTo>
                  <a:pt x="4762" y="76200"/>
                </a:lnTo>
                <a:lnTo>
                  <a:pt x="0" y="59531"/>
                </a:lnTo>
                <a:lnTo>
                  <a:pt x="4762" y="33338"/>
                </a:lnTo>
                <a:lnTo>
                  <a:pt x="21431" y="19050"/>
                </a:lnTo>
                <a:lnTo>
                  <a:pt x="47625" y="7144"/>
                </a:lnTo>
                <a:lnTo>
                  <a:pt x="88106" y="0"/>
                </a:lnTo>
                <a:lnTo>
                  <a:pt x="178593" y="0"/>
                </a:lnTo>
                <a:lnTo>
                  <a:pt x="259556" y="2381"/>
                </a:lnTo>
                <a:lnTo>
                  <a:pt x="330993" y="14288"/>
                </a:lnTo>
                <a:lnTo>
                  <a:pt x="392906" y="30956"/>
                </a:lnTo>
                <a:lnTo>
                  <a:pt x="442912" y="54769"/>
                </a:lnTo>
                <a:lnTo>
                  <a:pt x="495300" y="88106"/>
                </a:lnTo>
                <a:lnTo>
                  <a:pt x="557212" y="135731"/>
                </a:lnTo>
                <a:lnTo>
                  <a:pt x="583406" y="164306"/>
                </a:lnTo>
                <a:lnTo>
                  <a:pt x="597693" y="188119"/>
                </a:lnTo>
                <a:lnTo>
                  <a:pt x="604837" y="219075"/>
                </a:lnTo>
                <a:lnTo>
                  <a:pt x="604837" y="250031"/>
                </a:lnTo>
                <a:lnTo>
                  <a:pt x="600075" y="283369"/>
                </a:lnTo>
                <a:lnTo>
                  <a:pt x="588168" y="309563"/>
                </a:lnTo>
                <a:lnTo>
                  <a:pt x="559593" y="335756"/>
                </a:lnTo>
                <a:lnTo>
                  <a:pt x="528637" y="366713"/>
                </a:lnTo>
                <a:lnTo>
                  <a:pt x="509587" y="390525"/>
                </a:lnTo>
                <a:lnTo>
                  <a:pt x="490537" y="431006"/>
                </a:lnTo>
                <a:lnTo>
                  <a:pt x="476250" y="469106"/>
                </a:lnTo>
                <a:lnTo>
                  <a:pt x="473868" y="490538"/>
                </a:lnTo>
                <a:lnTo>
                  <a:pt x="476250" y="683419"/>
                </a:lnTo>
                <a:lnTo>
                  <a:pt x="485775" y="762000"/>
                </a:lnTo>
                <a:lnTo>
                  <a:pt x="226218" y="792956"/>
                </a:lnTo>
                <a:lnTo>
                  <a:pt x="228600" y="714375"/>
                </a:lnTo>
                <a:cubicBezTo>
                  <a:pt x="229394" y="650875"/>
                  <a:pt x="230187" y="587375"/>
                  <a:pt x="230981" y="523875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EDB9174-698D-409F-BC22-997613833950}"/>
              </a:ext>
            </a:extLst>
          </p:cNvPr>
          <p:cNvSpPr/>
          <p:nvPr/>
        </p:nvSpPr>
        <p:spPr>
          <a:xfrm>
            <a:off x="4059239" y="2047876"/>
            <a:ext cx="377825" cy="1038225"/>
          </a:xfrm>
          <a:custGeom>
            <a:avLst/>
            <a:gdLst>
              <a:gd name="connsiteX0" fmla="*/ 171450 w 376238"/>
              <a:gd name="connsiteY0" fmla="*/ 473869 h 1038225"/>
              <a:gd name="connsiteX1" fmla="*/ 202407 w 376238"/>
              <a:gd name="connsiteY1" fmla="*/ 354806 h 1038225"/>
              <a:gd name="connsiteX2" fmla="*/ 216694 w 376238"/>
              <a:gd name="connsiteY2" fmla="*/ 273844 h 1038225"/>
              <a:gd name="connsiteX3" fmla="*/ 219075 w 376238"/>
              <a:gd name="connsiteY3" fmla="*/ 230981 h 1038225"/>
              <a:gd name="connsiteX4" fmla="*/ 216694 w 376238"/>
              <a:gd name="connsiteY4" fmla="*/ 188119 h 1038225"/>
              <a:gd name="connsiteX5" fmla="*/ 207169 w 376238"/>
              <a:gd name="connsiteY5" fmla="*/ 140494 h 1038225"/>
              <a:gd name="connsiteX6" fmla="*/ 185738 w 376238"/>
              <a:gd name="connsiteY6" fmla="*/ 88106 h 1038225"/>
              <a:gd name="connsiteX7" fmla="*/ 169069 w 376238"/>
              <a:gd name="connsiteY7" fmla="*/ 42863 h 1038225"/>
              <a:gd name="connsiteX8" fmla="*/ 166688 w 376238"/>
              <a:gd name="connsiteY8" fmla="*/ 33338 h 1038225"/>
              <a:gd name="connsiteX9" fmla="*/ 164307 w 376238"/>
              <a:gd name="connsiteY9" fmla="*/ 23813 h 1038225"/>
              <a:gd name="connsiteX10" fmla="*/ 169069 w 376238"/>
              <a:gd name="connsiteY10" fmla="*/ 7144 h 1038225"/>
              <a:gd name="connsiteX11" fmla="*/ 180975 w 376238"/>
              <a:gd name="connsiteY11" fmla="*/ 0 h 1038225"/>
              <a:gd name="connsiteX12" fmla="*/ 200025 w 376238"/>
              <a:gd name="connsiteY12" fmla="*/ 2381 h 1038225"/>
              <a:gd name="connsiteX13" fmla="*/ 226219 w 376238"/>
              <a:gd name="connsiteY13" fmla="*/ 14288 h 1038225"/>
              <a:gd name="connsiteX14" fmla="*/ 250032 w 376238"/>
              <a:gd name="connsiteY14" fmla="*/ 33338 h 1038225"/>
              <a:gd name="connsiteX15" fmla="*/ 271463 w 376238"/>
              <a:gd name="connsiteY15" fmla="*/ 61913 h 1038225"/>
              <a:gd name="connsiteX16" fmla="*/ 314325 w 376238"/>
              <a:gd name="connsiteY16" fmla="*/ 121444 h 1038225"/>
              <a:gd name="connsiteX17" fmla="*/ 359569 w 376238"/>
              <a:gd name="connsiteY17" fmla="*/ 197644 h 1038225"/>
              <a:gd name="connsiteX18" fmla="*/ 376238 w 376238"/>
              <a:gd name="connsiteY18" fmla="*/ 357188 h 1038225"/>
              <a:gd name="connsiteX19" fmla="*/ 371475 w 376238"/>
              <a:gd name="connsiteY19" fmla="*/ 440531 h 1038225"/>
              <a:gd name="connsiteX20" fmla="*/ 361950 w 376238"/>
              <a:gd name="connsiteY20" fmla="*/ 571500 h 1038225"/>
              <a:gd name="connsiteX21" fmla="*/ 350044 w 376238"/>
              <a:gd name="connsiteY21" fmla="*/ 647700 h 1038225"/>
              <a:gd name="connsiteX22" fmla="*/ 326232 w 376238"/>
              <a:gd name="connsiteY22" fmla="*/ 754856 h 1038225"/>
              <a:gd name="connsiteX23" fmla="*/ 290513 w 376238"/>
              <a:gd name="connsiteY23" fmla="*/ 862013 h 1038225"/>
              <a:gd name="connsiteX24" fmla="*/ 266700 w 376238"/>
              <a:gd name="connsiteY24" fmla="*/ 914400 h 1038225"/>
              <a:gd name="connsiteX25" fmla="*/ 242888 w 376238"/>
              <a:gd name="connsiteY25" fmla="*/ 952500 h 1038225"/>
              <a:gd name="connsiteX26" fmla="*/ 214313 w 376238"/>
              <a:gd name="connsiteY26" fmla="*/ 990600 h 1038225"/>
              <a:gd name="connsiteX27" fmla="*/ 195263 w 376238"/>
              <a:gd name="connsiteY27" fmla="*/ 1012031 h 1038225"/>
              <a:gd name="connsiteX28" fmla="*/ 176213 w 376238"/>
              <a:gd name="connsiteY28" fmla="*/ 1026319 h 1038225"/>
              <a:gd name="connsiteX29" fmla="*/ 154782 w 376238"/>
              <a:gd name="connsiteY29" fmla="*/ 1033463 h 1038225"/>
              <a:gd name="connsiteX30" fmla="*/ 133350 w 376238"/>
              <a:gd name="connsiteY30" fmla="*/ 1038225 h 1038225"/>
              <a:gd name="connsiteX31" fmla="*/ 109538 w 376238"/>
              <a:gd name="connsiteY31" fmla="*/ 1038225 h 1038225"/>
              <a:gd name="connsiteX32" fmla="*/ 85725 w 376238"/>
              <a:gd name="connsiteY32" fmla="*/ 1031081 h 1038225"/>
              <a:gd name="connsiteX33" fmla="*/ 57150 w 376238"/>
              <a:gd name="connsiteY33" fmla="*/ 1009650 h 1038225"/>
              <a:gd name="connsiteX34" fmla="*/ 33338 w 376238"/>
              <a:gd name="connsiteY34" fmla="*/ 973931 h 1038225"/>
              <a:gd name="connsiteX35" fmla="*/ 14288 w 376238"/>
              <a:gd name="connsiteY35" fmla="*/ 938213 h 1038225"/>
              <a:gd name="connsiteX36" fmla="*/ 2382 w 376238"/>
              <a:gd name="connsiteY36" fmla="*/ 895350 h 1038225"/>
              <a:gd name="connsiteX37" fmla="*/ 0 w 376238"/>
              <a:gd name="connsiteY37" fmla="*/ 857250 h 1038225"/>
              <a:gd name="connsiteX38" fmla="*/ 0 w 376238"/>
              <a:gd name="connsiteY38" fmla="*/ 812006 h 1038225"/>
              <a:gd name="connsiteX39" fmla="*/ 2382 w 376238"/>
              <a:gd name="connsiteY39" fmla="*/ 771525 h 1038225"/>
              <a:gd name="connsiteX40" fmla="*/ 4763 w 376238"/>
              <a:gd name="connsiteY40" fmla="*/ 728663 h 1038225"/>
              <a:gd name="connsiteX41" fmla="*/ 11907 w 376238"/>
              <a:gd name="connsiteY41" fmla="*/ 697706 h 1038225"/>
              <a:gd name="connsiteX42" fmla="*/ 35719 w 376238"/>
              <a:gd name="connsiteY42" fmla="*/ 669131 h 1038225"/>
              <a:gd name="connsiteX43" fmla="*/ 78582 w 376238"/>
              <a:gd name="connsiteY43" fmla="*/ 623888 h 1038225"/>
              <a:gd name="connsiteX44" fmla="*/ 128588 w 376238"/>
              <a:gd name="connsiteY44" fmla="*/ 554831 h 1038225"/>
              <a:gd name="connsiteX45" fmla="*/ 171450 w 376238"/>
              <a:gd name="connsiteY45" fmla="*/ 473869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238" h="1038225">
                <a:moveTo>
                  <a:pt x="171450" y="473869"/>
                </a:moveTo>
                <a:lnTo>
                  <a:pt x="202407" y="354806"/>
                </a:lnTo>
                <a:lnTo>
                  <a:pt x="216694" y="273844"/>
                </a:lnTo>
                <a:lnTo>
                  <a:pt x="219075" y="230981"/>
                </a:lnTo>
                <a:lnTo>
                  <a:pt x="216694" y="188119"/>
                </a:lnTo>
                <a:lnTo>
                  <a:pt x="207169" y="140494"/>
                </a:lnTo>
                <a:lnTo>
                  <a:pt x="185738" y="88106"/>
                </a:lnTo>
                <a:lnTo>
                  <a:pt x="169069" y="42863"/>
                </a:lnTo>
                <a:lnTo>
                  <a:pt x="166688" y="33338"/>
                </a:lnTo>
                <a:lnTo>
                  <a:pt x="164307" y="23813"/>
                </a:lnTo>
                <a:lnTo>
                  <a:pt x="169069" y="7144"/>
                </a:lnTo>
                <a:lnTo>
                  <a:pt x="180975" y="0"/>
                </a:lnTo>
                <a:lnTo>
                  <a:pt x="200025" y="2381"/>
                </a:lnTo>
                <a:lnTo>
                  <a:pt x="226219" y="14288"/>
                </a:lnTo>
                <a:lnTo>
                  <a:pt x="250032" y="33338"/>
                </a:lnTo>
                <a:lnTo>
                  <a:pt x="271463" y="61913"/>
                </a:lnTo>
                <a:lnTo>
                  <a:pt x="314325" y="121444"/>
                </a:lnTo>
                <a:lnTo>
                  <a:pt x="359569" y="197644"/>
                </a:lnTo>
                <a:lnTo>
                  <a:pt x="376238" y="357188"/>
                </a:lnTo>
                <a:lnTo>
                  <a:pt x="371475" y="440531"/>
                </a:lnTo>
                <a:lnTo>
                  <a:pt x="361950" y="571500"/>
                </a:lnTo>
                <a:lnTo>
                  <a:pt x="350044" y="647700"/>
                </a:lnTo>
                <a:lnTo>
                  <a:pt x="326232" y="754856"/>
                </a:lnTo>
                <a:lnTo>
                  <a:pt x="290513" y="862013"/>
                </a:lnTo>
                <a:lnTo>
                  <a:pt x="266700" y="914400"/>
                </a:lnTo>
                <a:lnTo>
                  <a:pt x="242888" y="952500"/>
                </a:lnTo>
                <a:lnTo>
                  <a:pt x="214313" y="990600"/>
                </a:lnTo>
                <a:lnTo>
                  <a:pt x="195263" y="1012031"/>
                </a:lnTo>
                <a:lnTo>
                  <a:pt x="176213" y="1026319"/>
                </a:lnTo>
                <a:lnTo>
                  <a:pt x="154782" y="1033463"/>
                </a:lnTo>
                <a:lnTo>
                  <a:pt x="133350" y="1038225"/>
                </a:lnTo>
                <a:lnTo>
                  <a:pt x="109538" y="1038225"/>
                </a:lnTo>
                <a:lnTo>
                  <a:pt x="85725" y="1031081"/>
                </a:lnTo>
                <a:lnTo>
                  <a:pt x="57150" y="1009650"/>
                </a:lnTo>
                <a:lnTo>
                  <a:pt x="33338" y="973931"/>
                </a:lnTo>
                <a:lnTo>
                  <a:pt x="14288" y="938213"/>
                </a:lnTo>
                <a:lnTo>
                  <a:pt x="2382" y="895350"/>
                </a:lnTo>
                <a:lnTo>
                  <a:pt x="0" y="857250"/>
                </a:lnTo>
                <a:lnTo>
                  <a:pt x="0" y="812006"/>
                </a:lnTo>
                <a:lnTo>
                  <a:pt x="2382" y="771525"/>
                </a:lnTo>
                <a:lnTo>
                  <a:pt x="4763" y="728663"/>
                </a:lnTo>
                <a:lnTo>
                  <a:pt x="11907" y="697706"/>
                </a:lnTo>
                <a:lnTo>
                  <a:pt x="35719" y="669131"/>
                </a:lnTo>
                <a:lnTo>
                  <a:pt x="78582" y="623888"/>
                </a:lnTo>
                <a:lnTo>
                  <a:pt x="128588" y="554831"/>
                </a:lnTo>
                <a:lnTo>
                  <a:pt x="171450" y="4738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583C7A4-364D-4C0A-A6B3-9A7350964DF4}"/>
              </a:ext>
            </a:extLst>
          </p:cNvPr>
          <p:cNvSpPr/>
          <p:nvPr/>
        </p:nvSpPr>
        <p:spPr>
          <a:xfrm>
            <a:off x="4849814" y="2579688"/>
            <a:ext cx="2251075" cy="487362"/>
          </a:xfrm>
          <a:custGeom>
            <a:avLst/>
            <a:gdLst>
              <a:gd name="connsiteX0" fmla="*/ 602457 w 2250282"/>
              <a:gd name="connsiteY0" fmla="*/ 426244 h 488156"/>
              <a:gd name="connsiteX1" fmla="*/ 514350 w 2250282"/>
              <a:gd name="connsiteY1" fmla="*/ 445294 h 488156"/>
              <a:gd name="connsiteX2" fmla="*/ 438150 w 2250282"/>
              <a:gd name="connsiteY2" fmla="*/ 469106 h 488156"/>
              <a:gd name="connsiteX3" fmla="*/ 390525 w 2250282"/>
              <a:gd name="connsiteY3" fmla="*/ 483394 h 488156"/>
              <a:gd name="connsiteX4" fmla="*/ 369094 w 2250282"/>
              <a:gd name="connsiteY4" fmla="*/ 488156 h 488156"/>
              <a:gd name="connsiteX5" fmla="*/ 338138 w 2250282"/>
              <a:gd name="connsiteY5" fmla="*/ 488156 h 488156"/>
              <a:gd name="connsiteX6" fmla="*/ 302419 w 2250282"/>
              <a:gd name="connsiteY6" fmla="*/ 483394 h 488156"/>
              <a:gd name="connsiteX7" fmla="*/ 266700 w 2250282"/>
              <a:gd name="connsiteY7" fmla="*/ 476250 h 488156"/>
              <a:gd name="connsiteX8" fmla="*/ 202407 w 2250282"/>
              <a:gd name="connsiteY8" fmla="*/ 447675 h 488156"/>
              <a:gd name="connsiteX9" fmla="*/ 83344 w 2250282"/>
              <a:gd name="connsiteY9" fmla="*/ 364331 h 488156"/>
              <a:gd name="connsiteX10" fmla="*/ 33338 w 2250282"/>
              <a:gd name="connsiteY10" fmla="*/ 323850 h 488156"/>
              <a:gd name="connsiteX11" fmla="*/ 11907 w 2250282"/>
              <a:gd name="connsiteY11" fmla="*/ 292894 h 488156"/>
              <a:gd name="connsiteX12" fmla="*/ 0 w 2250282"/>
              <a:gd name="connsiteY12" fmla="*/ 266700 h 488156"/>
              <a:gd name="connsiteX13" fmla="*/ 0 w 2250282"/>
              <a:gd name="connsiteY13" fmla="*/ 245269 h 488156"/>
              <a:gd name="connsiteX14" fmla="*/ 2382 w 2250282"/>
              <a:gd name="connsiteY14" fmla="*/ 223837 h 488156"/>
              <a:gd name="connsiteX15" fmla="*/ 9525 w 2250282"/>
              <a:gd name="connsiteY15" fmla="*/ 216694 h 488156"/>
              <a:gd name="connsiteX16" fmla="*/ 26194 w 2250282"/>
              <a:gd name="connsiteY16" fmla="*/ 214312 h 488156"/>
              <a:gd name="connsiteX17" fmla="*/ 61913 w 2250282"/>
              <a:gd name="connsiteY17" fmla="*/ 223837 h 488156"/>
              <a:gd name="connsiteX18" fmla="*/ 135732 w 2250282"/>
              <a:gd name="connsiteY18" fmla="*/ 257175 h 488156"/>
              <a:gd name="connsiteX19" fmla="*/ 207169 w 2250282"/>
              <a:gd name="connsiteY19" fmla="*/ 278606 h 488156"/>
              <a:gd name="connsiteX20" fmla="*/ 259557 w 2250282"/>
              <a:gd name="connsiteY20" fmla="*/ 285750 h 488156"/>
              <a:gd name="connsiteX21" fmla="*/ 297657 w 2250282"/>
              <a:gd name="connsiteY21" fmla="*/ 288131 h 488156"/>
              <a:gd name="connsiteX22" fmla="*/ 361950 w 2250282"/>
              <a:gd name="connsiteY22" fmla="*/ 285750 h 488156"/>
              <a:gd name="connsiteX23" fmla="*/ 500063 w 2250282"/>
              <a:gd name="connsiteY23" fmla="*/ 271462 h 488156"/>
              <a:gd name="connsiteX24" fmla="*/ 919163 w 2250282"/>
              <a:gd name="connsiteY24" fmla="*/ 204787 h 488156"/>
              <a:gd name="connsiteX25" fmla="*/ 1569244 w 2250282"/>
              <a:gd name="connsiteY25" fmla="*/ 107156 h 488156"/>
              <a:gd name="connsiteX26" fmla="*/ 1790700 w 2250282"/>
              <a:gd name="connsiteY26" fmla="*/ 73819 h 488156"/>
              <a:gd name="connsiteX27" fmla="*/ 1828800 w 2250282"/>
              <a:gd name="connsiteY27" fmla="*/ 61912 h 488156"/>
              <a:gd name="connsiteX28" fmla="*/ 1869282 w 2250282"/>
              <a:gd name="connsiteY28" fmla="*/ 19050 h 488156"/>
              <a:gd name="connsiteX29" fmla="*/ 1885950 w 2250282"/>
              <a:gd name="connsiteY29" fmla="*/ 7144 h 488156"/>
              <a:gd name="connsiteX30" fmla="*/ 1912144 w 2250282"/>
              <a:gd name="connsiteY30" fmla="*/ 0 h 488156"/>
              <a:gd name="connsiteX31" fmla="*/ 1964532 w 2250282"/>
              <a:gd name="connsiteY31" fmla="*/ 4762 h 488156"/>
              <a:gd name="connsiteX32" fmla="*/ 2038350 w 2250282"/>
              <a:gd name="connsiteY32" fmla="*/ 21431 h 488156"/>
              <a:gd name="connsiteX33" fmla="*/ 2097882 w 2250282"/>
              <a:gd name="connsiteY33" fmla="*/ 40481 h 488156"/>
              <a:gd name="connsiteX34" fmla="*/ 2166938 w 2250282"/>
              <a:gd name="connsiteY34" fmla="*/ 73819 h 488156"/>
              <a:gd name="connsiteX35" fmla="*/ 2200275 w 2250282"/>
              <a:gd name="connsiteY35" fmla="*/ 102394 h 488156"/>
              <a:gd name="connsiteX36" fmla="*/ 2224088 w 2250282"/>
              <a:gd name="connsiteY36" fmla="*/ 126206 h 488156"/>
              <a:gd name="connsiteX37" fmla="*/ 2243138 w 2250282"/>
              <a:gd name="connsiteY37" fmla="*/ 152400 h 488156"/>
              <a:gd name="connsiteX38" fmla="*/ 2247900 w 2250282"/>
              <a:gd name="connsiteY38" fmla="*/ 164306 h 488156"/>
              <a:gd name="connsiteX39" fmla="*/ 2250282 w 2250282"/>
              <a:gd name="connsiteY39" fmla="*/ 190500 h 488156"/>
              <a:gd name="connsiteX40" fmla="*/ 2247900 w 2250282"/>
              <a:gd name="connsiteY40" fmla="*/ 207169 h 488156"/>
              <a:gd name="connsiteX41" fmla="*/ 2238375 w 2250282"/>
              <a:gd name="connsiteY41" fmla="*/ 219075 h 488156"/>
              <a:gd name="connsiteX42" fmla="*/ 2224088 w 2250282"/>
              <a:gd name="connsiteY42" fmla="*/ 228600 h 488156"/>
              <a:gd name="connsiteX43" fmla="*/ 2183607 w 2250282"/>
              <a:gd name="connsiteY43" fmla="*/ 240506 h 488156"/>
              <a:gd name="connsiteX44" fmla="*/ 2140744 w 2250282"/>
              <a:gd name="connsiteY44" fmla="*/ 247650 h 488156"/>
              <a:gd name="connsiteX45" fmla="*/ 1826419 w 2250282"/>
              <a:gd name="connsiteY45" fmla="*/ 259556 h 488156"/>
              <a:gd name="connsiteX46" fmla="*/ 1612107 w 2250282"/>
              <a:gd name="connsiteY46" fmla="*/ 273844 h 488156"/>
              <a:gd name="connsiteX47" fmla="*/ 1259682 w 2250282"/>
              <a:gd name="connsiteY47" fmla="*/ 319087 h 488156"/>
              <a:gd name="connsiteX48" fmla="*/ 940594 w 2250282"/>
              <a:gd name="connsiteY48" fmla="*/ 376237 h 488156"/>
              <a:gd name="connsiteX49" fmla="*/ 726282 w 2250282"/>
              <a:gd name="connsiteY49" fmla="*/ 407194 h 488156"/>
              <a:gd name="connsiteX50" fmla="*/ 602457 w 2250282"/>
              <a:gd name="connsiteY50" fmla="*/ 426244 h 4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0282" h="488156">
                <a:moveTo>
                  <a:pt x="602457" y="426244"/>
                </a:moveTo>
                <a:lnTo>
                  <a:pt x="514350" y="445294"/>
                </a:lnTo>
                <a:lnTo>
                  <a:pt x="438150" y="469106"/>
                </a:lnTo>
                <a:lnTo>
                  <a:pt x="390525" y="483394"/>
                </a:lnTo>
                <a:lnTo>
                  <a:pt x="369094" y="488156"/>
                </a:lnTo>
                <a:lnTo>
                  <a:pt x="338138" y="488156"/>
                </a:lnTo>
                <a:lnTo>
                  <a:pt x="302419" y="483394"/>
                </a:lnTo>
                <a:lnTo>
                  <a:pt x="266700" y="476250"/>
                </a:lnTo>
                <a:lnTo>
                  <a:pt x="202407" y="447675"/>
                </a:lnTo>
                <a:lnTo>
                  <a:pt x="83344" y="364331"/>
                </a:lnTo>
                <a:lnTo>
                  <a:pt x="33338" y="323850"/>
                </a:lnTo>
                <a:lnTo>
                  <a:pt x="11907" y="292894"/>
                </a:lnTo>
                <a:lnTo>
                  <a:pt x="0" y="266700"/>
                </a:lnTo>
                <a:lnTo>
                  <a:pt x="0" y="245269"/>
                </a:lnTo>
                <a:lnTo>
                  <a:pt x="2382" y="223837"/>
                </a:lnTo>
                <a:lnTo>
                  <a:pt x="9525" y="216694"/>
                </a:lnTo>
                <a:lnTo>
                  <a:pt x="26194" y="214312"/>
                </a:lnTo>
                <a:lnTo>
                  <a:pt x="61913" y="223837"/>
                </a:lnTo>
                <a:lnTo>
                  <a:pt x="135732" y="257175"/>
                </a:lnTo>
                <a:lnTo>
                  <a:pt x="207169" y="278606"/>
                </a:lnTo>
                <a:lnTo>
                  <a:pt x="259557" y="285750"/>
                </a:lnTo>
                <a:lnTo>
                  <a:pt x="297657" y="288131"/>
                </a:lnTo>
                <a:lnTo>
                  <a:pt x="361950" y="285750"/>
                </a:lnTo>
                <a:lnTo>
                  <a:pt x="500063" y="271462"/>
                </a:lnTo>
                <a:lnTo>
                  <a:pt x="919163" y="204787"/>
                </a:lnTo>
                <a:lnTo>
                  <a:pt x="1569244" y="107156"/>
                </a:lnTo>
                <a:lnTo>
                  <a:pt x="1790700" y="73819"/>
                </a:lnTo>
                <a:lnTo>
                  <a:pt x="1828800" y="61912"/>
                </a:lnTo>
                <a:lnTo>
                  <a:pt x="1869282" y="19050"/>
                </a:lnTo>
                <a:lnTo>
                  <a:pt x="1885950" y="7144"/>
                </a:lnTo>
                <a:lnTo>
                  <a:pt x="1912144" y="0"/>
                </a:lnTo>
                <a:lnTo>
                  <a:pt x="1964532" y="4762"/>
                </a:lnTo>
                <a:lnTo>
                  <a:pt x="2038350" y="21431"/>
                </a:lnTo>
                <a:lnTo>
                  <a:pt x="2097882" y="40481"/>
                </a:lnTo>
                <a:lnTo>
                  <a:pt x="2166938" y="73819"/>
                </a:lnTo>
                <a:lnTo>
                  <a:pt x="2200275" y="102394"/>
                </a:lnTo>
                <a:lnTo>
                  <a:pt x="2224088" y="126206"/>
                </a:lnTo>
                <a:lnTo>
                  <a:pt x="2243138" y="152400"/>
                </a:lnTo>
                <a:lnTo>
                  <a:pt x="2247900" y="164306"/>
                </a:lnTo>
                <a:lnTo>
                  <a:pt x="2250282" y="190500"/>
                </a:lnTo>
                <a:lnTo>
                  <a:pt x="2247900" y="207169"/>
                </a:lnTo>
                <a:lnTo>
                  <a:pt x="2238375" y="219075"/>
                </a:lnTo>
                <a:lnTo>
                  <a:pt x="2224088" y="228600"/>
                </a:lnTo>
                <a:lnTo>
                  <a:pt x="2183607" y="240506"/>
                </a:lnTo>
                <a:lnTo>
                  <a:pt x="2140744" y="247650"/>
                </a:lnTo>
                <a:lnTo>
                  <a:pt x="1826419" y="259556"/>
                </a:lnTo>
                <a:lnTo>
                  <a:pt x="1612107" y="273844"/>
                </a:lnTo>
                <a:lnTo>
                  <a:pt x="1259682" y="319087"/>
                </a:lnTo>
                <a:lnTo>
                  <a:pt x="940594" y="376237"/>
                </a:lnTo>
                <a:lnTo>
                  <a:pt x="726282" y="407194"/>
                </a:lnTo>
                <a:lnTo>
                  <a:pt x="602457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6821E5A-5AF5-4127-B854-61AF4A9E1870}"/>
              </a:ext>
            </a:extLst>
          </p:cNvPr>
          <p:cNvSpPr/>
          <p:nvPr/>
        </p:nvSpPr>
        <p:spPr>
          <a:xfrm>
            <a:off x="4808538" y="4370389"/>
            <a:ext cx="2444750" cy="574675"/>
          </a:xfrm>
          <a:custGeom>
            <a:avLst/>
            <a:gdLst>
              <a:gd name="connsiteX0" fmla="*/ 886067 w 2444410"/>
              <a:gd name="connsiteY0" fmla="*/ 463639 h 574397"/>
              <a:gd name="connsiteX1" fmla="*/ 636217 w 2444410"/>
              <a:gd name="connsiteY1" fmla="*/ 510003 h 574397"/>
              <a:gd name="connsiteX2" fmla="*/ 502276 w 2444410"/>
              <a:gd name="connsiteY2" fmla="*/ 538336 h 574397"/>
              <a:gd name="connsiteX3" fmla="*/ 352881 w 2444410"/>
              <a:gd name="connsiteY3" fmla="*/ 574397 h 574397"/>
              <a:gd name="connsiteX4" fmla="*/ 329699 w 2444410"/>
              <a:gd name="connsiteY4" fmla="*/ 574397 h 574397"/>
              <a:gd name="connsiteX5" fmla="*/ 298790 w 2444410"/>
              <a:gd name="connsiteY5" fmla="*/ 564094 h 574397"/>
              <a:gd name="connsiteX6" fmla="*/ 252426 w 2444410"/>
              <a:gd name="connsiteY6" fmla="*/ 546064 h 574397"/>
              <a:gd name="connsiteX7" fmla="*/ 206062 w 2444410"/>
              <a:gd name="connsiteY7" fmla="*/ 520306 h 574397"/>
              <a:gd name="connsiteX8" fmla="*/ 154547 w 2444410"/>
              <a:gd name="connsiteY8" fmla="*/ 479094 h 574397"/>
              <a:gd name="connsiteX9" fmla="*/ 82425 w 2444410"/>
              <a:gd name="connsiteY9" fmla="*/ 406972 h 574397"/>
              <a:gd name="connsiteX10" fmla="*/ 43788 w 2444410"/>
              <a:gd name="connsiteY10" fmla="*/ 360608 h 574397"/>
              <a:gd name="connsiteX11" fmla="*/ 10303 w 2444410"/>
              <a:gd name="connsiteY11" fmla="*/ 314244 h 574397"/>
              <a:gd name="connsiteX12" fmla="*/ 0 w 2444410"/>
              <a:gd name="connsiteY12" fmla="*/ 285911 h 574397"/>
              <a:gd name="connsiteX13" fmla="*/ 2576 w 2444410"/>
              <a:gd name="connsiteY13" fmla="*/ 262729 h 574397"/>
              <a:gd name="connsiteX14" fmla="*/ 5152 w 2444410"/>
              <a:gd name="connsiteY14" fmla="*/ 244698 h 574397"/>
              <a:gd name="connsiteX15" fmla="*/ 12879 w 2444410"/>
              <a:gd name="connsiteY15" fmla="*/ 234395 h 574397"/>
              <a:gd name="connsiteX16" fmla="*/ 30910 w 2444410"/>
              <a:gd name="connsiteY16" fmla="*/ 224092 h 574397"/>
              <a:gd name="connsiteX17" fmla="*/ 51516 w 2444410"/>
              <a:gd name="connsiteY17" fmla="*/ 226668 h 574397"/>
              <a:gd name="connsiteX18" fmla="*/ 85001 w 2444410"/>
              <a:gd name="connsiteY18" fmla="*/ 249850 h 574397"/>
              <a:gd name="connsiteX19" fmla="*/ 133941 w 2444410"/>
              <a:gd name="connsiteY19" fmla="*/ 280759 h 574397"/>
              <a:gd name="connsiteX20" fmla="*/ 211214 w 2444410"/>
              <a:gd name="connsiteY20" fmla="*/ 314244 h 574397"/>
              <a:gd name="connsiteX21" fmla="*/ 314245 w 2444410"/>
              <a:gd name="connsiteY21" fmla="*/ 345153 h 574397"/>
              <a:gd name="connsiteX22" fmla="*/ 381215 w 2444410"/>
              <a:gd name="connsiteY22" fmla="*/ 350305 h 574397"/>
              <a:gd name="connsiteX23" fmla="*/ 491973 w 2444410"/>
              <a:gd name="connsiteY23" fmla="*/ 334850 h 574397"/>
              <a:gd name="connsiteX24" fmla="*/ 1099856 w 2444410"/>
              <a:gd name="connsiteY24" fmla="*/ 236971 h 574397"/>
              <a:gd name="connsiteX25" fmla="*/ 1354858 w 2444410"/>
              <a:gd name="connsiteY25" fmla="*/ 198334 h 574397"/>
              <a:gd name="connsiteX26" fmla="*/ 1609859 w 2444410"/>
              <a:gd name="connsiteY26" fmla="*/ 149395 h 574397"/>
              <a:gd name="connsiteX27" fmla="*/ 1898346 w 2444410"/>
              <a:gd name="connsiteY27" fmla="*/ 95303 h 574397"/>
              <a:gd name="connsiteX28" fmla="*/ 1960165 w 2444410"/>
              <a:gd name="connsiteY28" fmla="*/ 79849 h 574397"/>
              <a:gd name="connsiteX29" fmla="*/ 1991074 w 2444410"/>
              <a:gd name="connsiteY29" fmla="*/ 61818 h 574397"/>
              <a:gd name="connsiteX30" fmla="*/ 2070923 w 2444410"/>
              <a:gd name="connsiteY30" fmla="*/ 7727 h 574397"/>
              <a:gd name="connsiteX31" fmla="*/ 2104408 w 2444410"/>
              <a:gd name="connsiteY31" fmla="*/ 0 h 574397"/>
              <a:gd name="connsiteX32" fmla="*/ 2264106 w 2444410"/>
              <a:gd name="connsiteY32" fmla="*/ 54091 h 574397"/>
              <a:gd name="connsiteX33" fmla="*/ 2361986 w 2444410"/>
              <a:gd name="connsiteY33" fmla="*/ 97879 h 574397"/>
              <a:gd name="connsiteX34" fmla="*/ 2408350 w 2444410"/>
              <a:gd name="connsiteY34" fmla="*/ 123637 h 574397"/>
              <a:gd name="connsiteX35" fmla="*/ 2428956 w 2444410"/>
              <a:gd name="connsiteY35" fmla="*/ 139091 h 574397"/>
              <a:gd name="connsiteX36" fmla="*/ 2441835 w 2444410"/>
              <a:gd name="connsiteY36" fmla="*/ 159698 h 574397"/>
              <a:gd name="connsiteX37" fmla="*/ 2444410 w 2444410"/>
              <a:gd name="connsiteY37" fmla="*/ 182880 h 574397"/>
              <a:gd name="connsiteX38" fmla="*/ 2431532 w 2444410"/>
              <a:gd name="connsiteY38" fmla="*/ 216365 h 574397"/>
              <a:gd name="connsiteX39" fmla="*/ 2416077 w 2444410"/>
              <a:gd name="connsiteY39" fmla="*/ 234395 h 574397"/>
              <a:gd name="connsiteX40" fmla="*/ 2390319 w 2444410"/>
              <a:gd name="connsiteY40" fmla="*/ 252425 h 574397"/>
              <a:gd name="connsiteX41" fmla="*/ 2331076 w 2444410"/>
              <a:gd name="connsiteY41" fmla="*/ 273032 h 574397"/>
              <a:gd name="connsiteX42" fmla="*/ 2289864 w 2444410"/>
              <a:gd name="connsiteY42" fmla="*/ 285911 h 574397"/>
              <a:gd name="connsiteX43" fmla="*/ 2243500 w 2444410"/>
              <a:gd name="connsiteY43" fmla="*/ 285911 h 574397"/>
              <a:gd name="connsiteX44" fmla="*/ 2042590 w 2444410"/>
              <a:gd name="connsiteY44" fmla="*/ 293638 h 574397"/>
              <a:gd name="connsiteX45" fmla="*/ 1808194 w 2444410"/>
              <a:gd name="connsiteY45" fmla="*/ 309093 h 574397"/>
              <a:gd name="connsiteX46" fmla="*/ 1367737 w 2444410"/>
              <a:gd name="connsiteY46" fmla="*/ 370911 h 574397"/>
              <a:gd name="connsiteX47" fmla="*/ 1089553 w 2444410"/>
              <a:gd name="connsiteY47" fmla="*/ 425002 h 574397"/>
              <a:gd name="connsiteX48" fmla="*/ 886067 w 2444410"/>
              <a:gd name="connsiteY48" fmla="*/ 463639 h 57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44410" h="574397">
                <a:moveTo>
                  <a:pt x="886067" y="463639"/>
                </a:moveTo>
                <a:lnTo>
                  <a:pt x="636217" y="510003"/>
                </a:lnTo>
                <a:lnTo>
                  <a:pt x="502276" y="538336"/>
                </a:lnTo>
                <a:lnTo>
                  <a:pt x="352881" y="574397"/>
                </a:lnTo>
                <a:lnTo>
                  <a:pt x="329699" y="574397"/>
                </a:lnTo>
                <a:lnTo>
                  <a:pt x="298790" y="564094"/>
                </a:lnTo>
                <a:lnTo>
                  <a:pt x="252426" y="546064"/>
                </a:lnTo>
                <a:lnTo>
                  <a:pt x="206062" y="520306"/>
                </a:lnTo>
                <a:lnTo>
                  <a:pt x="154547" y="479094"/>
                </a:lnTo>
                <a:lnTo>
                  <a:pt x="82425" y="406972"/>
                </a:lnTo>
                <a:lnTo>
                  <a:pt x="43788" y="360608"/>
                </a:lnTo>
                <a:lnTo>
                  <a:pt x="10303" y="314244"/>
                </a:lnTo>
                <a:lnTo>
                  <a:pt x="0" y="285911"/>
                </a:lnTo>
                <a:lnTo>
                  <a:pt x="2576" y="262729"/>
                </a:lnTo>
                <a:lnTo>
                  <a:pt x="5152" y="244698"/>
                </a:lnTo>
                <a:lnTo>
                  <a:pt x="12879" y="234395"/>
                </a:lnTo>
                <a:lnTo>
                  <a:pt x="30910" y="224092"/>
                </a:lnTo>
                <a:lnTo>
                  <a:pt x="51516" y="226668"/>
                </a:lnTo>
                <a:lnTo>
                  <a:pt x="85001" y="249850"/>
                </a:lnTo>
                <a:lnTo>
                  <a:pt x="133941" y="280759"/>
                </a:lnTo>
                <a:lnTo>
                  <a:pt x="211214" y="314244"/>
                </a:lnTo>
                <a:lnTo>
                  <a:pt x="314245" y="345153"/>
                </a:lnTo>
                <a:lnTo>
                  <a:pt x="381215" y="350305"/>
                </a:lnTo>
                <a:lnTo>
                  <a:pt x="491973" y="334850"/>
                </a:lnTo>
                <a:lnTo>
                  <a:pt x="1099856" y="236971"/>
                </a:lnTo>
                <a:lnTo>
                  <a:pt x="1354858" y="198334"/>
                </a:lnTo>
                <a:lnTo>
                  <a:pt x="1609859" y="149395"/>
                </a:lnTo>
                <a:lnTo>
                  <a:pt x="1898346" y="95303"/>
                </a:lnTo>
                <a:lnTo>
                  <a:pt x="1960165" y="79849"/>
                </a:lnTo>
                <a:lnTo>
                  <a:pt x="1991074" y="61818"/>
                </a:lnTo>
                <a:lnTo>
                  <a:pt x="2070923" y="7727"/>
                </a:lnTo>
                <a:lnTo>
                  <a:pt x="2104408" y="0"/>
                </a:lnTo>
                <a:lnTo>
                  <a:pt x="2264106" y="54091"/>
                </a:lnTo>
                <a:lnTo>
                  <a:pt x="2361986" y="97879"/>
                </a:lnTo>
                <a:lnTo>
                  <a:pt x="2408350" y="123637"/>
                </a:lnTo>
                <a:lnTo>
                  <a:pt x="2428956" y="139091"/>
                </a:lnTo>
                <a:lnTo>
                  <a:pt x="2441835" y="159698"/>
                </a:lnTo>
                <a:lnTo>
                  <a:pt x="2444410" y="182880"/>
                </a:lnTo>
                <a:lnTo>
                  <a:pt x="2431532" y="216365"/>
                </a:lnTo>
                <a:lnTo>
                  <a:pt x="2416077" y="234395"/>
                </a:lnTo>
                <a:lnTo>
                  <a:pt x="2390319" y="252425"/>
                </a:lnTo>
                <a:lnTo>
                  <a:pt x="2331076" y="273032"/>
                </a:lnTo>
                <a:lnTo>
                  <a:pt x="2289864" y="285911"/>
                </a:lnTo>
                <a:lnTo>
                  <a:pt x="2243500" y="285911"/>
                </a:lnTo>
                <a:lnTo>
                  <a:pt x="2042590" y="293638"/>
                </a:lnTo>
                <a:lnTo>
                  <a:pt x="1808194" y="309093"/>
                </a:lnTo>
                <a:lnTo>
                  <a:pt x="1367737" y="370911"/>
                </a:lnTo>
                <a:lnTo>
                  <a:pt x="1089553" y="425002"/>
                </a:lnTo>
                <a:lnTo>
                  <a:pt x="886067" y="46363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2F8ACE3-98E3-40DD-9E13-F376A37099CB}"/>
              </a:ext>
            </a:extLst>
          </p:cNvPr>
          <p:cNvSpPr/>
          <p:nvPr/>
        </p:nvSpPr>
        <p:spPr>
          <a:xfrm>
            <a:off x="4352926" y="1909763"/>
            <a:ext cx="3800475" cy="495300"/>
          </a:xfrm>
          <a:custGeom>
            <a:avLst/>
            <a:gdLst>
              <a:gd name="connsiteX0" fmla="*/ 766763 w 3800475"/>
              <a:gd name="connsiteY0" fmla="*/ 423862 h 495300"/>
              <a:gd name="connsiteX1" fmla="*/ 61913 w 3800475"/>
              <a:gd name="connsiteY1" fmla="*/ 495300 h 495300"/>
              <a:gd name="connsiteX2" fmla="*/ 0 w 3800475"/>
              <a:gd name="connsiteY2" fmla="*/ 338137 h 495300"/>
              <a:gd name="connsiteX3" fmla="*/ 142875 w 3800475"/>
              <a:gd name="connsiteY3" fmla="*/ 338137 h 495300"/>
              <a:gd name="connsiteX4" fmla="*/ 433388 w 3800475"/>
              <a:gd name="connsiteY4" fmla="*/ 304800 h 495300"/>
              <a:gd name="connsiteX5" fmla="*/ 1014413 w 3800475"/>
              <a:gd name="connsiteY5" fmla="*/ 247650 h 495300"/>
              <a:gd name="connsiteX6" fmla="*/ 1490663 w 3800475"/>
              <a:gd name="connsiteY6" fmla="*/ 204787 h 495300"/>
              <a:gd name="connsiteX7" fmla="*/ 1757363 w 3800475"/>
              <a:gd name="connsiteY7" fmla="*/ 185737 h 495300"/>
              <a:gd name="connsiteX8" fmla="*/ 2338388 w 3800475"/>
              <a:gd name="connsiteY8" fmla="*/ 128587 h 495300"/>
              <a:gd name="connsiteX9" fmla="*/ 2838450 w 3800475"/>
              <a:gd name="connsiteY9" fmla="*/ 85725 h 495300"/>
              <a:gd name="connsiteX10" fmla="*/ 3271838 w 3800475"/>
              <a:gd name="connsiteY10" fmla="*/ 47625 h 495300"/>
              <a:gd name="connsiteX11" fmla="*/ 3390900 w 3800475"/>
              <a:gd name="connsiteY11" fmla="*/ 9525 h 495300"/>
              <a:gd name="connsiteX12" fmla="*/ 3429000 w 3800475"/>
              <a:gd name="connsiteY12" fmla="*/ 0 h 495300"/>
              <a:gd name="connsiteX13" fmla="*/ 3481388 w 3800475"/>
              <a:gd name="connsiteY13" fmla="*/ 14287 h 495300"/>
              <a:gd name="connsiteX14" fmla="*/ 3524250 w 3800475"/>
              <a:gd name="connsiteY14" fmla="*/ 42862 h 495300"/>
              <a:gd name="connsiteX15" fmla="*/ 3648075 w 3800475"/>
              <a:gd name="connsiteY15" fmla="*/ 171450 h 495300"/>
              <a:gd name="connsiteX16" fmla="*/ 3762375 w 3800475"/>
              <a:gd name="connsiteY16" fmla="*/ 323850 h 495300"/>
              <a:gd name="connsiteX17" fmla="*/ 3786188 w 3800475"/>
              <a:gd name="connsiteY17" fmla="*/ 361950 h 495300"/>
              <a:gd name="connsiteX18" fmla="*/ 3800475 w 3800475"/>
              <a:gd name="connsiteY18" fmla="*/ 419100 h 495300"/>
              <a:gd name="connsiteX19" fmla="*/ 3786188 w 3800475"/>
              <a:gd name="connsiteY19" fmla="*/ 457200 h 495300"/>
              <a:gd name="connsiteX20" fmla="*/ 3762375 w 3800475"/>
              <a:gd name="connsiteY20" fmla="*/ 471487 h 495300"/>
              <a:gd name="connsiteX21" fmla="*/ 3305175 w 3800475"/>
              <a:gd name="connsiteY21" fmla="*/ 266700 h 495300"/>
              <a:gd name="connsiteX22" fmla="*/ 3262313 w 3800475"/>
              <a:gd name="connsiteY22" fmla="*/ 252412 h 495300"/>
              <a:gd name="connsiteX23" fmla="*/ 3181350 w 3800475"/>
              <a:gd name="connsiteY23" fmla="*/ 247650 h 495300"/>
              <a:gd name="connsiteX24" fmla="*/ 2466975 w 3800475"/>
              <a:gd name="connsiteY24" fmla="*/ 285750 h 495300"/>
              <a:gd name="connsiteX25" fmla="*/ 1862138 w 3800475"/>
              <a:gd name="connsiteY25" fmla="*/ 328612 h 495300"/>
              <a:gd name="connsiteX26" fmla="*/ 1228725 w 3800475"/>
              <a:gd name="connsiteY26" fmla="*/ 381000 h 495300"/>
              <a:gd name="connsiteX27" fmla="*/ 766763 w 3800475"/>
              <a:gd name="connsiteY27" fmla="*/ 423862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00475" h="495300">
                <a:moveTo>
                  <a:pt x="766763" y="423862"/>
                </a:moveTo>
                <a:lnTo>
                  <a:pt x="61913" y="495300"/>
                </a:lnTo>
                <a:lnTo>
                  <a:pt x="0" y="338137"/>
                </a:lnTo>
                <a:lnTo>
                  <a:pt x="142875" y="338137"/>
                </a:lnTo>
                <a:lnTo>
                  <a:pt x="433388" y="304800"/>
                </a:lnTo>
                <a:lnTo>
                  <a:pt x="1014413" y="247650"/>
                </a:lnTo>
                <a:lnTo>
                  <a:pt x="1490663" y="204787"/>
                </a:lnTo>
                <a:lnTo>
                  <a:pt x="1757363" y="185737"/>
                </a:lnTo>
                <a:lnTo>
                  <a:pt x="2338388" y="128587"/>
                </a:lnTo>
                <a:lnTo>
                  <a:pt x="2838450" y="85725"/>
                </a:lnTo>
                <a:lnTo>
                  <a:pt x="3271838" y="47625"/>
                </a:lnTo>
                <a:lnTo>
                  <a:pt x="3390900" y="9525"/>
                </a:lnTo>
                <a:lnTo>
                  <a:pt x="3429000" y="0"/>
                </a:lnTo>
                <a:lnTo>
                  <a:pt x="3481388" y="14287"/>
                </a:lnTo>
                <a:lnTo>
                  <a:pt x="3524250" y="42862"/>
                </a:lnTo>
                <a:lnTo>
                  <a:pt x="3648075" y="171450"/>
                </a:lnTo>
                <a:lnTo>
                  <a:pt x="3762375" y="323850"/>
                </a:lnTo>
                <a:lnTo>
                  <a:pt x="3786188" y="361950"/>
                </a:lnTo>
                <a:lnTo>
                  <a:pt x="3800475" y="419100"/>
                </a:lnTo>
                <a:lnTo>
                  <a:pt x="3786188" y="457200"/>
                </a:lnTo>
                <a:lnTo>
                  <a:pt x="3762375" y="471487"/>
                </a:lnTo>
                <a:lnTo>
                  <a:pt x="3305175" y="266700"/>
                </a:lnTo>
                <a:lnTo>
                  <a:pt x="3262313" y="252412"/>
                </a:lnTo>
                <a:lnTo>
                  <a:pt x="3181350" y="247650"/>
                </a:lnTo>
                <a:lnTo>
                  <a:pt x="2466975" y="285750"/>
                </a:lnTo>
                <a:lnTo>
                  <a:pt x="1862138" y="328612"/>
                </a:lnTo>
                <a:lnTo>
                  <a:pt x="1228725" y="381000"/>
                </a:lnTo>
                <a:lnTo>
                  <a:pt x="766763" y="4238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EBB04C6-5DD0-473F-B6B3-B3811A6EC891}"/>
              </a:ext>
            </a:extLst>
          </p:cNvPr>
          <p:cNvSpPr/>
          <p:nvPr/>
        </p:nvSpPr>
        <p:spPr>
          <a:xfrm>
            <a:off x="7334251" y="2160589"/>
            <a:ext cx="804863" cy="515937"/>
          </a:xfrm>
          <a:custGeom>
            <a:avLst/>
            <a:gdLst>
              <a:gd name="connsiteX0" fmla="*/ 111919 w 804863"/>
              <a:gd name="connsiteY0" fmla="*/ 364331 h 516731"/>
              <a:gd name="connsiteX1" fmla="*/ 240506 w 804863"/>
              <a:gd name="connsiteY1" fmla="*/ 204787 h 516731"/>
              <a:gd name="connsiteX2" fmla="*/ 309563 w 804863"/>
              <a:gd name="connsiteY2" fmla="*/ 123825 h 516731"/>
              <a:gd name="connsiteX3" fmla="*/ 338138 w 804863"/>
              <a:gd name="connsiteY3" fmla="*/ 85725 h 516731"/>
              <a:gd name="connsiteX4" fmla="*/ 347663 w 804863"/>
              <a:gd name="connsiteY4" fmla="*/ 69056 h 516731"/>
              <a:gd name="connsiteX5" fmla="*/ 347663 w 804863"/>
              <a:gd name="connsiteY5" fmla="*/ 57150 h 516731"/>
              <a:gd name="connsiteX6" fmla="*/ 347663 w 804863"/>
              <a:gd name="connsiteY6" fmla="*/ 47625 h 516731"/>
              <a:gd name="connsiteX7" fmla="*/ 347663 w 804863"/>
              <a:gd name="connsiteY7" fmla="*/ 38100 h 516731"/>
              <a:gd name="connsiteX8" fmla="*/ 319088 w 804863"/>
              <a:gd name="connsiteY8" fmla="*/ 0 h 516731"/>
              <a:gd name="connsiteX9" fmla="*/ 804863 w 804863"/>
              <a:gd name="connsiteY9" fmla="*/ 202406 h 516731"/>
              <a:gd name="connsiteX10" fmla="*/ 781050 w 804863"/>
              <a:gd name="connsiteY10" fmla="*/ 219075 h 516731"/>
              <a:gd name="connsiteX11" fmla="*/ 766763 w 804863"/>
              <a:gd name="connsiteY11" fmla="*/ 226219 h 516731"/>
              <a:gd name="connsiteX12" fmla="*/ 759619 w 804863"/>
              <a:gd name="connsiteY12" fmla="*/ 228600 h 516731"/>
              <a:gd name="connsiteX13" fmla="*/ 726281 w 804863"/>
              <a:gd name="connsiteY13" fmla="*/ 228600 h 516731"/>
              <a:gd name="connsiteX14" fmla="*/ 692944 w 804863"/>
              <a:gd name="connsiteY14" fmla="*/ 223837 h 516731"/>
              <a:gd name="connsiteX15" fmla="*/ 657225 w 804863"/>
              <a:gd name="connsiteY15" fmla="*/ 219075 h 516731"/>
              <a:gd name="connsiteX16" fmla="*/ 609600 w 804863"/>
              <a:gd name="connsiteY16" fmla="*/ 216694 h 516731"/>
              <a:gd name="connsiteX17" fmla="*/ 559594 w 804863"/>
              <a:gd name="connsiteY17" fmla="*/ 223837 h 516731"/>
              <a:gd name="connsiteX18" fmla="*/ 519113 w 804863"/>
              <a:gd name="connsiteY18" fmla="*/ 235744 h 516731"/>
              <a:gd name="connsiteX19" fmla="*/ 483394 w 804863"/>
              <a:gd name="connsiteY19" fmla="*/ 247650 h 516731"/>
              <a:gd name="connsiteX20" fmla="*/ 450056 w 804863"/>
              <a:gd name="connsiteY20" fmla="*/ 266700 h 516731"/>
              <a:gd name="connsiteX21" fmla="*/ 421481 w 804863"/>
              <a:gd name="connsiteY21" fmla="*/ 292894 h 516731"/>
              <a:gd name="connsiteX22" fmla="*/ 47625 w 804863"/>
              <a:gd name="connsiteY22" fmla="*/ 507206 h 516731"/>
              <a:gd name="connsiteX23" fmla="*/ 19050 w 804863"/>
              <a:gd name="connsiteY23" fmla="*/ 516731 h 516731"/>
              <a:gd name="connsiteX24" fmla="*/ 2381 w 804863"/>
              <a:gd name="connsiteY24" fmla="*/ 511969 h 516731"/>
              <a:gd name="connsiteX25" fmla="*/ 0 w 804863"/>
              <a:gd name="connsiteY25" fmla="*/ 495300 h 516731"/>
              <a:gd name="connsiteX26" fmla="*/ 16669 w 804863"/>
              <a:gd name="connsiteY26" fmla="*/ 469106 h 516731"/>
              <a:gd name="connsiteX27" fmla="*/ 111919 w 804863"/>
              <a:gd name="connsiteY27" fmla="*/ 364331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4863" h="516731">
                <a:moveTo>
                  <a:pt x="111919" y="364331"/>
                </a:moveTo>
                <a:lnTo>
                  <a:pt x="240506" y="204787"/>
                </a:lnTo>
                <a:lnTo>
                  <a:pt x="309563" y="123825"/>
                </a:lnTo>
                <a:lnTo>
                  <a:pt x="338138" y="85725"/>
                </a:lnTo>
                <a:lnTo>
                  <a:pt x="347663" y="69056"/>
                </a:lnTo>
                <a:lnTo>
                  <a:pt x="347663" y="57150"/>
                </a:lnTo>
                <a:lnTo>
                  <a:pt x="347663" y="47625"/>
                </a:lnTo>
                <a:lnTo>
                  <a:pt x="347663" y="38100"/>
                </a:lnTo>
                <a:lnTo>
                  <a:pt x="319088" y="0"/>
                </a:lnTo>
                <a:lnTo>
                  <a:pt x="804863" y="202406"/>
                </a:lnTo>
                <a:lnTo>
                  <a:pt x="781050" y="219075"/>
                </a:lnTo>
                <a:lnTo>
                  <a:pt x="766763" y="226219"/>
                </a:lnTo>
                <a:lnTo>
                  <a:pt x="759619" y="228600"/>
                </a:lnTo>
                <a:lnTo>
                  <a:pt x="726281" y="228600"/>
                </a:lnTo>
                <a:lnTo>
                  <a:pt x="692944" y="223837"/>
                </a:lnTo>
                <a:lnTo>
                  <a:pt x="657225" y="219075"/>
                </a:lnTo>
                <a:lnTo>
                  <a:pt x="609600" y="216694"/>
                </a:lnTo>
                <a:lnTo>
                  <a:pt x="559594" y="223837"/>
                </a:lnTo>
                <a:lnTo>
                  <a:pt x="519113" y="235744"/>
                </a:lnTo>
                <a:lnTo>
                  <a:pt x="483394" y="247650"/>
                </a:lnTo>
                <a:lnTo>
                  <a:pt x="450056" y="266700"/>
                </a:lnTo>
                <a:lnTo>
                  <a:pt x="421481" y="292894"/>
                </a:lnTo>
                <a:lnTo>
                  <a:pt x="47625" y="507206"/>
                </a:lnTo>
                <a:lnTo>
                  <a:pt x="19050" y="516731"/>
                </a:lnTo>
                <a:lnTo>
                  <a:pt x="2381" y="511969"/>
                </a:lnTo>
                <a:lnTo>
                  <a:pt x="0" y="495300"/>
                </a:lnTo>
                <a:lnTo>
                  <a:pt x="16669" y="469106"/>
                </a:lnTo>
                <a:lnTo>
                  <a:pt x="111919" y="3643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D43B3A7-0EED-4B3B-97C0-2D69CDC33411}"/>
              </a:ext>
            </a:extLst>
          </p:cNvPr>
          <p:cNvSpPr/>
          <p:nvPr/>
        </p:nvSpPr>
        <p:spPr>
          <a:xfrm>
            <a:off x="5110164" y="2900364"/>
            <a:ext cx="833437" cy="936625"/>
          </a:xfrm>
          <a:custGeom>
            <a:avLst/>
            <a:gdLst>
              <a:gd name="connsiteX0" fmla="*/ 233362 w 833437"/>
              <a:gd name="connsiteY0" fmla="*/ 597693 h 935831"/>
              <a:gd name="connsiteX1" fmla="*/ 323850 w 833437"/>
              <a:gd name="connsiteY1" fmla="*/ 466725 h 935831"/>
              <a:gd name="connsiteX2" fmla="*/ 414337 w 833437"/>
              <a:gd name="connsiteY2" fmla="*/ 323850 h 935831"/>
              <a:gd name="connsiteX3" fmla="*/ 471487 w 833437"/>
              <a:gd name="connsiteY3" fmla="*/ 214312 h 935831"/>
              <a:gd name="connsiteX4" fmla="*/ 485775 w 833437"/>
              <a:gd name="connsiteY4" fmla="*/ 166687 h 935831"/>
              <a:gd name="connsiteX5" fmla="*/ 490537 w 833437"/>
              <a:gd name="connsiteY5" fmla="*/ 145256 h 935831"/>
              <a:gd name="connsiteX6" fmla="*/ 490537 w 833437"/>
              <a:gd name="connsiteY6" fmla="*/ 121443 h 935831"/>
              <a:gd name="connsiteX7" fmla="*/ 485775 w 833437"/>
              <a:gd name="connsiteY7" fmla="*/ 104775 h 935831"/>
              <a:gd name="connsiteX8" fmla="*/ 395287 w 833437"/>
              <a:gd name="connsiteY8" fmla="*/ 0 h 935831"/>
              <a:gd name="connsiteX9" fmla="*/ 659606 w 833437"/>
              <a:gd name="connsiteY9" fmla="*/ 47625 h 935831"/>
              <a:gd name="connsiteX10" fmla="*/ 707231 w 833437"/>
              <a:gd name="connsiteY10" fmla="*/ 80962 h 935831"/>
              <a:gd name="connsiteX11" fmla="*/ 757237 w 833437"/>
              <a:gd name="connsiteY11" fmla="*/ 111918 h 935831"/>
              <a:gd name="connsiteX12" fmla="*/ 795337 w 833437"/>
              <a:gd name="connsiteY12" fmla="*/ 138112 h 935831"/>
              <a:gd name="connsiteX13" fmla="*/ 816768 w 833437"/>
              <a:gd name="connsiteY13" fmla="*/ 157162 h 935831"/>
              <a:gd name="connsiteX14" fmla="*/ 828675 w 833437"/>
              <a:gd name="connsiteY14" fmla="*/ 176212 h 935831"/>
              <a:gd name="connsiteX15" fmla="*/ 833437 w 833437"/>
              <a:gd name="connsiteY15" fmla="*/ 195262 h 935831"/>
              <a:gd name="connsiteX16" fmla="*/ 833437 w 833437"/>
              <a:gd name="connsiteY16" fmla="*/ 207168 h 935831"/>
              <a:gd name="connsiteX17" fmla="*/ 831056 w 833437"/>
              <a:gd name="connsiteY17" fmla="*/ 228600 h 935831"/>
              <a:gd name="connsiteX18" fmla="*/ 826293 w 833437"/>
              <a:gd name="connsiteY18" fmla="*/ 247650 h 935831"/>
              <a:gd name="connsiteX19" fmla="*/ 809625 w 833437"/>
              <a:gd name="connsiteY19" fmla="*/ 259556 h 935831"/>
              <a:gd name="connsiteX20" fmla="*/ 738187 w 833437"/>
              <a:gd name="connsiteY20" fmla="*/ 295275 h 935831"/>
              <a:gd name="connsiteX21" fmla="*/ 702468 w 833437"/>
              <a:gd name="connsiteY21" fmla="*/ 316706 h 935831"/>
              <a:gd name="connsiteX22" fmla="*/ 681037 w 833437"/>
              <a:gd name="connsiteY22" fmla="*/ 333375 h 935831"/>
              <a:gd name="connsiteX23" fmla="*/ 590550 w 833437"/>
              <a:gd name="connsiteY23" fmla="*/ 454818 h 935831"/>
              <a:gd name="connsiteX24" fmla="*/ 440531 w 833437"/>
              <a:gd name="connsiteY24" fmla="*/ 628650 h 935831"/>
              <a:gd name="connsiteX25" fmla="*/ 171450 w 833437"/>
              <a:gd name="connsiteY25" fmla="*/ 916781 h 935831"/>
              <a:gd name="connsiteX26" fmla="*/ 0 w 833437"/>
              <a:gd name="connsiteY26" fmla="*/ 935831 h 935831"/>
              <a:gd name="connsiteX27" fmla="*/ 28575 w 833437"/>
              <a:gd name="connsiteY27" fmla="*/ 883443 h 935831"/>
              <a:gd name="connsiteX28" fmla="*/ 145256 w 833437"/>
              <a:gd name="connsiteY28" fmla="*/ 719137 h 935831"/>
              <a:gd name="connsiteX29" fmla="*/ 233362 w 833437"/>
              <a:gd name="connsiteY29" fmla="*/ 597693 h 93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33437" h="935831">
                <a:moveTo>
                  <a:pt x="233362" y="597693"/>
                </a:moveTo>
                <a:lnTo>
                  <a:pt x="323850" y="466725"/>
                </a:lnTo>
                <a:lnTo>
                  <a:pt x="414337" y="323850"/>
                </a:lnTo>
                <a:lnTo>
                  <a:pt x="471487" y="214312"/>
                </a:lnTo>
                <a:lnTo>
                  <a:pt x="485775" y="166687"/>
                </a:lnTo>
                <a:lnTo>
                  <a:pt x="490537" y="145256"/>
                </a:lnTo>
                <a:lnTo>
                  <a:pt x="490537" y="121443"/>
                </a:lnTo>
                <a:lnTo>
                  <a:pt x="485775" y="104775"/>
                </a:lnTo>
                <a:lnTo>
                  <a:pt x="395287" y="0"/>
                </a:lnTo>
                <a:lnTo>
                  <a:pt x="659606" y="47625"/>
                </a:lnTo>
                <a:lnTo>
                  <a:pt x="707231" y="80962"/>
                </a:lnTo>
                <a:lnTo>
                  <a:pt x="757237" y="111918"/>
                </a:lnTo>
                <a:lnTo>
                  <a:pt x="795337" y="138112"/>
                </a:lnTo>
                <a:lnTo>
                  <a:pt x="816768" y="157162"/>
                </a:lnTo>
                <a:lnTo>
                  <a:pt x="828675" y="176212"/>
                </a:lnTo>
                <a:lnTo>
                  <a:pt x="833437" y="195262"/>
                </a:lnTo>
                <a:lnTo>
                  <a:pt x="833437" y="207168"/>
                </a:lnTo>
                <a:lnTo>
                  <a:pt x="831056" y="228600"/>
                </a:lnTo>
                <a:lnTo>
                  <a:pt x="826293" y="247650"/>
                </a:lnTo>
                <a:lnTo>
                  <a:pt x="809625" y="259556"/>
                </a:lnTo>
                <a:lnTo>
                  <a:pt x="738187" y="295275"/>
                </a:lnTo>
                <a:lnTo>
                  <a:pt x="702468" y="316706"/>
                </a:lnTo>
                <a:lnTo>
                  <a:pt x="681037" y="333375"/>
                </a:lnTo>
                <a:lnTo>
                  <a:pt x="590550" y="454818"/>
                </a:lnTo>
                <a:lnTo>
                  <a:pt x="440531" y="628650"/>
                </a:lnTo>
                <a:lnTo>
                  <a:pt x="171450" y="916781"/>
                </a:lnTo>
                <a:lnTo>
                  <a:pt x="0" y="935831"/>
                </a:lnTo>
                <a:lnTo>
                  <a:pt x="28575" y="883443"/>
                </a:lnTo>
                <a:lnTo>
                  <a:pt x="145256" y="719137"/>
                </a:lnTo>
                <a:lnTo>
                  <a:pt x="233362" y="5976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2FBC344-95C7-4484-91D4-35CCD5CA45A8}"/>
              </a:ext>
            </a:extLst>
          </p:cNvPr>
          <p:cNvSpPr/>
          <p:nvPr/>
        </p:nvSpPr>
        <p:spPr>
          <a:xfrm>
            <a:off x="4818064" y="3457575"/>
            <a:ext cx="2212975" cy="630238"/>
          </a:xfrm>
          <a:custGeom>
            <a:avLst/>
            <a:gdLst>
              <a:gd name="connsiteX0" fmla="*/ 983456 w 2214562"/>
              <a:gd name="connsiteY0" fmla="*/ 431006 h 631031"/>
              <a:gd name="connsiteX1" fmla="*/ 845344 w 2214562"/>
              <a:gd name="connsiteY1" fmla="*/ 461963 h 631031"/>
              <a:gd name="connsiteX2" fmla="*/ 685800 w 2214562"/>
              <a:gd name="connsiteY2" fmla="*/ 497681 h 631031"/>
              <a:gd name="connsiteX3" fmla="*/ 571500 w 2214562"/>
              <a:gd name="connsiteY3" fmla="*/ 519113 h 631031"/>
              <a:gd name="connsiteX4" fmla="*/ 497681 w 2214562"/>
              <a:gd name="connsiteY4" fmla="*/ 538163 h 631031"/>
              <a:gd name="connsiteX5" fmla="*/ 478631 w 2214562"/>
              <a:gd name="connsiteY5" fmla="*/ 547688 h 631031"/>
              <a:gd name="connsiteX6" fmla="*/ 438150 w 2214562"/>
              <a:gd name="connsiteY6" fmla="*/ 578644 h 631031"/>
              <a:gd name="connsiteX7" fmla="*/ 414337 w 2214562"/>
              <a:gd name="connsiteY7" fmla="*/ 600075 h 631031"/>
              <a:gd name="connsiteX8" fmla="*/ 392906 w 2214562"/>
              <a:gd name="connsiteY8" fmla="*/ 614363 h 631031"/>
              <a:gd name="connsiteX9" fmla="*/ 366712 w 2214562"/>
              <a:gd name="connsiteY9" fmla="*/ 623888 h 631031"/>
              <a:gd name="connsiteX10" fmla="*/ 335756 w 2214562"/>
              <a:gd name="connsiteY10" fmla="*/ 628650 h 631031"/>
              <a:gd name="connsiteX11" fmla="*/ 295275 w 2214562"/>
              <a:gd name="connsiteY11" fmla="*/ 631031 h 631031"/>
              <a:gd name="connsiteX12" fmla="*/ 247650 w 2214562"/>
              <a:gd name="connsiteY12" fmla="*/ 621506 h 631031"/>
              <a:gd name="connsiteX13" fmla="*/ 188119 w 2214562"/>
              <a:gd name="connsiteY13" fmla="*/ 585788 h 631031"/>
              <a:gd name="connsiteX14" fmla="*/ 126206 w 2214562"/>
              <a:gd name="connsiteY14" fmla="*/ 533400 h 631031"/>
              <a:gd name="connsiteX15" fmla="*/ 59531 w 2214562"/>
              <a:gd name="connsiteY15" fmla="*/ 459581 h 631031"/>
              <a:gd name="connsiteX16" fmla="*/ 23812 w 2214562"/>
              <a:gd name="connsiteY16" fmla="*/ 421481 h 631031"/>
              <a:gd name="connsiteX17" fmla="*/ 2381 w 2214562"/>
              <a:gd name="connsiteY17" fmla="*/ 388144 h 631031"/>
              <a:gd name="connsiteX18" fmla="*/ 0 w 2214562"/>
              <a:gd name="connsiteY18" fmla="*/ 376238 h 631031"/>
              <a:gd name="connsiteX19" fmla="*/ 4762 w 2214562"/>
              <a:gd name="connsiteY19" fmla="*/ 364331 h 631031"/>
              <a:gd name="connsiteX20" fmla="*/ 19050 w 2214562"/>
              <a:gd name="connsiteY20" fmla="*/ 352425 h 631031"/>
              <a:gd name="connsiteX21" fmla="*/ 50006 w 2214562"/>
              <a:gd name="connsiteY21" fmla="*/ 350044 h 631031"/>
              <a:gd name="connsiteX22" fmla="*/ 97631 w 2214562"/>
              <a:gd name="connsiteY22" fmla="*/ 352425 h 631031"/>
              <a:gd name="connsiteX23" fmla="*/ 180975 w 2214562"/>
              <a:gd name="connsiteY23" fmla="*/ 352425 h 631031"/>
              <a:gd name="connsiteX24" fmla="*/ 250031 w 2214562"/>
              <a:gd name="connsiteY24" fmla="*/ 342900 h 631031"/>
              <a:gd name="connsiteX25" fmla="*/ 316706 w 2214562"/>
              <a:gd name="connsiteY25" fmla="*/ 328613 h 631031"/>
              <a:gd name="connsiteX26" fmla="*/ 547687 w 2214562"/>
              <a:gd name="connsiteY26" fmla="*/ 304800 h 631031"/>
              <a:gd name="connsiteX27" fmla="*/ 752475 w 2214562"/>
              <a:gd name="connsiteY27" fmla="*/ 278606 h 631031"/>
              <a:gd name="connsiteX28" fmla="*/ 1178719 w 2214562"/>
              <a:gd name="connsiteY28" fmla="*/ 204788 h 631031"/>
              <a:gd name="connsiteX29" fmla="*/ 1604962 w 2214562"/>
              <a:gd name="connsiteY29" fmla="*/ 121444 h 631031"/>
              <a:gd name="connsiteX30" fmla="*/ 2012156 w 2214562"/>
              <a:gd name="connsiteY30" fmla="*/ 33338 h 631031"/>
              <a:gd name="connsiteX31" fmla="*/ 2078831 w 2214562"/>
              <a:gd name="connsiteY31" fmla="*/ 14288 h 631031"/>
              <a:gd name="connsiteX32" fmla="*/ 2119312 w 2214562"/>
              <a:gd name="connsiteY32" fmla="*/ 0 h 631031"/>
              <a:gd name="connsiteX33" fmla="*/ 2214562 w 2214562"/>
              <a:gd name="connsiteY33" fmla="*/ 109538 h 631031"/>
              <a:gd name="connsiteX34" fmla="*/ 2133600 w 2214562"/>
              <a:gd name="connsiteY34" fmla="*/ 133350 h 631031"/>
              <a:gd name="connsiteX35" fmla="*/ 1752600 w 2214562"/>
              <a:gd name="connsiteY35" fmla="*/ 245269 h 631031"/>
              <a:gd name="connsiteX36" fmla="*/ 1362075 w 2214562"/>
              <a:gd name="connsiteY36" fmla="*/ 342900 h 631031"/>
              <a:gd name="connsiteX37" fmla="*/ 983456 w 2214562"/>
              <a:gd name="connsiteY37" fmla="*/ 431006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14562" h="631031">
                <a:moveTo>
                  <a:pt x="983456" y="431006"/>
                </a:moveTo>
                <a:lnTo>
                  <a:pt x="845344" y="461963"/>
                </a:lnTo>
                <a:lnTo>
                  <a:pt x="685800" y="497681"/>
                </a:lnTo>
                <a:lnTo>
                  <a:pt x="571500" y="519113"/>
                </a:lnTo>
                <a:lnTo>
                  <a:pt x="497681" y="538163"/>
                </a:lnTo>
                <a:lnTo>
                  <a:pt x="478631" y="547688"/>
                </a:lnTo>
                <a:lnTo>
                  <a:pt x="438150" y="578644"/>
                </a:lnTo>
                <a:lnTo>
                  <a:pt x="414337" y="600075"/>
                </a:lnTo>
                <a:lnTo>
                  <a:pt x="392906" y="614363"/>
                </a:lnTo>
                <a:lnTo>
                  <a:pt x="366712" y="623888"/>
                </a:lnTo>
                <a:lnTo>
                  <a:pt x="335756" y="628650"/>
                </a:lnTo>
                <a:lnTo>
                  <a:pt x="295275" y="631031"/>
                </a:lnTo>
                <a:lnTo>
                  <a:pt x="247650" y="621506"/>
                </a:lnTo>
                <a:lnTo>
                  <a:pt x="188119" y="585788"/>
                </a:lnTo>
                <a:lnTo>
                  <a:pt x="126206" y="533400"/>
                </a:lnTo>
                <a:lnTo>
                  <a:pt x="59531" y="459581"/>
                </a:lnTo>
                <a:lnTo>
                  <a:pt x="23812" y="421481"/>
                </a:lnTo>
                <a:lnTo>
                  <a:pt x="2381" y="388144"/>
                </a:lnTo>
                <a:lnTo>
                  <a:pt x="0" y="376238"/>
                </a:lnTo>
                <a:lnTo>
                  <a:pt x="4762" y="364331"/>
                </a:lnTo>
                <a:lnTo>
                  <a:pt x="19050" y="352425"/>
                </a:lnTo>
                <a:lnTo>
                  <a:pt x="50006" y="350044"/>
                </a:lnTo>
                <a:lnTo>
                  <a:pt x="97631" y="352425"/>
                </a:lnTo>
                <a:lnTo>
                  <a:pt x="180975" y="352425"/>
                </a:lnTo>
                <a:lnTo>
                  <a:pt x="250031" y="342900"/>
                </a:lnTo>
                <a:lnTo>
                  <a:pt x="316706" y="328613"/>
                </a:lnTo>
                <a:lnTo>
                  <a:pt x="547687" y="304800"/>
                </a:lnTo>
                <a:lnTo>
                  <a:pt x="752475" y="278606"/>
                </a:lnTo>
                <a:lnTo>
                  <a:pt x="1178719" y="204788"/>
                </a:lnTo>
                <a:lnTo>
                  <a:pt x="1604962" y="121444"/>
                </a:lnTo>
                <a:lnTo>
                  <a:pt x="2012156" y="33338"/>
                </a:lnTo>
                <a:lnTo>
                  <a:pt x="2078831" y="14288"/>
                </a:lnTo>
                <a:lnTo>
                  <a:pt x="2119312" y="0"/>
                </a:lnTo>
                <a:lnTo>
                  <a:pt x="2214562" y="109538"/>
                </a:lnTo>
                <a:lnTo>
                  <a:pt x="2133600" y="133350"/>
                </a:lnTo>
                <a:lnTo>
                  <a:pt x="1752600" y="245269"/>
                </a:lnTo>
                <a:lnTo>
                  <a:pt x="1362075" y="342900"/>
                </a:lnTo>
                <a:lnTo>
                  <a:pt x="983456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FE8CD6F-1231-4788-9EEC-AC46C05C5558}"/>
              </a:ext>
            </a:extLst>
          </p:cNvPr>
          <p:cNvSpPr/>
          <p:nvPr/>
        </p:nvSpPr>
        <p:spPr>
          <a:xfrm>
            <a:off x="6545263" y="3065464"/>
            <a:ext cx="838200" cy="981075"/>
          </a:xfrm>
          <a:custGeom>
            <a:avLst/>
            <a:gdLst>
              <a:gd name="connsiteX0" fmla="*/ 454819 w 838200"/>
              <a:gd name="connsiteY0" fmla="*/ 581025 h 981075"/>
              <a:gd name="connsiteX1" fmla="*/ 321469 w 838200"/>
              <a:gd name="connsiteY1" fmla="*/ 376237 h 981075"/>
              <a:gd name="connsiteX2" fmla="*/ 235744 w 838200"/>
              <a:gd name="connsiteY2" fmla="*/ 278606 h 981075"/>
              <a:gd name="connsiteX3" fmla="*/ 150019 w 838200"/>
              <a:gd name="connsiteY3" fmla="*/ 185737 h 981075"/>
              <a:gd name="connsiteX4" fmla="*/ 83344 w 838200"/>
              <a:gd name="connsiteY4" fmla="*/ 121444 h 981075"/>
              <a:gd name="connsiteX5" fmla="*/ 33338 w 838200"/>
              <a:gd name="connsiteY5" fmla="*/ 73819 h 981075"/>
              <a:gd name="connsiteX6" fmla="*/ 9525 w 838200"/>
              <a:gd name="connsiteY6" fmla="*/ 50006 h 981075"/>
              <a:gd name="connsiteX7" fmla="*/ 0 w 838200"/>
              <a:gd name="connsiteY7" fmla="*/ 33337 h 981075"/>
              <a:gd name="connsiteX8" fmla="*/ 0 w 838200"/>
              <a:gd name="connsiteY8" fmla="*/ 19050 h 981075"/>
              <a:gd name="connsiteX9" fmla="*/ 4763 w 838200"/>
              <a:gd name="connsiteY9" fmla="*/ 4762 h 981075"/>
              <a:gd name="connsiteX10" fmla="*/ 16669 w 838200"/>
              <a:gd name="connsiteY10" fmla="*/ 0 h 981075"/>
              <a:gd name="connsiteX11" fmla="*/ 47625 w 838200"/>
              <a:gd name="connsiteY11" fmla="*/ 2381 h 981075"/>
              <a:gd name="connsiteX12" fmla="*/ 121444 w 838200"/>
              <a:gd name="connsiteY12" fmla="*/ 26194 h 981075"/>
              <a:gd name="connsiteX13" fmla="*/ 197644 w 838200"/>
              <a:gd name="connsiteY13" fmla="*/ 57150 h 981075"/>
              <a:gd name="connsiteX14" fmla="*/ 304800 w 838200"/>
              <a:gd name="connsiteY14" fmla="*/ 114300 h 981075"/>
              <a:gd name="connsiteX15" fmla="*/ 364332 w 838200"/>
              <a:gd name="connsiteY15" fmla="*/ 150019 h 981075"/>
              <a:gd name="connsiteX16" fmla="*/ 445294 w 838200"/>
              <a:gd name="connsiteY16" fmla="*/ 207169 h 981075"/>
              <a:gd name="connsiteX17" fmla="*/ 514350 w 838200"/>
              <a:gd name="connsiteY17" fmla="*/ 261937 h 981075"/>
              <a:gd name="connsiteX18" fmla="*/ 597694 w 838200"/>
              <a:gd name="connsiteY18" fmla="*/ 338137 h 981075"/>
              <a:gd name="connsiteX19" fmla="*/ 654844 w 838200"/>
              <a:gd name="connsiteY19" fmla="*/ 397669 h 981075"/>
              <a:gd name="connsiteX20" fmla="*/ 692944 w 838200"/>
              <a:gd name="connsiteY20" fmla="*/ 457200 h 981075"/>
              <a:gd name="connsiteX21" fmla="*/ 738188 w 838200"/>
              <a:gd name="connsiteY21" fmla="*/ 535781 h 981075"/>
              <a:gd name="connsiteX22" fmla="*/ 792957 w 838200"/>
              <a:gd name="connsiteY22" fmla="*/ 650081 h 981075"/>
              <a:gd name="connsiteX23" fmla="*/ 821532 w 838200"/>
              <a:gd name="connsiteY23" fmla="*/ 731044 h 981075"/>
              <a:gd name="connsiteX24" fmla="*/ 833438 w 838200"/>
              <a:gd name="connsiteY24" fmla="*/ 788194 h 981075"/>
              <a:gd name="connsiteX25" fmla="*/ 838200 w 838200"/>
              <a:gd name="connsiteY25" fmla="*/ 812006 h 981075"/>
              <a:gd name="connsiteX26" fmla="*/ 833438 w 838200"/>
              <a:gd name="connsiteY26" fmla="*/ 840581 h 981075"/>
              <a:gd name="connsiteX27" fmla="*/ 804863 w 838200"/>
              <a:gd name="connsiteY27" fmla="*/ 907256 h 981075"/>
              <a:gd name="connsiteX28" fmla="*/ 776288 w 838200"/>
              <a:gd name="connsiteY28" fmla="*/ 959644 h 981075"/>
              <a:gd name="connsiteX29" fmla="*/ 757238 w 838200"/>
              <a:gd name="connsiteY29" fmla="*/ 973931 h 981075"/>
              <a:gd name="connsiteX30" fmla="*/ 728663 w 838200"/>
              <a:gd name="connsiteY30" fmla="*/ 981075 h 981075"/>
              <a:gd name="connsiteX31" fmla="*/ 704850 w 838200"/>
              <a:gd name="connsiteY31" fmla="*/ 981075 h 981075"/>
              <a:gd name="connsiteX32" fmla="*/ 681038 w 838200"/>
              <a:gd name="connsiteY32" fmla="*/ 973931 h 981075"/>
              <a:gd name="connsiteX33" fmla="*/ 645319 w 838200"/>
              <a:gd name="connsiteY33" fmla="*/ 940594 h 981075"/>
              <a:gd name="connsiteX34" fmla="*/ 619125 w 838200"/>
              <a:gd name="connsiteY34" fmla="*/ 900112 h 981075"/>
              <a:gd name="connsiteX35" fmla="*/ 588169 w 838200"/>
              <a:gd name="connsiteY35" fmla="*/ 842962 h 981075"/>
              <a:gd name="connsiteX36" fmla="*/ 538163 w 838200"/>
              <a:gd name="connsiteY36" fmla="*/ 742950 h 981075"/>
              <a:gd name="connsiteX37" fmla="*/ 454819 w 838200"/>
              <a:gd name="connsiteY37" fmla="*/ 58102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8200" h="981075">
                <a:moveTo>
                  <a:pt x="454819" y="581025"/>
                </a:moveTo>
                <a:lnTo>
                  <a:pt x="321469" y="376237"/>
                </a:lnTo>
                <a:lnTo>
                  <a:pt x="235744" y="278606"/>
                </a:lnTo>
                <a:lnTo>
                  <a:pt x="150019" y="185737"/>
                </a:lnTo>
                <a:lnTo>
                  <a:pt x="83344" y="121444"/>
                </a:lnTo>
                <a:lnTo>
                  <a:pt x="33338" y="73819"/>
                </a:lnTo>
                <a:lnTo>
                  <a:pt x="9525" y="50006"/>
                </a:lnTo>
                <a:lnTo>
                  <a:pt x="0" y="33337"/>
                </a:lnTo>
                <a:lnTo>
                  <a:pt x="0" y="19050"/>
                </a:lnTo>
                <a:lnTo>
                  <a:pt x="4763" y="4762"/>
                </a:lnTo>
                <a:lnTo>
                  <a:pt x="16669" y="0"/>
                </a:lnTo>
                <a:lnTo>
                  <a:pt x="47625" y="2381"/>
                </a:lnTo>
                <a:lnTo>
                  <a:pt x="121444" y="26194"/>
                </a:lnTo>
                <a:lnTo>
                  <a:pt x="197644" y="57150"/>
                </a:lnTo>
                <a:lnTo>
                  <a:pt x="304800" y="114300"/>
                </a:lnTo>
                <a:lnTo>
                  <a:pt x="364332" y="150019"/>
                </a:lnTo>
                <a:lnTo>
                  <a:pt x="445294" y="207169"/>
                </a:lnTo>
                <a:lnTo>
                  <a:pt x="514350" y="261937"/>
                </a:lnTo>
                <a:lnTo>
                  <a:pt x="597694" y="338137"/>
                </a:lnTo>
                <a:lnTo>
                  <a:pt x="654844" y="397669"/>
                </a:lnTo>
                <a:lnTo>
                  <a:pt x="692944" y="457200"/>
                </a:lnTo>
                <a:lnTo>
                  <a:pt x="738188" y="535781"/>
                </a:lnTo>
                <a:lnTo>
                  <a:pt x="792957" y="650081"/>
                </a:lnTo>
                <a:lnTo>
                  <a:pt x="821532" y="731044"/>
                </a:lnTo>
                <a:lnTo>
                  <a:pt x="833438" y="788194"/>
                </a:lnTo>
                <a:lnTo>
                  <a:pt x="838200" y="812006"/>
                </a:lnTo>
                <a:lnTo>
                  <a:pt x="833438" y="840581"/>
                </a:lnTo>
                <a:lnTo>
                  <a:pt x="804863" y="907256"/>
                </a:lnTo>
                <a:lnTo>
                  <a:pt x="776288" y="959644"/>
                </a:lnTo>
                <a:lnTo>
                  <a:pt x="757238" y="973931"/>
                </a:lnTo>
                <a:lnTo>
                  <a:pt x="728663" y="981075"/>
                </a:lnTo>
                <a:lnTo>
                  <a:pt x="704850" y="981075"/>
                </a:lnTo>
                <a:lnTo>
                  <a:pt x="681038" y="973931"/>
                </a:lnTo>
                <a:lnTo>
                  <a:pt x="645319" y="940594"/>
                </a:lnTo>
                <a:lnTo>
                  <a:pt x="619125" y="900112"/>
                </a:lnTo>
                <a:lnTo>
                  <a:pt x="588169" y="842962"/>
                </a:lnTo>
                <a:lnTo>
                  <a:pt x="538163" y="742950"/>
                </a:lnTo>
                <a:lnTo>
                  <a:pt x="454819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94CE3F4-9C6A-49BE-ACE1-43D4BB090178}"/>
              </a:ext>
            </a:extLst>
          </p:cNvPr>
          <p:cNvSpPr/>
          <p:nvPr/>
        </p:nvSpPr>
        <p:spPr>
          <a:xfrm>
            <a:off x="5702301" y="3959226"/>
            <a:ext cx="555625" cy="1590675"/>
          </a:xfrm>
          <a:custGeom>
            <a:avLst/>
            <a:gdLst>
              <a:gd name="connsiteX0" fmla="*/ 209550 w 555625"/>
              <a:gd name="connsiteY0" fmla="*/ 981075 h 1590675"/>
              <a:gd name="connsiteX1" fmla="*/ 212725 w 555625"/>
              <a:gd name="connsiteY1" fmla="*/ 615950 h 1590675"/>
              <a:gd name="connsiteX2" fmla="*/ 209550 w 555625"/>
              <a:gd name="connsiteY2" fmla="*/ 412750 h 1590675"/>
              <a:gd name="connsiteX3" fmla="*/ 206375 w 555625"/>
              <a:gd name="connsiteY3" fmla="*/ 377825 h 1590675"/>
              <a:gd name="connsiteX4" fmla="*/ 190500 w 555625"/>
              <a:gd name="connsiteY4" fmla="*/ 288925 h 1590675"/>
              <a:gd name="connsiteX5" fmla="*/ 177800 w 555625"/>
              <a:gd name="connsiteY5" fmla="*/ 244475 h 1590675"/>
              <a:gd name="connsiteX6" fmla="*/ 149225 w 555625"/>
              <a:gd name="connsiteY6" fmla="*/ 190500 h 1590675"/>
              <a:gd name="connsiteX7" fmla="*/ 114300 w 555625"/>
              <a:gd name="connsiteY7" fmla="*/ 142875 h 1590675"/>
              <a:gd name="connsiteX8" fmla="*/ 63500 w 555625"/>
              <a:gd name="connsiteY8" fmla="*/ 98425 h 1590675"/>
              <a:gd name="connsiteX9" fmla="*/ 28575 w 555625"/>
              <a:gd name="connsiteY9" fmla="*/ 69850 h 1590675"/>
              <a:gd name="connsiteX10" fmla="*/ 12700 w 555625"/>
              <a:gd name="connsiteY10" fmla="*/ 57150 h 1590675"/>
              <a:gd name="connsiteX11" fmla="*/ 0 w 555625"/>
              <a:gd name="connsiteY11" fmla="*/ 44450 h 1590675"/>
              <a:gd name="connsiteX12" fmla="*/ 0 w 555625"/>
              <a:gd name="connsiteY12" fmla="*/ 31750 h 1590675"/>
              <a:gd name="connsiteX13" fmla="*/ 12700 w 555625"/>
              <a:gd name="connsiteY13" fmla="*/ 15875 h 1590675"/>
              <a:gd name="connsiteX14" fmla="*/ 38100 w 555625"/>
              <a:gd name="connsiteY14" fmla="*/ 3175 h 1590675"/>
              <a:gd name="connsiteX15" fmla="*/ 63500 w 555625"/>
              <a:gd name="connsiteY15" fmla="*/ 0 h 1590675"/>
              <a:gd name="connsiteX16" fmla="*/ 222250 w 555625"/>
              <a:gd name="connsiteY16" fmla="*/ 12700 h 1590675"/>
              <a:gd name="connsiteX17" fmla="*/ 346075 w 555625"/>
              <a:gd name="connsiteY17" fmla="*/ 34925 h 1590675"/>
              <a:gd name="connsiteX18" fmla="*/ 450850 w 555625"/>
              <a:gd name="connsiteY18" fmla="*/ 66675 h 1590675"/>
              <a:gd name="connsiteX19" fmla="*/ 492125 w 555625"/>
              <a:gd name="connsiteY19" fmla="*/ 88900 h 1590675"/>
              <a:gd name="connsiteX20" fmla="*/ 530225 w 555625"/>
              <a:gd name="connsiteY20" fmla="*/ 120650 h 1590675"/>
              <a:gd name="connsiteX21" fmla="*/ 552450 w 555625"/>
              <a:gd name="connsiteY21" fmla="*/ 155575 h 1590675"/>
              <a:gd name="connsiteX22" fmla="*/ 555625 w 555625"/>
              <a:gd name="connsiteY22" fmla="*/ 184150 h 1590675"/>
              <a:gd name="connsiteX23" fmla="*/ 555625 w 555625"/>
              <a:gd name="connsiteY23" fmla="*/ 209550 h 1590675"/>
              <a:gd name="connsiteX24" fmla="*/ 546100 w 555625"/>
              <a:gd name="connsiteY24" fmla="*/ 231775 h 1590675"/>
              <a:gd name="connsiteX25" fmla="*/ 527050 w 555625"/>
              <a:gd name="connsiteY25" fmla="*/ 250825 h 1590675"/>
              <a:gd name="connsiteX26" fmla="*/ 504825 w 555625"/>
              <a:gd name="connsiteY26" fmla="*/ 285750 h 1590675"/>
              <a:gd name="connsiteX27" fmla="*/ 479425 w 555625"/>
              <a:gd name="connsiteY27" fmla="*/ 339725 h 1590675"/>
              <a:gd name="connsiteX28" fmla="*/ 469900 w 555625"/>
              <a:gd name="connsiteY28" fmla="*/ 415925 h 1590675"/>
              <a:gd name="connsiteX29" fmla="*/ 457200 w 555625"/>
              <a:gd name="connsiteY29" fmla="*/ 615950 h 1590675"/>
              <a:gd name="connsiteX30" fmla="*/ 454025 w 555625"/>
              <a:gd name="connsiteY30" fmla="*/ 815975 h 1590675"/>
              <a:gd name="connsiteX31" fmla="*/ 457200 w 555625"/>
              <a:gd name="connsiteY31" fmla="*/ 1187450 h 1590675"/>
              <a:gd name="connsiteX32" fmla="*/ 454025 w 555625"/>
              <a:gd name="connsiteY32" fmla="*/ 1492250 h 1590675"/>
              <a:gd name="connsiteX33" fmla="*/ 454025 w 555625"/>
              <a:gd name="connsiteY33" fmla="*/ 1571625 h 1590675"/>
              <a:gd name="connsiteX34" fmla="*/ 209550 w 555625"/>
              <a:gd name="connsiteY34" fmla="*/ 1590675 h 1590675"/>
              <a:gd name="connsiteX35" fmla="*/ 209550 w 555625"/>
              <a:gd name="connsiteY35" fmla="*/ 1524000 h 1590675"/>
              <a:gd name="connsiteX36" fmla="*/ 209550 w 555625"/>
              <a:gd name="connsiteY36" fmla="*/ 9810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5625" h="1590675">
                <a:moveTo>
                  <a:pt x="209550" y="981075"/>
                </a:moveTo>
                <a:cubicBezTo>
                  <a:pt x="210079" y="829733"/>
                  <a:pt x="211667" y="737658"/>
                  <a:pt x="212725" y="615950"/>
                </a:cubicBezTo>
                <a:cubicBezTo>
                  <a:pt x="211667" y="548217"/>
                  <a:pt x="210608" y="480483"/>
                  <a:pt x="209550" y="412750"/>
                </a:cubicBezTo>
                <a:lnTo>
                  <a:pt x="206375" y="377825"/>
                </a:lnTo>
                <a:lnTo>
                  <a:pt x="190500" y="288925"/>
                </a:lnTo>
                <a:lnTo>
                  <a:pt x="177800" y="244475"/>
                </a:lnTo>
                <a:lnTo>
                  <a:pt x="149225" y="190500"/>
                </a:lnTo>
                <a:lnTo>
                  <a:pt x="114300" y="142875"/>
                </a:lnTo>
                <a:lnTo>
                  <a:pt x="63500" y="98425"/>
                </a:lnTo>
                <a:lnTo>
                  <a:pt x="28575" y="69850"/>
                </a:lnTo>
                <a:lnTo>
                  <a:pt x="12700" y="57150"/>
                </a:lnTo>
                <a:lnTo>
                  <a:pt x="0" y="44450"/>
                </a:lnTo>
                <a:lnTo>
                  <a:pt x="0" y="31750"/>
                </a:lnTo>
                <a:lnTo>
                  <a:pt x="12700" y="15875"/>
                </a:lnTo>
                <a:lnTo>
                  <a:pt x="38100" y="3175"/>
                </a:lnTo>
                <a:lnTo>
                  <a:pt x="63500" y="0"/>
                </a:lnTo>
                <a:lnTo>
                  <a:pt x="222250" y="12700"/>
                </a:lnTo>
                <a:lnTo>
                  <a:pt x="346075" y="34925"/>
                </a:lnTo>
                <a:lnTo>
                  <a:pt x="450850" y="66675"/>
                </a:lnTo>
                <a:lnTo>
                  <a:pt x="492125" y="88900"/>
                </a:lnTo>
                <a:lnTo>
                  <a:pt x="530225" y="120650"/>
                </a:lnTo>
                <a:lnTo>
                  <a:pt x="552450" y="155575"/>
                </a:lnTo>
                <a:lnTo>
                  <a:pt x="555625" y="184150"/>
                </a:lnTo>
                <a:lnTo>
                  <a:pt x="555625" y="209550"/>
                </a:lnTo>
                <a:lnTo>
                  <a:pt x="546100" y="231775"/>
                </a:lnTo>
                <a:lnTo>
                  <a:pt x="527050" y="250825"/>
                </a:lnTo>
                <a:lnTo>
                  <a:pt x="504825" y="285750"/>
                </a:lnTo>
                <a:lnTo>
                  <a:pt x="479425" y="339725"/>
                </a:lnTo>
                <a:lnTo>
                  <a:pt x="469900" y="415925"/>
                </a:lnTo>
                <a:lnTo>
                  <a:pt x="457200" y="615950"/>
                </a:lnTo>
                <a:cubicBezTo>
                  <a:pt x="456142" y="682625"/>
                  <a:pt x="455083" y="749300"/>
                  <a:pt x="454025" y="815975"/>
                </a:cubicBezTo>
                <a:cubicBezTo>
                  <a:pt x="455083" y="939800"/>
                  <a:pt x="456142" y="1063625"/>
                  <a:pt x="457200" y="1187450"/>
                </a:cubicBezTo>
                <a:cubicBezTo>
                  <a:pt x="456142" y="1289050"/>
                  <a:pt x="455083" y="1390650"/>
                  <a:pt x="454025" y="1492250"/>
                </a:cubicBezTo>
                <a:lnTo>
                  <a:pt x="454025" y="1571625"/>
                </a:lnTo>
                <a:lnTo>
                  <a:pt x="209550" y="1590675"/>
                </a:lnTo>
                <a:lnTo>
                  <a:pt x="209550" y="1524000"/>
                </a:lnTo>
                <a:cubicBezTo>
                  <a:pt x="208492" y="1344083"/>
                  <a:pt x="209021" y="1132417"/>
                  <a:pt x="209550" y="98107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5997323-4704-4D17-AF77-B5A6BB9B6870}"/>
              </a:ext>
            </a:extLst>
          </p:cNvPr>
          <p:cNvSpPr/>
          <p:nvPr/>
        </p:nvSpPr>
        <p:spPr>
          <a:xfrm>
            <a:off x="4065589" y="5283201"/>
            <a:ext cx="3919537" cy="576263"/>
          </a:xfrm>
          <a:custGeom>
            <a:avLst/>
            <a:gdLst>
              <a:gd name="connsiteX0" fmla="*/ 1463040 w 3919993"/>
              <a:gd name="connsiteY0" fmla="*/ 401541 h 576469"/>
              <a:gd name="connsiteX1" fmla="*/ 1037646 w 3919993"/>
              <a:gd name="connsiteY1" fmla="*/ 449248 h 576469"/>
              <a:gd name="connsiteX2" fmla="*/ 822960 w 3919993"/>
              <a:gd name="connsiteY2" fmla="*/ 485029 h 576469"/>
              <a:gd name="connsiteX3" fmla="*/ 691764 w 3919993"/>
              <a:gd name="connsiteY3" fmla="*/ 512859 h 576469"/>
              <a:gd name="connsiteX4" fmla="*/ 496957 w 3919993"/>
              <a:gd name="connsiteY4" fmla="*/ 568518 h 576469"/>
              <a:gd name="connsiteX5" fmla="*/ 437322 w 3919993"/>
              <a:gd name="connsiteY5" fmla="*/ 576469 h 576469"/>
              <a:gd name="connsiteX6" fmla="*/ 369736 w 3919993"/>
              <a:gd name="connsiteY6" fmla="*/ 556591 h 576469"/>
              <a:gd name="connsiteX7" fmla="*/ 254442 w 3919993"/>
              <a:gd name="connsiteY7" fmla="*/ 504908 h 576469"/>
              <a:gd name="connsiteX8" fmla="*/ 178905 w 3919993"/>
              <a:gd name="connsiteY8" fmla="*/ 449248 h 576469"/>
              <a:gd name="connsiteX9" fmla="*/ 111319 w 3919993"/>
              <a:gd name="connsiteY9" fmla="*/ 385638 h 576469"/>
              <a:gd name="connsiteX10" fmla="*/ 51684 w 3919993"/>
              <a:gd name="connsiteY10" fmla="*/ 322028 h 576469"/>
              <a:gd name="connsiteX11" fmla="*/ 15903 w 3919993"/>
              <a:gd name="connsiteY11" fmla="*/ 266368 h 576469"/>
              <a:gd name="connsiteX12" fmla="*/ 3976 w 3919993"/>
              <a:gd name="connsiteY12" fmla="*/ 242515 h 576469"/>
              <a:gd name="connsiteX13" fmla="*/ 0 w 3919993"/>
              <a:gd name="connsiteY13" fmla="*/ 230588 h 576469"/>
              <a:gd name="connsiteX14" fmla="*/ 3976 w 3919993"/>
              <a:gd name="connsiteY14" fmla="*/ 218661 h 576469"/>
              <a:gd name="connsiteX15" fmla="*/ 15903 w 3919993"/>
              <a:gd name="connsiteY15" fmla="*/ 210709 h 576469"/>
              <a:gd name="connsiteX16" fmla="*/ 39757 w 3919993"/>
              <a:gd name="connsiteY16" fmla="*/ 214685 h 576469"/>
              <a:gd name="connsiteX17" fmla="*/ 91440 w 3919993"/>
              <a:gd name="connsiteY17" fmla="*/ 238539 h 576469"/>
              <a:gd name="connsiteX18" fmla="*/ 143124 w 3919993"/>
              <a:gd name="connsiteY18" fmla="*/ 262393 h 576469"/>
              <a:gd name="connsiteX19" fmla="*/ 214686 w 3919993"/>
              <a:gd name="connsiteY19" fmla="*/ 294198 h 576469"/>
              <a:gd name="connsiteX20" fmla="*/ 302150 w 3919993"/>
              <a:gd name="connsiteY20" fmla="*/ 314076 h 576469"/>
              <a:gd name="connsiteX21" fmla="*/ 409493 w 3919993"/>
              <a:gd name="connsiteY21" fmla="*/ 329979 h 576469"/>
              <a:gd name="connsiteX22" fmla="*/ 481054 w 3919993"/>
              <a:gd name="connsiteY22" fmla="*/ 326003 h 576469"/>
              <a:gd name="connsiteX23" fmla="*/ 938254 w 3919993"/>
              <a:gd name="connsiteY23" fmla="*/ 282271 h 576469"/>
              <a:gd name="connsiteX24" fmla="*/ 1439186 w 3919993"/>
              <a:gd name="connsiteY24" fmla="*/ 234563 h 576469"/>
              <a:gd name="connsiteX25" fmla="*/ 1836752 w 3919993"/>
              <a:gd name="connsiteY25" fmla="*/ 198782 h 576469"/>
              <a:gd name="connsiteX26" fmla="*/ 2099145 w 3919993"/>
              <a:gd name="connsiteY26" fmla="*/ 178904 h 576469"/>
              <a:gd name="connsiteX27" fmla="*/ 2468880 w 3919993"/>
              <a:gd name="connsiteY27" fmla="*/ 139148 h 576469"/>
              <a:gd name="connsiteX28" fmla="*/ 2854519 w 3919993"/>
              <a:gd name="connsiteY28" fmla="*/ 111318 h 576469"/>
              <a:gd name="connsiteX29" fmla="*/ 3108960 w 3919993"/>
              <a:gd name="connsiteY29" fmla="*/ 95415 h 576469"/>
              <a:gd name="connsiteX30" fmla="*/ 3180522 w 3919993"/>
              <a:gd name="connsiteY30" fmla="*/ 91440 h 576469"/>
              <a:gd name="connsiteX31" fmla="*/ 3220279 w 3919993"/>
              <a:gd name="connsiteY31" fmla="*/ 83488 h 576469"/>
              <a:gd name="connsiteX32" fmla="*/ 3351475 w 3919993"/>
              <a:gd name="connsiteY32" fmla="*/ 27829 h 576469"/>
              <a:gd name="connsiteX33" fmla="*/ 3423037 w 3919993"/>
              <a:gd name="connsiteY33" fmla="*/ 0 h 576469"/>
              <a:gd name="connsiteX34" fmla="*/ 3458818 w 3919993"/>
              <a:gd name="connsiteY34" fmla="*/ 3975 h 576469"/>
              <a:gd name="connsiteX35" fmla="*/ 3570136 w 3919993"/>
              <a:gd name="connsiteY35" fmla="*/ 39756 h 576469"/>
              <a:gd name="connsiteX36" fmla="*/ 3697357 w 3919993"/>
              <a:gd name="connsiteY36" fmla="*/ 95415 h 576469"/>
              <a:gd name="connsiteX37" fmla="*/ 3784821 w 3919993"/>
              <a:gd name="connsiteY37" fmla="*/ 147099 h 576469"/>
              <a:gd name="connsiteX38" fmla="*/ 3856383 w 3919993"/>
              <a:gd name="connsiteY38" fmla="*/ 194807 h 576469"/>
              <a:gd name="connsiteX39" fmla="*/ 3896139 w 3919993"/>
              <a:gd name="connsiteY39" fmla="*/ 234563 h 576469"/>
              <a:gd name="connsiteX40" fmla="*/ 3919993 w 3919993"/>
              <a:gd name="connsiteY40" fmla="*/ 278295 h 576469"/>
              <a:gd name="connsiteX41" fmla="*/ 3916018 w 3919993"/>
              <a:gd name="connsiteY41" fmla="*/ 298174 h 576469"/>
              <a:gd name="connsiteX42" fmla="*/ 3912042 w 3919993"/>
              <a:gd name="connsiteY42" fmla="*/ 318052 h 576469"/>
              <a:gd name="connsiteX43" fmla="*/ 3892164 w 3919993"/>
              <a:gd name="connsiteY43" fmla="*/ 341906 h 576469"/>
              <a:gd name="connsiteX44" fmla="*/ 3860359 w 3919993"/>
              <a:gd name="connsiteY44" fmla="*/ 349857 h 576469"/>
              <a:gd name="connsiteX45" fmla="*/ 3820602 w 3919993"/>
              <a:gd name="connsiteY45" fmla="*/ 353833 h 576469"/>
              <a:gd name="connsiteX46" fmla="*/ 3665552 w 3919993"/>
              <a:gd name="connsiteY46" fmla="*/ 333955 h 576469"/>
              <a:gd name="connsiteX47" fmla="*/ 3351475 w 3919993"/>
              <a:gd name="connsiteY47" fmla="*/ 306125 h 576469"/>
              <a:gd name="connsiteX48" fmla="*/ 3101009 w 3919993"/>
              <a:gd name="connsiteY48" fmla="*/ 302149 h 576469"/>
              <a:gd name="connsiteX49" fmla="*/ 2651760 w 3919993"/>
              <a:gd name="connsiteY49" fmla="*/ 322028 h 576469"/>
              <a:gd name="connsiteX50" fmla="*/ 2242268 w 3919993"/>
              <a:gd name="connsiteY50" fmla="*/ 345881 h 576469"/>
              <a:gd name="connsiteX51" fmla="*/ 1932167 w 3919993"/>
              <a:gd name="connsiteY51" fmla="*/ 369735 h 576469"/>
              <a:gd name="connsiteX52" fmla="*/ 1741336 w 3919993"/>
              <a:gd name="connsiteY52" fmla="*/ 385638 h 576469"/>
              <a:gd name="connsiteX53" fmla="*/ 1463040 w 3919993"/>
              <a:gd name="connsiteY53" fmla="*/ 401541 h 57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19993" h="576469">
                <a:moveTo>
                  <a:pt x="1463040" y="401541"/>
                </a:moveTo>
                <a:lnTo>
                  <a:pt x="1037646" y="449248"/>
                </a:lnTo>
                <a:lnTo>
                  <a:pt x="822960" y="485029"/>
                </a:lnTo>
                <a:lnTo>
                  <a:pt x="691764" y="512859"/>
                </a:lnTo>
                <a:lnTo>
                  <a:pt x="496957" y="568518"/>
                </a:lnTo>
                <a:lnTo>
                  <a:pt x="437322" y="576469"/>
                </a:lnTo>
                <a:lnTo>
                  <a:pt x="369736" y="556591"/>
                </a:lnTo>
                <a:lnTo>
                  <a:pt x="254442" y="504908"/>
                </a:lnTo>
                <a:lnTo>
                  <a:pt x="178905" y="449248"/>
                </a:lnTo>
                <a:lnTo>
                  <a:pt x="111319" y="385638"/>
                </a:lnTo>
                <a:lnTo>
                  <a:pt x="51684" y="322028"/>
                </a:lnTo>
                <a:lnTo>
                  <a:pt x="15903" y="266368"/>
                </a:lnTo>
                <a:lnTo>
                  <a:pt x="3976" y="242515"/>
                </a:lnTo>
                <a:lnTo>
                  <a:pt x="0" y="230588"/>
                </a:lnTo>
                <a:lnTo>
                  <a:pt x="3976" y="218661"/>
                </a:lnTo>
                <a:lnTo>
                  <a:pt x="15903" y="210709"/>
                </a:lnTo>
                <a:lnTo>
                  <a:pt x="39757" y="214685"/>
                </a:lnTo>
                <a:lnTo>
                  <a:pt x="91440" y="238539"/>
                </a:lnTo>
                <a:lnTo>
                  <a:pt x="143124" y="262393"/>
                </a:lnTo>
                <a:lnTo>
                  <a:pt x="214686" y="294198"/>
                </a:lnTo>
                <a:lnTo>
                  <a:pt x="302150" y="314076"/>
                </a:lnTo>
                <a:lnTo>
                  <a:pt x="409493" y="329979"/>
                </a:lnTo>
                <a:lnTo>
                  <a:pt x="481054" y="326003"/>
                </a:lnTo>
                <a:lnTo>
                  <a:pt x="938254" y="282271"/>
                </a:lnTo>
                <a:lnTo>
                  <a:pt x="1439186" y="234563"/>
                </a:lnTo>
                <a:lnTo>
                  <a:pt x="1836752" y="198782"/>
                </a:lnTo>
                <a:lnTo>
                  <a:pt x="2099145" y="178904"/>
                </a:lnTo>
                <a:lnTo>
                  <a:pt x="2468880" y="139148"/>
                </a:lnTo>
                <a:lnTo>
                  <a:pt x="2854519" y="111318"/>
                </a:lnTo>
                <a:lnTo>
                  <a:pt x="3108960" y="95415"/>
                </a:lnTo>
                <a:lnTo>
                  <a:pt x="3180522" y="91440"/>
                </a:lnTo>
                <a:lnTo>
                  <a:pt x="3220279" y="83488"/>
                </a:lnTo>
                <a:lnTo>
                  <a:pt x="3351475" y="27829"/>
                </a:lnTo>
                <a:lnTo>
                  <a:pt x="3423037" y="0"/>
                </a:lnTo>
                <a:lnTo>
                  <a:pt x="3458818" y="3975"/>
                </a:lnTo>
                <a:lnTo>
                  <a:pt x="3570136" y="39756"/>
                </a:lnTo>
                <a:lnTo>
                  <a:pt x="3697357" y="95415"/>
                </a:lnTo>
                <a:lnTo>
                  <a:pt x="3784821" y="147099"/>
                </a:lnTo>
                <a:lnTo>
                  <a:pt x="3856383" y="194807"/>
                </a:lnTo>
                <a:lnTo>
                  <a:pt x="3896139" y="234563"/>
                </a:lnTo>
                <a:lnTo>
                  <a:pt x="3919993" y="278295"/>
                </a:lnTo>
                <a:lnTo>
                  <a:pt x="3916018" y="298174"/>
                </a:lnTo>
                <a:lnTo>
                  <a:pt x="3912042" y="318052"/>
                </a:lnTo>
                <a:lnTo>
                  <a:pt x="3892164" y="341906"/>
                </a:lnTo>
                <a:lnTo>
                  <a:pt x="3860359" y="349857"/>
                </a:lnTo>
                <a:lnTo>
                  <a:pt x="3820602" y="353833"/>
                </a:lnTo>
                <a:lnTo>
                  <a:pt x="3665552" y="333955"/>
                </a:lnTo>
                <a:lnTo>
                  <a:pt x="3351475" y="306125"/>
                </a:lnTo>
                <a:lnTo>
                  <a:pt x="3101009" y="302149"/>
                </a:lnTo>
                <a:lnTo>
                  <a:pt x="2651760" y="322028"/>
                </a:lnTo>
                <a:lnTo>
                  <a:pt x="2242268" y="345881"/>
                </a:lnTo>
                <a:lnTo>
                  <a:pt x="1932167" y="369735"/>
                </a:lnTo>
                <a:lnTo>
                  <a:pt x="1741336" y="385638"/>
                </a:lnTo>
                <a:lnTo>
                  <a:pt x="1463040" y="40154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90A6EB6-DCF5-4B7D-9424-DA0EAF51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589" y="1400176"/>
            <a:ext cx="4096867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B671730-80C2-4B31-B7A8-C41D3980E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239" y="1400176"/>
            <a:ext cx="4096867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  <p:bldP spid="25" grpId="0" animBg="1"/>
      <p:bldP spid="15" grpId="0" animBg="1"/>
      <p:bldP spid="18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49BD16-F6A3-4A86-A15C-576B7F07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6" y="1200719"/>
            <a:ext cx="4096867" cy="44565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8A2053-52B7-4F68-8B4D-67427560788F}"/>
              </a:ext>
            </a:extLst>
          </p:cNvPr>
          <p:cNvSpPr/>
          <p:nvPr/>
        </p:nvSpPr>
        <p:spPr>
          <a:xfrm>
            <a:off x="4346575" y="2025651"/>
            <a:ext cx="3111500" cy="663575"/>
          </a:xfrm>
          <a:custGeom>
            <a:avLst/>
            <a:gdLst>
              <a:gd name="connsiteX0" fmla="*/ 1044575 w 3111500"/>
              <a:gd name="connsiteY0" fmla="*/ 508000 h 663575"/>
              <a:gd name="connsiteX1" fmla="*/ 828675 w 3111500"/>
              <a:gd name="connsiteY1" fmla="*/ 546100 h 663575"/>
              <a:gd name="connsiteX2" fmla="*/ 669925 w 3111500"/>
              <a:gd name="connsiteY2" fmla="*/ 593725 h 663575"/>
              <a:gd name="connsiteX3" fmla="*/ 555625 w 3111500"/>
              <a:gd name="connsiteY3" fmla="*/ 635000 h 663575"/>
              <a:gd name="connsiteX4" fmla="*/ 514350 w 3111500"/>
              <a:gd name="connsiteY4" fmla="*/ 650875 h 663575"/>
              <a:gd name="connsiteX5" fmla="*/ 463550 w 3111500"/>
              <a:gd name="connsiteY5" fmla="*/ 663575 h 663575"/>
              <a:gd name="connsiteX6" fmla="*/ 428625 w 3111500"/>
              <a:gd name="connsiteY6" fmla="*/ 663575 h 663575"/>
              <a:gd name="connsiteX7" fmla="*/ 346075 w 3111500"/>
              <a:gd name="connsiteY7" fmla="*/ 638175 h 663575"/>
              <a:gd name="connsiteX8" fmla="*/ 276225 w 3111500"/>
              <a:gd name="connsiteY8" fmla="*/ 593725 h 663575"/>
              <a:gd name="connsiteX9" fmla="*/ 174625 w 3111500"/>
              <a:gd name="connsiteY9" fmla="*/ 511175 h 663575"/>
              <a:gd name="connsiteX10" fmla="*/ 95250 w 3111500"/>
              <a:gd name="connsiteY10" fmla="*/ 428625 h 663575"/>
              <a:gd name="connsiteX11" fmla="*/ 44450 w 3111500"/>
              <a:gd name="connsiteY11" fmla="*/ 365125 h 663575"/>
              <a:gd name="connsiteX12" fmla="*/ 3175 w 3111500"/>
              <a:gd name="connsiteY12" fmla="*/ 304800 h 663575"/>
              <a:gd name="connsiteX13" fmla="*/ 0 w 3111500"/>
              <a:gd name="connsiteY13" fmla="*/ 276225 h 663575"/>
              <a:gd name="connsiteX14" fmla="*/ 6350 w 3111500"/>
              <a:gd name="connsiteY14" fmla="*/ 269875 h 663575"/>
              <a:gd name="connsiteX15" fmla="*/ 25400 w 3111500"/>
              <a:gd name="connsiteY15" fmla="*/ 263525 h 663575"/>
              <a:gd name="connsiteX16" fmla="*/ 66675 w 3111500"/>
              <a:gd name="connsiteY16" fmla="*/ 282575 h 663575"/>
              <a:gd name="connsiteX17" fmla="*/ 174625 w 3111500"/>
              <a:gd name="connsiteY17" fmla="*/ 333375 h 663575"/>
              <a:gd name="connsiteX18" fmla="*/ 314325 w 3111500"/>
              <a:gd name="connsiteY18" fmla="*/ 365125 h 663575"/>
              <a:gd name="connsiteX19" fmla="*/ 485775 w 3111500"/>
              <a:gd name="connsiteY19" fmla="*/ 374650 h 663575"/>
              <a:gd name="connsiteX20" fmla="*/ 895350 w 3111500"/>
              <a:gd name="connsiteY20" fmla="*/ 339725 h 663575"/>
              <a:gd name="connsiteX21" fmla="*/ 1438275 w 3111500"/>
              <a:gd name="connsiteY21" fmla="*/ 263525 h 663575"/>
              <a:gd name="connsiteX22" fmla="*/ 1682750 w 3111500"/>
              <a:gd name="connsiteY22" fmla="*/ 219075 h 663575"/>
              <a:gd name="connsiteX23" fmla="*/ 2165350 w 3111500"/>
              <a:gd name="connsiteY23" fmla="*/ 142875 h 663575"/>
              <a:gd name="connsiteX24" fmla="*/ 2403475 w 3111500"/>
              <a:gd name="connsiteY24" fmla="*/ 98425 h 663575"/>
              <a:gd name="connsiteX25" fmla="*/ 2492375 w 3111500"/>
              <a:gd name="connsiteY25" fmla="*/ 66675 h 663575"/>
              <a:gd name="connsiteX26" fmla="*/ 2622550 w 3111500"/>
              <a:gd name="connsiteY26" fmla="*/ 6350 h 663575"/>
              <a:gd name="connsiteX27" fmla="*/ 2651125 w 3111500"/>
              <a:gd name="connsiteY27" fmla="*/ 0 h 663575"/>
              <a:gd name="connsiteX28" fmla="*/ 2695575 w 3111500"/>
              <a:gd name="connsiteY28" fmla="*/ 3175 h 663575"/>
              <a:gd name="connsiteX29" fmla="*/ 2876550 w 3111500"/>
              <a:gd name="connsiteY29" fmla="*/ 47625 h 663575"/>
              <a:gd name="connsiteX30" fmla="*/ 3006725 w 3111500"/>
              <a:gd name="connsiteY30" fmla="*/ 98425 h 663575"/>
              <a:gd name="connsiteX31" fmla="*/ 3057525 w 3111500"/>
              <a:gd name="connsiteY31" fmla="*/ 139700 h 663575"/>
              <a:gd name="connsiteX32" fmla="*/ 3095625 w 3111500"/>
              <a:gd name="connsiteY32" fmla="*/ 187325 h 663575"/>
              <a:gd name="connsiteX33" fmla="*/ 3111500 w 3111500"/>
              <a:gd name="connsiteY33" fmla="*/ 228600 h 663575"/>
              <a:gd name="connsiteX34" fmla="*/ 3101975 w 3111500"/>
              <a:gd name="connsiteY34" fmla="*/ 260350 h 663575"/>
              <a:gd name="connsiteX35" fmla="*/ 3073400 w 3111500"/>
              <a:gd name="connsiteY35" fmla="*/ 276225 h 663575"/>
              <a:gd name="connsiteX36" fmla="*/ 2974975 w 3111500"/>
              <a:gd name="connsiteY36" fmla="*/ 288925 h 663575"/>
              <a:gd name="connsiteX37" fmla="*/ 2765425 w 3111500"/>
              <a:gd name="connsiteY37" fmla="*/ 288925 h 663575"/>
              <a:gd name="connsiteX38" fmla="*/ 2536825 w 3111500"/>
              <a:gd name="connsiteY38" fmla="*/ 288925 h 663575"/>
              <a:gd name="connsiteX39" fmla="*/ 2057400 w 3111500"/>
              <a:gd name="connsiteY39" fmla="*/ 346075 h 663575"/>
              <a:gd name="connsiteX40" fmla="*/ 1685925 w 3111500"/>
              <a:gd name="connsiteY40" fmla="*/ 403225 h 663575"/>
              <a:gd name="connsiteX41" fmla="*/ 1444625 w 3111500"/>
              <a:gd name="connsiteY41" fmla="*/ 450850 h 663575"/>
              <a:gd name="connsiteX42" fmla="*/ 1044575 w 3111500"/>
              <a:gd name="connsiteY42" fmla="*/ 50800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1500" h="663575">
                <a:moveTo>
                  <a:pt x="1044575" y="508000"/>
                </a:moveTo>
                <a:lnTo>
                  <a:pt x="828675" y="546100"/>
                </a:lnTo>
                <a:lnTo>
                  <a:pt x="669925" y="593725"/>
                </a:lnTo>
                <a:lnTo>
                  <a:pt x="555625" y="635000"/>
                </a:lnTo>
                <a:lnTo>
                  <a:pt x="514350" y="650875"/>
                </a:lnTo>
                <a:lnTo>
                  <a:pt x="463550" y="663575"/>
                </a:lnTo>
                <a:lnTo>
                  <a:pt x="428625" y="663575"/>
                </a:lnTo>
                <a:lnTo>
                  <a:pt x="346075" y="638175"/>
                </a:lnTo>
                <a:lnTo>
                  <a:pt x="276225" y="593725"/>
                </a:lnTo>
                <a:lnTo>
                  <a:pt x="174625" y="511175"/>
                </a:lnTo>
                <a:lnTo>
                  <a:pt x="95250" y="428625"/>
                </a:lnTo>
                <a:lnTo>
                  <a:pt x="44450" y="365125"/>
                </a:lnTo>
                <a:lnTo>
                  <a:pt x="3175" y="304800"/>
                </a:lnTo>
                <a:lnTo>
                  <a:pt x="0" y="276225"/>
                </a:lnTo>
                <a:lnTo>
                  <a:pt x="6350" y="269875"/>
                </a:lnTo>
                <a:lnTo>
                  <a:pt x="25400" y="263525"/>
                </a:lnTo>
                <a:lnTo>
                  <a:pt x="66675" y="282575"/>
                </a:lnTo>
                <a:lnTo>
                  <a:pt x="174625" y="333375"/>
                </a:lnTo>
                <a:lnTo>
                  <a:pt x="314325" y="365125"/>
                </a:lnTo>
                <a:lnTo>
                  <a:pt x="485775" y="374650"/>
                </a:lnTo>
                <a:lnTo>
                  <a:pt x="895350" y="339725"/>
                </a:lnTo>
                <a:lnTo>
                  <a:pt x="1438275" y="263525"/>
                </a:lnTo>
                <a:lnTo>
                  <a:pt x="1682750" y="219075"/>
                </a:lnTo>
                <a:lnTo>
                  <a:pt x="2165350" y="142875"/>
                </a:lnTo>
                <a:lnTo>
                  <a:pt x="2403475" y="98425"/>
                </a:lnTo>
                <a:lnTo>
                  <a:pt x="2492375" y="66675"/>
                </a:lnTo>
                <a:lnTo>
                  <a:pt x="2622550" y="6350"/>
                </a:lnTo>
                <a:lnTo>
                  <a:pt x="2651125" y="0"/>
                </a:lnTo>
                <a:lnTo>
                  <a:pt x="2695575" y="3175"/>
                </a:lnTo>
                <a:lnTo>
                  <a:pt x="2876550" y="47625"/>
                </a:lnTo>
                <a:lnTo>
                  <a:pt x="3006725" y="98425"/>
                </a:lnTo>
                <a:lnTo>
                  <a:pt x="3057525" y="139700"/>
                </a:lnTo>
                <a:lnTo>
                  <a:pt x="3095625" y="187325"/>
                </a:lnTo>
                <a:lnTo>
                  <a:pt x="3111500" y="228600"/>
                </a:lnTo>
                <a:lnTo>
                  <a:pt x="3101975" y="260350"/>
                </a:lnTo>
                <a:lnTo>
                  <a:pt x="3073400" y="276225"/>
                </a:lnTo>
                <a:lnTo>
                  <a:pt x="2974975" y="288925"/>
                </a:lnTo>
                <a:lnTo>
                  <a:pt x="2765425" y="288925"/>
                </a:lnTo>
                <a:lnTo>
                  <a:pt x="2536825" y="288925"/>
                </a:lnTo>
                <a:lnTo>
                  <a:pt x="2057400" y="346075"/>
                </a:lnTo>
                <a:lnTo>
                  <a:pt x="1685925" y="403225"/>
                </a:lnTo>
                <a:lnTo>
                  <a:pt x="1444625" y="450850"/>
                </a:lnTo>
                <a:lnTo>
                  <a:pt x="1044575" y="508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3D69DB1-880B-460F-9CFF-B38564B96959}"/>
              </a:ext>
            </a:extLst>
          </p:cNvPr>
          <p:cNvSpPr/>
          <p:nvPr/>
        </p:nvSpPr>
        <p:spPr>
          <a:xfrm rot="16200000">
            <a:off x="2835276" y="4219576"/>
            <a:ext cx="2433637" cy="487362"/>
          </a:xfrm>
          <a:custGeom>
            <a:avLst/>
            <a:gdLst>
              <a:gd name="connsiteX0" fmla="*/ 1314450 w 2432958"/>
              <a:gd name="connsiteY0" fmla="*/ 266700 h 487136"/>
              <a:gd name="connsiteX1" fmla="*/ 1638300 w 2432958"/>
              <a:gd name="connsiteY1" fmla="*/ 269421 h 487136"/>
              <a:gd name="connsiteX2" fmla="*/ 1910443 w 2432958"/>
              <a:gd name="connsiteY2" fmla="*/ 269421 h 487136"/>
              <a:gd name="connsiteX3" fmla="*/ 2005693 w 2432958"/>
              <a:gd name="connsiteY3" fmla="*/ 261257 h 487136"/>
              <a:gd name="connsiteX4" fmla="*/ 2068286 w 2432958"/>
              <a:gd name="connsiteY4" fmla="*/ 242207 h 487136"/>
              <a:gd name="connsiteX5" fmla="*/ 2147208 w 2432958"/>
              <a:gd name="connsiteY5" fmla="*/ 204107 h 487136"/>
              <a:gd name="connsiteX6" fmla="*/ 2264229 w 2432958"/>
              <a:gd name="connsiteY6" fmla="*/ 130629 h 487136"/>
              <a:gd name="connsiteX7" fmla="*/ 2326822 w 2432958"/>
              <a:gd name="connsiteY7" fmla="*/ 65314 h 487136"/>
              <a:gd name="connsiteX8" fmla="*/ 2373086 w 2432958"/>
              <a:gd name="connsiteY8" fmla="*/ 13607 h 487136"/>
              <a:gd name="connsiteX9" fmla="*/ 2383972 w 2432958"/>
              <a:gd name="connsiteY9" fmla="*/ 2721 h 487136"/>
              <a:gd name="connsiteX10" fmla="*/ 2397579 w 2432958"/>
              <a:gd name="connsiteY10" fmla="*/ 0 h 487136"/>
              <a:gd name="connsiteX11" fmla="*/ 2411186 w 2432958"/>
              <a:gd name="connsiteY11" fmla="*/ 0 h 487136"/>
              <a:gd name="connsiteX12" fmla="*/ 2424793 w 2432958"/>
              <a:gd name="connsiteY12" fmla="*/ 8164 h 487136"/>
              <a:gd name="connsiteX13" fmla="*/ 2432958 w 2432958"/>
              <a:gd name="connsiteY13" fmla="*/ 38100 h 487136"/>
              <a:gd name="connsiteX14" fmla="*/ 2408465 w 2432958"/>
              <a:gd name="connsiteY14" fmla="*/ 166007 h 487136"/>
              <a:gd name="connsiteX15" fmla="*/ 2375808 w 2432958"/>
              <a:gd name="connsiteY15" fmla="*/ 285750 h 487136"/>
              <a:gd name="connsiteX16" fmla="*/ 2310493 w 2432958"/>
              <a:gd name="connsiteY16" fmla="*/ 443593 h 487136"/>
              <a:gd name="connsiteX17" fmla="*/ 2136322 w 2432958"/>
              <a:gd name="connsiteY17" fmla="*/ 487136 h 487136"/>
              <a:gd name="connsiteX18" fmla="*/ 1926772 w 2432958"/>
              <a:gd name="connsiteY18" fmla="*/ 484414 h 487136"/>
              <a:gd name="connsiteX19" fmla="*/ 1091293 w 2432958"/>
              <a:gd name="connsiteY19" fmla="*/ 468086 h 487136"/>
              <a:gd name="connsiteX20" fmla="*/ 367393 w 2432958"/>
              <a:gd name="connsiteY20" fmla="*/ 449036 h 487136"/>
              <a:gd name="connsiteX21" fmla="*/ 138793 w 2432958"/>
              <a:gd name="connsiteY21" fmla="*/ 443593 h 487136"/>
              <a:gd name="connsiteX22" fmla="*/ 73479 w 2432958"/>
              <a:gd name="connsiteY22" fmla="*/ 438150 h 487136"/>
              <a:gd name="connsiteX23" fmla="*/ 16329 w 2432958"/>
              <a:gd name="connsiteY23" fmla="*/ 419100 h 487136"/>
              <a:gd name="connsiteX24" fmla="*/ 2722 w 2432958"/>
              <a:gd name="connsiteY24" fmla="*/ 402771 h 487136"/>
              <a:gd name="connsiteX25" fmla="*/ 0 w 2432958"/>
              <a:gd name="connsiteY25" fmla="*/ 375557 h 487136"/>
              <a:gd name="connsiteX26" fmla="*/ 10886 w 2432958"/>
              <a:gd name="connsiteY26" fmla="*/ 356507 h 487136"/>
              <a:gd name="connsiteX27" fmla="*/ 68036 w 2432958"/>
              <a:gd name="connsiteY27" fmla="*/ 312964 h 487136"/>
              <a:gd name="connsiteX28" fmla="*/ 157843 w 2432958"/>
              <a:gd name="connsiteY28" fmla="*/ 261257 h 487136"/>
              <a:gd name="connsiteX29" fmla="*/ 280308 w 2432958"/>
              <a:gd name="connsiteY29" fmla="*/ 214993 h 487136"/>
              <a:gd name="connsiteX30" fmla="*/ 383722 w 2432958"/>
              <a:gd name="connsiteY30" fmla="*/ 190500 h 487136"/>
              <a:gd name="connsiteX31" fmla="*/ 443593 w 2432958"/>
              <a:gd name="connsiteY31" fmla="*/ 187779 h 487136"/>
              <a:gd name="connsiteX32" fmla="*/ 536122 w 2432958"/>
              <a:gd name="connsiteY32" fmla="*/ 204107 h 487136"/>
              <a:gd name="connsiteX33" fmla="*/ 683079 w 2432958"/>
              <a:gd name="connsiteY33" fmla="*/ 234043 h 487136"/>
              <a:gd name="connsiteX34" fmla="*/ 990600 w 2432958"/>
              <a:gd name="connsiteY34" fmla="*/ 253093 h 487136"/>
              <a:gd name="connsiteX35" fmla="*/ 1314450 w 2432958"/>
              <a:gd name="connsiteY35" fmla="*/ 266700 h 48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32958" h="487136">
                <a:moveTo>
                  <a:pt x="1314450" y="266700"/>
                </a:moveTo>
                <a:lnTo>
                  <a:pt x="1638300" y="269421"/>
                </a:lnTo>
                <a:lnTo>
                  <a:pt x="1910443" y="269421"/>
                </a:lnTo>
                <a:lnTo>
                  <a:pt x="2005693" y="261257"/>
                </a:lnTo>
                <a:lnTo>
                  <a:pt x="2068286" y="242207"/>
                </a:lnTo>
                <a:lnTo>
                  <a:pt x="2147208" y="204107"/>
                </a:lnTo>
                <a:lnTo>
                  <a:pt x="2264229" y="130629"/>
                </a:lnTo>
                <a:lnTo>
                  <a:pt x="2326822" y="65314"/>
                </a:lnTo>
                <a:lnTo>
                  <a:pt x="2373086" y="13607"/>
                </a:lnTo>
                <a:lnTo>
                  <a:pt x="2383972" y="2721"/>
                </a:lnTo>
                <a:lnTo>
                  <a:pt x="2397579" y="0"/>
                </a:lnTo>
                <a:lnTo>
                  <a:pt x="2411186" y="0"/>
                </a:lnTo>
                <a:lnTo>
                  <a:pt x="2424793" y="8164"/>
                </a:lnTo>
                <a:lnTo>
                  <a:pt x="2432958" y="38100"/>
                </a:lnTo>
                <a:lnTo>
                  <a:pt x="2408465" y="166007"/>
                </a:lnTo>
                <a:lnTo>
                  <a:pt x="2375808" y="285750"/>
                </a:lnTo>
                <a:lnTo>
                  <a:pt x="2310493" y="443593"/>
                </a:lnTo>
                <a:lnTo>
                  <a:pt x="2136322" y="487136"/>
                </a:lnTo>
                <a:lnTo>
                  <a:pt x="1926772" y="484414"/>
                </a:lnTo>
                <a:lnTo>
                  <a:pt x="1091293" y="468086"/>
                </a:lnTo>
                <a:lnTo>
                  <a:pt x="367393" y="449036"/>
                </a:lnTo>
                <a:lnTo>
                  <a:pt x="138793" y="443593"/>
                </a:lnTo>
                <a:lnTo>
                  <a:pt x="73479" y="438150"/>
                </a:lnTo>
                <a:lnTo>
                  <a:pt x="16329" y="419100"/>
                </a:lnTo>
                <a:lnTo>
                  <a:pt x="2722" y="402771"/>
                </a:lnTo>
                <a:lnTo>
                  <a:pt x="0" y="375557"/>
                </a:lnTo>
                <a:lnTo>
                  <a:pt x="10886" y="356507"/>
                </a:lnTo>
                <a:lnTo>
                  <a:pt x="68036" y="312964"/>
                </a:lnTo>
                <a:lnTo>
                  <a:pt x="157843" y="261257"/>
                </a:lnTo>
                <a:lnTo>
                  <a:pt x="280308" y="214993"/>
                </a:lnTo>
                <a:lnTo>
                  <a:pt x="383722" y="190500"/>
                </a:lnTo>
                <a:lnTo>
                  <a:pt x="443593" y="187779"/>
                </a:lnTo>
                <a:lnTo>
                  <a:pt x="536122" y="204107"/>
                </a:lnTo>
                <a:lnTo>
                  <a:pt x="683079" y="234043"/>
                </a:lnTo>
                <a:lnTo>
                  <a:pt x="990600" y="253093"/>
                </a:lnTo>
                <a:lnTo>
                  <a:pt x="1314450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22E4B52-0979-4639-8C69-BAE1FB6DB992}"/>
              </a:ext>
            </a:extLst>
          </p:cNvPr>
          <p:cNvSpPr/>
          <p:nvPr/>
        </p:nvSpPr>
        <p:spPr>
          <a:xfrm>
            <a:off x="5507038" y="1414463"/>
            <a:ext cx="595312" cy="1693862"/>
          </a:xfrm>
          <a:custGeom>
            <a:avLst/>
            <a:gdLst>
              <a:gd name="connsiteX0" fmla="*/ 292739 w 595347"/>
              <a:gd name="connsiteY0" fmla="*/ 634817 h 1693942"/>
              <a:gd name="connsiteX1" fmla="*/ 286161 w 595347"/>
              <a:gd name="connsiteY1" fmla="*/ 473646 h 1693942"/>
              <a:gd name="connsiteX2" fmla="*/ 269715 w 595347"/>
              <a:gd name="connsiteY2" fmla="*/ 351945 h 1693942"/>
              <a:gd name="connsiteX3" fmla="*/ 243401 w 595347"/>
              <a:gd name="connsiteY3" fmla="*/ 282872 h 1693942"/>
              <a:gd name="connsiteX4" fmla="*/ 207220 w 595347"/>
              <a:gd name="connsiteY4" fmla="*/ 226955 h 1693942"/>
              <a:gd name="connsiteX5" fmla="*/ 161171 w 595347"/>
              <a:gd name="connsiteY5" fmla="*/ 171039 h 1693942"/>
              <a:gd name="connsiteX6" fmla="*/ 78941 w 595347"/>
              <a:gd name="connsiteY6" fmla="*/ 101965 h 1693942"/>
              <a:gd name="connsiteX7" fmla="*/ 26314 w 595347"/>
              <a:gd name="connsiteY7" fmla="*/ 59205 h 1693942"/>
              <a:gd name="connsiteX8" fmla="*/ 9867 w 595347"/>
              <a:gd name="connsiteY8" fmla="*/ 46049 h 1693942"/>
              <a:gd name="connsiteX9" fmla="*/ 0 w 595347"/>
              <a:gd name="connsiteY9" fmla="*/ 26313 h 1693942"/>
              <a:gd name="connsiteX10" fmla="*/ 3289 w 595347"/>
              <a:gd name="connsiteY10" fmla="*/ 9867 h 1693942"/>
              <a:gd name="connsiteX11" fmla="*/ 19735 w 595347"/>
              <a:gd name="connsiteY11" fmla="*/ 3289 h 1693942"/>
              <a:gd name="connsiteX12" fmla="*/ 75652 w 595347"/>
              <a:gd name="connsiteY12" fmla="*/ 0 h 1693942"/>
              <a:gd name="connsiteX13" fmla="*/ 164460 w 595347"/>
              <a:gd name="connsiteY13" fmla="*/ 16446 h 1693942"/>
              <a:gd name="connsiteX14" fmla="*/ 240112 w 595347"/>
              <a:gd name="connsiteY14" fmla="*/ 39470 h 1693942"/>
              <a:gd name="connsiteX15" fmla="*/ 368391 w 595347"/>
              <a:gd name="connsiteY15" fmla="*/ 88808 h 1693942"/>
              <a:gd name="connsiteX16" fmla="*/ 440754 w 595347"/>
              <a:gd name="connsiteY16" fmla="*/ 131568 h 1693942"/>
              <a:gd name="connsiteX17" fmla="*/ 522984 w 595347"/>
              <a:gd name="connsiteY17" fmla="*/ 187485 h 1693942"/>
              <a:gd name="connsiteX18" fmla="*/ 562455 w 595347"/>
              <a:gd name="connsiteY18" fmla="*/ 226955 h 1693942"/>
              <a:gd name="connsiteX19" fmla="*/ 582190 w 595347"/>
              <a:gd name="connsiteY19" fmla="*/ 263136 h 1693942"/>
              <a:gd name="connsiteX20" fmla="*/ 592057 w 595347"/>
              <a:gd name="connsiteY20" fmla="*/ 302607 h 1693942"/>
              <a:gd name="connsiteX21" fmla="*/ 595347 w 595347"/>
              <a:gd name="connsiteY21" fmla="*/ 348656 h 1693942"/>
              <a:gd name="connsiteX22" fmla="*/ 582190 w 595347"/>
              <a:gd name="connsiteY22" fmla="*/ 388126 h 1693942"/>
              <a:gd name="connsiteX23" fmla="*/ 542719 w 595347"/>
              <a:gd name="connsiteY23" fmla="*/ 460489 h 1693942"/>
              <a:gd name="connsiteX24" fmla="*/ 529562 w 595347"/>
              <a:gd name="connsiteY24" fmla="*/ 532852 h 1693942"/>
              <a:gd name="connsiteX25" fmla="*/ 516406 w 595347"/>
              <a:gd name="connsiteY25" fmla="*/ 736782 h 1693942"/>
              <a:gd name="connsiteX26" fmla="*/ 516406 w 595347"/>
              <a:gd name="connsiteY26" fmla="*/ 845326 h 1693942"/>
              <a:gd name="connsiteX27" fmla="*/ 516406 w 595347"/>
              <a:gd name="connsiteY27" fmla="*/ 1065703 h 1693942"/>
              <a:gd name="connsiteX28" fmla="*/ 519695 w 595347"/>
              <a:gd name="connsiteY28" fmla="*/ 1647893 h 1693942"/>
              <a:gd name="connsiteX29" fmla="*/ 292739 w 595347"/>
              <a:gd name="connsiteY29" fmla="*/ 1693942 h 1693942"/>
              <a:gd name="connsiteX30" fmla="*/ 292739 w 595347"/>
              <a:gd name="connsiteY30" fmla="*/ 1628158 h 1693942"/>
              <a:gd name="connsiteX31" fmla="*/ 289450 w 595347"/>
              <a:gd name="connsiteY31" fmla="*/ 1072282 h 1693942"/>
              <a:gd name="connsiteX32" fmla="*/ 292739 w 595347"/>
              <a:gd name="connsiteY32" fmla="*/ 634817 h 169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5347" h="1693942">
                <a:moveTo>
                  <a:pt x="292739" y="634817"/>
                </a:moveTo>
                <a:lnTo>
                  <a:pt x="286161" y="473646"/>
                </a:lnTo>
                <a:lnTo>
                  <a:pt x="269715" y="351945"/>
                </a:lnTo>
                <a:lnTo>
                  <a:pt x="243401" y="282872"/>
                </a:lnTo>
                <a:lnTo>
                  <a:pt x="207220" y="226955"/>
                </a:lnTo>
                <a:lnTo>
                  <a:pt x="161171" y="171039"/>
                </a:lnTo>
                <a:lnTo>
                  <a:pt x="78941" y="101965"/>
                </a:lnTo>
                <a:lnTo>
                  <a:pt x="26314" y="59205"/>
                </a:lnTo>
                <a:lnTo>
                  <a:pt x="9867" y="46049"/>
                </a:lnTo>
                <a:lnTo>
                  <a:pt x="0" y="26313"/>
                </a:lnTo>
                <a:lnTo>
                  <a:pt x="3289" y="9867"/>
                </a:lnTo>
                <a:lnTo>
                  <a:pt x="19735" y="3289"/>
                </a:lnTo>
                <a:lnTo>
                  <a:pt x="75652" y="0"/>
                </a:lnTo>
                <a:lnTo>
                  <a:pt x="164460" y="16446"/>
                </a:lnTo>
                <a:lnTo>
                  <a:pt x="240112" y="39470"/>
                </a:lnTo>
                <a:lnTo>
                  <a:pt x="368391" y="88808"/>
                </a:lnTo>
                <a:lnTo>
                  <a:pt x="440754" y="131568"/>
                </a:lnTo>
                <a:lnTo>
                  <a:pt x="522984" y="187485"/>
                </a:lnTo>
                <a:lnTo>
                  <a:pt x="562455" y="226955"/>
                </a:lnTo>
                <a:lnTo>
                  <a:pt x="582190" y="263136"/>
                </a:lnTo>
                <a:lnTo>
                  <a:pt x="592057" y="302607"/>
                </a:lnTo>
                <a:lnTo>
                  <a:pt x="595347" y="348656"/>
                </a:lnTo>
                <a:lnTo>
                  <a:pt x="582190" y="388126"/>
                </a:lnTo>
                <a:lnTo>
                  <a:pt x="542719" y="460489"/>
                </a:lnTo>
                <a:lnTo>
                  <a:pt x="529562" y="532852"/>
                </a:lnTo>
                <a:lnTo>
                  <a:pt x="516406" y="736782"/>
                </a:lnTo>
                <a:lnTo>
                  <a:pt x="516406" y="845326"/>
                </a:lnTo>
                <a:lnTo>
                  <a:pt x="516406" y="1065703"/>
                </a:lnTo>
                <a:cubicBezTo>
                  <a:pt x="517502" y="1259766"/>
                  <a:pt x="518599" y="1453830"/>
                  <a:pt x="519695" y="1647893"/>
                </a:cubicBezTo>
                <a:lnTo>
                  <a:pt x="292739" y="1693942"/>
                </a:lnTo>
                <a:lnTo>
                  <a:pt x="292739" y="1628158"/>
                </a:lnTo>
                <a:cubicBezTo>
                  <a:pt x="291643" y="1442866"/>
                  <a:pt x="290546" y="1257574"/>
                  <a:pt x="289450" y="1072282"/>
                </a:cubicBezTo>
                <a:cubicBezTo>
                  <a:pt x="290546" y="926460"/>
                  <a:pt x="291643" y="780639"/>
                  <a:pt x="292739" y="634817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28AB0B1-E898-46EE-947C-B0933EAE7123}"/>
              </a:ext>
            </a:extLst>
          </p:cNvPr>
          <p:cNvSpPr/>
          <p:nvPr/>
        </p:nvSpPr>
        <p:spPr>
          <a:xfrm>
            <a:off x="4127500" y="2724150"/>
            <a:ext cx="3968750" cy="3308350"/>
          </a:xfrm>
          <a:custGeom>
            <a:avLst/>
            <a:gdLst>
              <a:gd name="connsiteX0" fmla="*/ 869950 w 3968750"/>
              <a:gd name="connsiteY0" fmla="*/ 654050 h 3308350"/>
              <a:gd name="connsiteX1" fmla="*/ 546100 w 3968750"/>
              <a:gd name="connsiteY1" fmla="*/ 723900 h 3308350"/>
              <a:gd name="connsiteX2" fmla="*/ 101600 w 3968750"/>
              <a:gd name="connsiteY2" fmla="*/ 838200 h 3308350"/>
              <a:gd name="connsiteX3" fmla="*/ 0 w 3968750"/>
              <a:gd name="connsiteY3" fmla="*/ 660400 h 3308350"/>
              <a:gd name="connsiteX4" fmla="*/ 146050 w 3968750"/>
              <a:gd name="connsiteY4" fmla="*/ 635000 h 3308350"/>
              <a:gd name="connsiteX5" fmla="*/ 488950 w 3968750"/>
              <a:gd name="connsiteY5" fmla="*/ 552450 h 3308350"/>
              <a:gd name="connsiteX6" fmla="*/ 927100 w 3968750"/>
              <a:gd name="connsiteY6" fmla="*/ 463550 h 3308350"/>
              <a:gd name="connsiteX7" fmla="*/ 1422400 w 3968750"/>
              <a:gd name="connsiteY7" fmla="*/ 368300 h 3308350"/>
              <a:gd name="connsiteX8" fmla="*/ 1670050 w 3968750"/>
              <a:gd name="connsiteY8" fmla="*/ 323850 h 3308350"/>
              <a:gd name="connsiteX9" fmla="*/ 1911350 w 3968750"/>
              <a:gd name="connsiteY9" fmla="*/ 279400 h 3308350"/>
              <a:gd name="connsiteX10" fmla="*/ 2146300 w 3968750"/>
              <a:gd name="connsiteY10" fmla="*/ 241300 h 3308350"/>
              <a:gd name="connsiteX11" fmla="*/ 2635250 w 3968750"/>
              <a:gd name="connsiteY11" fmla="*/ 177800 h 3308350"/>
              <a:gd name="connsiteX12" fmla="*/ 3162300 w 3968750"/>
              <a:gd name="connsiteY12" fmla="*/ 127000 h 3308350"/>
              <a:gd name="connsiteX13" fmla="*/ 3238500 w 3968750"/>
              <a:gd name="connsiteY13" fmla="*/ 127000 h 3308350"/>
              <a:gd name="connsiteX14" fmla="*/ 3308350 w 3968750"/>
              <a:gd name="connsiteY14" fmla="*/ 88900 h 3308350"/>
              <a:gd name="connsiteX15" fmla="*/ 3422650 w 3968750"/>
              <a:gd name="connsiteY15" fmla="*/ 6350 h 3308350"/>
              <a:gd name="connsiteX16" fmla="*/ 3448050 w 3968750"/>
              <a:gd name="connsiteY16" fmla="*/ 0 h 3308350"/>
              <a:gd name="connsiteX17" fmla="*/ 3524250 w 3968750"/>
              <a:gd name="connsiteY17" fmla="*/ 31750 h 3308350"/>
              <a:gd name="connsiteX18" fmla="*/ 3752850 w 3968750"/>
              <a:gd name="connsiteY18" fmla="*/ 165100 h 3308350"/>
              <a:gd name="connsiteX19" fmla="*/ 3898900 w 3968750"/>
              <a:gd name="connsiteY19" fmla="*/ 279400 h 3308350"/>
              <a:gd name="connsiteX20" fmla="*/ 3943350 w 3968750"/>
              <a:gd name="connsiteY20" fmla="*/ 317500 h 3308350"/>
              <a:gd name="connsiteX21" fmla="*/ 3968750 w 3968750"/>
              <a:gd name="connsiteY21" fmla="*/ 361950 h 3308350"/>
              <a:gd name="connsiteX22" fmla="*/ 3962400 w 3968750"/>
              <a:gd name="connsiteY22" fmla="*/ 406400 h 3308350"/>
              <a:gd name="connsiteX23" fmla="*/ 3930650 w 3968750"/>
              <a:gd name="connsiteY23" fmla="*/ 463550 h 3308350"/>
              <a:gd name="connsiteX24" fmla="*/ 3898900 w 3968750"/>
              <a:gd name="connsiteY24" fmla="*/ 558800 h 3308350"/>
              <a:gd name="connsiteX25" fmla="*/ 3886200 w 3968750"/>
              <a:gd name="connsiteY25" fmla="*/ 622300 h 3308350"/>
              <a:gd name="connsiteX26" fmla="*/ 3873500 w 3968750"/>
              <a:gd name="connsiteY26" fmla="*/ 806450 h 3308350"/>
              <a:gd name="connsiteX27" fmla="*/ 3879850 w 3968750"/>
              <a:gd name="connsiteY27" fmla="*/ 1593850 h 3308350"/>
              <a:gd name="connsiteX28" fmla="*/ 3892550 w 3968750"/>
              <a:gd name="connsiteY28" fmla="*/ 2241550 h 3308350"/>
              <a:gd name="connsiteX29" fmla="*/ 3911600 w 3968750"/>
              <a:gd name="connsiteY29" fmla="*/ 2533650 h 3308350"/>
              <a:gd name="connsiteX30" fmla="*/ 3924300 w 3968750"/>
              <a:gd name="connsiteY30" fmla="*/ 2667000 h 3308350"/>
              <a:gd name="connsiteX31" fmla="*/ 3917950 w 3968750"/>
              <a:gd name="connsiteY31" fmla="*/ 2724150 h 3308350"/>
              <a:gd name="connsiteX32" fmla="*/ 3873500 w 3968750"/>
              <a:gd name="connsiteY32" fmla="*/ 2870200 h 3308350"/>
              <a:gd name="connsiteX33" fmla="*/ 3822700 w 3968750"/>
              <a:gd name="connsiteY33" fmla="*/ 3003550 h 3308350"/>
              <a:gd name="connsiteX34" fmla="*/ 3708400 w 3968750"/>
              <a:gd name="connsiteY34" fmla="*/ 3206750 h 3308350"/>
              <a:gd name="connsiteX35" fmla="*/ 3638550 w 3968750"/>
              <a:gd name="connsiteY35" fmla="*/ 3308350 h 3308350"/>
              <a:gd name="connsiteX36" fmla="*/ 3638550 w 3968750"/>
              <a:gd name="connsiteY36" fmla="*/ 2654300 h 3308350"/>
              <a:gd name="connsiteX37" fmla="*/ 3625850 w 3968750"/>
              <a:gd name="connsiteY37" fmla="*/ 2101850 h 3308350"/>
              <a:gd name="connsiteX38" fmla="*/ 3613150 w 3968750"/>
              <a:gd name="connsiteY38" fmla="*/ 1435100 h 3308350"/>
              <a:gd name="connsiteX39" fmla="*/ 3594100 w 3968750"/>
              <a:gd name="connsiteY39" fmla="*/ 501650 h 3308350"/>
              <a:gd name="connsiteX40" fmla="*/ 3587750 w 3968750"/>
              <a:gd name="connsiteY40" fmla="*/ 406400 h 3308350"/>
              <a:gd name="connsiteX41" fmla="*/ 3562350 w 3968750"/>
              <a:gd name="connsiteY41" fmla="*/ 368300 h 3308350"/>
              <a:gd name="connsiteX42" fmla="*/ 3511550 w 3968750"/>
              <a:gd name="connsiteY42" fmla="*/ 330200 h 3308350"/>
              <a:gd name="connsiteX43" fmla="*/ 3429000 w 3968750"/>
              <a:gd name="connsiteY43" fmla="*/ 298450 h 3308350"/>
              <a:gd name="connsiteX44" fmla="*/ 3200400 w 3968750"/>
              <a:gd name="connsiteY44" fmla="*/ 292100 h 3308350"/>
              <a:gd name="connsiteX45" fmla="*/ 2838450 w 3968750"/>
              <a:gd name="connsiteY45" fmla="*/ 311150 h 3308350"/>
              <a:gd name="connsiteX46" fmla="*/ 2654300 w 3968750"/>
              <a:gd name="connsiteY46" fmla="*/ 330200 h 3308350"/>
              <a:gd name="connsiteX47" fmla="*/ 2457450 w 3968750"/>
              <a:gd name="connsiteY47" fmla="*/ 368300 h 3308350"/>
              <a:gd name="connsiteX48" fmla="*/ 2171700 w 3968750"/>
              <a:gd name="connsiteY48" fmla="*/ 412750 h 3308350"/>
              <a:gd name="connsiteX49" fmla="*/ 1765300 w 3968750"/>
              <a:gd name="connsiteY49" fmla="*/ 469900 h 3308350"/>
              <a:gd name="connsiteX50" fmla="*/ 1384300 w 3968750"/>
              <a:gd name="connsiteY50" fmla="*/ 539750 h 3308350"/>
              <a:gd name="connsiteX51" fmla="*/ 1047750 w 3968750"/>
              <a:gd name="connsiteY51" fmla="*/ 609600 h 3308350"/>
              <a:gd name="connsiteX52" fmla="*/ 869950 w 3968750"/>
              <a:gd name="connsiteY52" fmla="*/ 654050 h 33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968750" h="3308350">
                <a:moveTo>
                  <a:pt x="869950" y="654050"/>
                </a:moveTo>
                <a:lnTo>
                  <a:pt x="546100" y="723900"/>
                </a:lnTo>
                <a:lnTo>
                  <a:pt x="101600" y="838200"/>
                </a:lnTo>
                <a:lnTo>
                  <a:pt x="0" y="660400"/>
                </a:lnTo>
                <a:lnTo>
                  <a:pt x="146050" y="635000"/>
                </a:lnTo>
                <a:lnTo>
                  <a:pt x="488950" y="552450"/>
                </a:lnTo>
                <a:lnTo>
                  <a:pt x="927100" y="463550"/>
                </a:lnTo>
                <a:lnTo>
                  <a:pt x="1422400" y="368300"/>
                </a:lnTo>
                <a:lnTo>
                  <a:pt x="1670050" y="323850"/>
                </a:lnTo>
                <a:lnTo>
                  <a:pt x="1911350" y="279400"/>
                </a:lnTo>
                <a:lnTo>
                  <a:pt x="2146300" y="241300"/>
                </a:lnTo>
                <a:lnTo>
                  <a:pt x="2635250" y="177800"/>
                </a:lnTo>
                <a:lnTo>
                  <a:pt x="3162300" y="127000"/>
                </a:lnTo>
                <a:lnTo>
                  <a:pt x="3238500" y="127000"/>
                </a:lnTo>
                <a:lnTo>
                  <a:pt x="3308350" y="88900"/>
                </a:lnTo>
                <a:lnTo>
                  <a:pt x="3422650" y="6350"/>
                </a:lnTo>
                <a:lnTo>
                  <a:pt x="3448050" y="0"/>
                </a:lnTo>
                <a:lnTo>
                  <a:pt x="3524250" y="31750"/>
                </a:lnTo>
                <a:lnTo>
                  <a:pt x="3752850" y="165100"/>
                </a:lnTo>
                <a:lnTo>
                  <a:pt x="3898900" y="279400"/>
                </a:lnTo>
                <a:lnTo>
                  <a:pt x="3943350" y="317500"/>
                </a:lnTo>
                <a:lnTo>
                  <a:pt x="3968750" y="361950"/>
                </a:lnTo>
                <a:lnTo>
                  <a:pt x="3962400" y="406400"/>
                </a:lnTo>
                <a:lnTo>
                  <a:pt x="3930650" y="463550"/>
                </a:lnTo>
                <a:lnTo>
                  <a:pt x="3898900" y="558800"/>
                </a:lnTo>
                <a:lnTo>
                  <a:pt x="3886200" y="622300"/>
                </a:lnTo>
                <a:lnTo>
                  <a:pt x="3873500" y="806450"/>
                </a:lnTo>
                <a:cubicBezTo>
                  <a:pt x="3875617" y="1068917"/>
                  <a:pt x="3877733" y="1331383"/>
                  <a:pt x="3879850" y="1593850"/>
                </a:cubicBezTo>
                <a:lnTo>
                  <a:pt x="3892550" y="2241550"/>
                </a:lnTo>
                <a:lnTo>
                  <a:pt x="3911600" y="2533650"/>
                </a:lnTo>
                <a:lnTo>
                  <a:pt x="3924300" y="2667000"/>
                </a:lnTo>
                <a:lnTo>
                  <a:pt x="3917950" y="2724150"/>
                </a:lnTo>
                <a:lnTo>
                  <a:pt x="3873500" y="2870200"/>
                </a:lnTo>
                <a:lnTo>
                  <a:pt x="3822700" y="3003550"/>
                </a:lnTo>
                <a:lnTo>
                  <a:pt x="3708400" y="3206750"/>
                </a:lnTo>
                <a:lnTo>
                  <a:pt x="3638550" y="3308350"/>
                </a:lnTo>
                <a:lnTo>
                  <a:pt x="3638550" y="2654300"/>
                </a:lnTo>
                <a:lnTo>
                  <a:pt x="3625850" y="2101850"/>
                </a:lnTo>
                <a:lnTo>
                  <a:pt x="3613150" y="1435100"/>
                </a:lnTo>
                <a:lnTo>
                  <a:pt x="3594100" y="501650"/>
                </a:lnTo>
                <a:lnTo>
                  <a:pt x="3587750" y="406400"/>
                </a:lnTo>
                <a:lnTo>
                  <a:pt x="3562350" y="368300"/>
                </a:lnTo>
                <a:lnTo>
                  <a:pt x="3511550" y="330200"/>
                </a:lnTo>
                <a:lnTo>
                  <a:pt x="3429000" y="298450"/>
                </a:lnTo>
                <a:lnTo>
                  <a:pt x="3200400" y="292100"/>
                </a:lnTo>
                <a:lnTo>
                  <a:pt x="2838450" y="311150"/>
                </a:lnTo>
                <a:lnTo>
                  <a:pt x="2654300" y="330200"/>
                </a:lnTo>
                <a:lnTo>
                  <a:pt x="2457450" y="368300"/>
                </a:lnTo>
                <a:lnTo>
                  <a:pt x="2171700" y="412750"/>
                </a:lnTo>
                <a:lnTo>
                  <a:pt x="1765300" y="469900"/>
                </a:lnTo>
                <a:lnTo>
                  <a:pt x="1384300" y="539750"/>
                </a:lnTo>
                <a:lnTo>
                  <a:pt x="1047750" y="609600"/>
                </a:lnTo>
                <a:lnTo>
                  <a:pt x="869950" y="654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B46DF85-F11C-4142-939C-6DF502FA1D30}"/>
              </a:ext>
            </a:extLst>
          </p:cNvPr>
          <p:cNvSpPr/>
          <p:nvPr/>
        </p:nvSpPr>
        <p:spPr>
          <a:xfrm>
            <a:off x="7027864" y="5360989"/>
            <a:ext cx="784225" cy="669925"/>
          </a:xfrm>
          <a:custGeom>
            <a:avLst/>
            <a:gdLst>
              <a:gd name="connsiteX0" fmla="*/ 123825 w 785812"/>
              <a:gd name="connsiteY0" fmla="*/ 47625 h 671512"/>
              <a:gd name="connsiteX1" fmla="*/ 388144 w 785812"/>
              <a:gd name="connsiteY1" fmla="*/ 109537 h 671512"/>
              <a:gd name="connsiteX2" fmla="*/ 533400 w 785812"/>
              <a:gd name="connsiteY2" fmla="*/ 135731 h 671512"/>
              <a:gd name="connsiteX3" fmla="*/ 604837 w 785812"/>
              <a:gd name="connsiteY3" fmla="*/ 145256 h 671512"/>
              <a:gd name="connsiteX4" fmla="*/ 631031 w 785812"/>
              <a:gd name="connsiteY4" fmla="*/ 145256 h 671512"/>
              <a:gd name="connsiteX5" fmla="*/ 664369 w 785812"/>
              <a:gd name="connsiteY5" fmla="*/ 140494 h 671512"/>
              <a:gd name="connsiteX6" fmla="*/ 692944 w 785812"/>
              <a:gd name="connsiteY6" fmla="*/ 123825 h 671512"/>
              <a:gd name="connsiteX7" fmla="*/ 714375 w 785812"/>
              <a:gd name="connsiteY7" fmla="*/ 95250 h 671512"/>
              <a:gd name="connsiteX8" fmla="*/ 750094 w 785812"/>
              <a:gd name="connsiteY8" fmla="*/ 0 h 671512"/>
              <a:gd name="connsiteX9" fmla="*/ 785812 w 785812"/>
              <a:gd name="connsiteY9" fmla="*/ 592931 h 671512"/>
              <a:gd name="connsiteX10" fmla="*/ 738187 w 785812"/>
              <a:gd name="connsiteY10" fmla="*/ 671512 h 671512"/>
              <a:gd name="connsiteX11" fmla="*/ 719137 w 785812"/>
              <a:gd name="connsiteY11" fmla="*/ 666750 h 671512"/>
              <a:gd name="connsiteX12" fmla="*/ 707231 w 785812"/>
              <a:gd name="connsiteY12" fmla="*/ 654844 h 671512"/>
              <a:gd name="connsiteX13" fmla="*/ 685800 w 785812"/>
              <a:gd name="connsiteY13" fmla="*/ 611981 h 671512"/>
              <a:gd name="connsiteX14" fmla="*/ 650081 w 785812"/>
              <a:gd name="connsiteY14" fmla="*/ 569119 h 671512"/>
              <a:gd name="connsiteX15" fmla="*/ 585787 w 785812"/>
              <a:gd name="connsiteY15" fmla="*/ 488156 h 671512"/>
              <a:gd name="connsiteX16" fmla="*/ 481012 w 785812"/>
              <a:gd name="connsiteY16" fmla="*/ 390525 h 671512"/>
              <a:gd name="connsiteX17" fmla="*/ 352425 w 785812"/>
              <a:gd name="connsiteY17" fmla="*/ 288131 h 671512"/>
              <a:gd name="connsiteX18" fmla="*/ 221456 w 785812"/>
              <a:gd name="connsiteY18" fmla="*/ 190500 h 671512"/>
              <a:gd name="connsiteX19" fmla="*/ 83344 w 785812"/>
              <a:gd name="connsiteY19" fmla="*/ 109537 h 671512"/>
              <a:gd name="connsiteX20" fmla="*/ 19050 w 785812"/>
              <a:gd name="connsiteY20" fmla="*/ 71437 h 671512"/>
              <a:gd name="connsiteX21" fmla="*/ 2381 w 785812"/>
              <a:gd name="connsiteY21" fmla="*/ 54769 h 671512"/>
              <a:gd name="connsiteX22" fmla="*/ 0 w 785812"/>
              <a:gd name="connsiteY22" fmla="*/ 45244 h 671512"/>
              <a:gd name="connsiteX23" fmla="*/ 4762 w 785812"/>
              <a:gd name="connsiteY23" fmla="*/ 28575 h 671512"/>
              <a:gd name="connsiteX24" fmla="*/ 19050 w 785812"/>
              <a:gd name="connsiteY24" fmla="*/ 23812 h 671512"/>
              <a:gd name="connsiteX25" fmla="*/ 52387 w 785812"/>
              <a:gd name="connsiteY25" fmla="*/ 26194 h 671512"/>
              <a:gd name="connsiteX26" fmla="*/ 123825 w 785812"/>
              <a:gd name="connsiteY26" fmla="*/ 47625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5812" h="671512">
                <a:moveTo>
                  <a:pt x="123825" y="47625"/>
                </a:moveTo>
                <a:lnTo>
                  <a:pt x="388144" y="109537"/>
                </a:lnTo>
                <a:lnTo>
                  <a:pt x="533400" y="135731"/>
                </a:lnTo>
                <a:lnTo>
                  <a:pt x="604837" y="145256"/>
                </a:lnTo>
                <a:lnTo>
                  <a:pt x="631031" y="145256"/>
                </a:lnTo>
                <a:lnTo>
                  <a:pt x="664369" y="140494"/>
                </a:lnTo>
                <a:lnTo>
                  <a:pt x="692944" y="123825"/>
                </a:lnTo>
                <a:lnTo>
                  <a:pt x="714375" y="95250"/>
                </a:lnTo>
                <a:lnTo>
                  <a:pt x="750094" y="0"/>
                </a:lnTo>
                <a:lnTo>
                  <a:pt x="785812" y="592931"/>
                </a:lnTo>
                <a:lnTo>
                  <a:pt x="738187" y="671512"/>
                </a:lnTo>
                <a:lnTo>
                  <a:pt x="719137" y="666750"/>
                </a:lnTo>
                <a:lnTo>
                  <a:pt x="707231" y="654844"/>
                </a:lnTo>
                <a:lnTo>
                  <a:pt x="685800" y="611981"/>
                </a:lnTo>
                <a:lnTo>
                  <a:pt x="650081" y="569119"/>
                </a:lnTo>
                <a:lnTo>
                  <a:pt x="585787" y="488156"/>
                </a:lnTo>
                <a:lnTo>
                  <a:pt x="481012" y="390525"/>
                </a:lnTo>
                <a:lnTo>
                  <a:pt x="352425" y="288131"/>
                </a:lnTo>
                <a:lnTo>
                  <a:pt x="221456" y="190500"/>
                </a:lnTo>
                <a:lnTo>
                  <a:pt x="83344" y="109537"/>
                </a:lnTo>
                <a:lnTo>
                  <a:pt x="19050" y="71437"/>
                </a:lnTo>
                <a:lnTo>
                  <a:pt x="2381" y="54769"/>
                </a:lnTo>
                <a:lnTo>
                  <a:pt x="0" y="45244"/>
                </a:lnTo>
                <a:lnTo>
                  <a:pt x="4762" y="28575"/>
                </a:lnTo>
                <a:lnTo>
                  <a:pt x="19050" y="23812"/>
                </a:lnTo>
                <a:lnTo>
                  <a:pt x="52387" y="26194"/>
                </a:lnTo>
                <a:lnTo>
                  <a:pt x="123825" y="47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0588576-DB06-4DBA-AB28-00B4D2CCDEC0}"/>
              </a:ext>
            </a:extLst>
          </p:cNvPr>
          <p:cNvSpPr/>
          <p:nvPr/>
        </p:nvSpPr>
        <p:spPr>
          <a:xfrm>
            <a:off x="5086351" y="3278189"/>
            <a:ext cx="561975" cy="663575"/>
          </a:xfrm>
          <a:custGeom>
            <a:avLst/>
            <a:gdLst>
              <a:gd name="connsiteX0" fmla="*/ 211931 w 561975"/>
              <a:gd name="connsiteY0" fmla="*/ 419100 h 661988"/>
              <a:gd name="connsiteX1" fmla="*/ 140494 w 561975"/>
              <a:gd name="connsiteY1" fmla="*/ 311944 h 661988"/>
              <a:gd name="connsiteX2" fmla="*/ 76200 w 561975"/>
              <a:gd name="connsiteY2" fmla="*/ 200025 h 661988"/>
              <a:gd name="connsiteX3" fmla="*/ 19050 w 561975"/>
              <a:gd name="connsiteY3" fmla="*/ 88107 h 661988"/>
              <a:gd name="connsiteX4" fmla="*/ 0 w 561975"/>
              <a:gd name="connsiteY4" fmla="*/ 57150 h 661988"/>
              <a:gd name="connsiteX5" fmla="*/ 64294 w 561975"/>
              <a:gd name="connsiteY5" fmla="*/ 0 h 661988"/>
              <a:gd name="connsiteX6" fmla="*/ 92869 w 561975"/>
              <a:gd name="connsiteY6" fmla="*/ 71438 h 661988"/>
              <a:gd name="connsiteX7" fmla="*/ 123825 w 561975"/>
              <a:gd name="connsiteY7" fmla="*/ 116682 h 661988"/>
              <a:gd name="connsiteX8" fmla="*/ 176213 w 561975"/>
              <a:gd name="connsiteY8" fmla="*/ 164307 h 661988"/>
              <a:gd name="connsiteX9" fmla="*/ 245269 w 561975"/>
              <a:gd name="connsiteY9" fmla="*/ 214313 h 661988"/>
              <a:gd name="connsiteX10" fmla="*/ 359569 w 561975"/>
              <a:gd name="connsiteY10" fmla="*/ 278607 h 661988"/>
              <a:gd name="connsiteX11" fmla="*/ 461963 w 561975"/>
              <a:gd name="connsiteY11" fmla="*/ 326232 h 661988"/>
              <a:gd name="connsiteX12" fmla="*/ 504825 w 561975"/>
              <a:gd name="connsiteY12" fmla="*/ 347663 h 661988"/>
              <a:gd name="connsiteX13" fmla="*/ 528638 w 561975"/>
              <a:gd name="connsiteY13" fmla="*/ 371475 h 661988"/>
              <a:gd name="connsiteX14" fmla="*/ 545306 w 561975"/>
              <a:gd name="connsiteY14" fmla="*/ 400050 h 661988"/>
              <a:gd name="connsiteX15" fmla="*/ 554831 w 561975"/>
              <a:gd name="connsiteY15" fmla="*/ 435769 h 661988"/>
              <a:gd name="connsiteX16" fmla="*/ 557213 w 561975"/>
              <a:gd name="connsiteY16" fmla="*/ 497682 h 661988"/>
              <a:gd name="connsiteX17" fmla="*/ 561975 w 561975"/>
              <a:gd name="connsiteY17" fmla="*/ 616744 h 661988"/>
              <a:gd name="connsiteX18" fmla="*/ 561975 w 561975"/>
              <a:gd name="connsiteY18" fmla="*/ 642938 h 661988"/>
              <a:gd name="connsiteX19" fmla="*/ 411956 w 561975"/>
              <a:gd name="connsiteY19" fmla="*/ 661988 h 661988"/>
              <a:gd name="connsiteX20" fmla="*/ 381000 w 561975"/>
              <a:gd name="connsiteY20" fmla="*/ 628650 h 661988"/>
              <a:gd name="connsiteX21" fmla="*/ 330994 w 561975"/>
              <a:gd name="connsiteY21" fmla="*/ 569119 h 661988"/>
              <a:gd name="connsiteX22" fmla="*/ 211931 w 561975"/>
              <a:gd name="connsiteY22" fmla="*/ 41910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1975" h="661988">
                <a:moveTo>
                  <a:pt x="211931" y="419100"/>
                </a:moveTo>
                <a:lnTo>
                  <a:pt x="140494" y="311944"/>
                </a:lnTo>
                <a:lnTo>
                  <a:pt x="76200" y="200025"/>
                </a:lnTo>
                <a:lnTo>
                  <a:pt x="19050" y="88107"/>
                </a:lnTo>
                <a:lnTo>
                  <a:pt x="0" y="57150"/>
                </a:lnTo>
                <a:lnTo>
                  <a:pt x="64294" y="0"/>
                </a:lnTo>
                <a:lnTo>
                  <a:pt x="92869" y="71438"/>
                </a:lnTo>
                <a:lnTo>
                  <a:pt x="123825" y="116682"/>
                </a:lnTo>
                <a:lnTo>
                  <a:pt x="176213" y="164307"/>
                </a:lnTo>
                <a:lnTo>
                  <a:pt x="245269" y="214313"/>
                </a:lnTo>
                <a:lnTo>
                  <a:pt x="359569" y="278607"/>
                </a:lnTo>
                <a:lnTo>
                  <a:pt x="461963" y="326232"/>
                </a:lnTo>
                <a:lnTo>
                  <a:pt x="504825" y="347663"/>
                </a:lnTo>
                <a:lnTo>
                  <a:pt x="528638" y="371475"/>
                </a:lnTo>
                <a:lnTo>
                  <a:pt x="545306" y="400050"/>
                </a:lnTo>
                <a:lnTo>
                  <a:pt x="554831" y="435769"/>
                </a:lnTo>
                <a:lnTo>
                  <a:pt x="557213" y="497682"/>
                </a:lnTo>
                <a:lnTo>
                  <a:pt x="561975" y="616744"/>
                </a:lnTo>
                <a:lnTo>
                  <a:pt x="561975" y="642938"/>
                </a:lnTo>
                <a:lnTo>
                  <a:pt x="411956" y="661988"/>
                </a:lnTo>
                <a:lnTo>
                  <a:pt x="381000" y="628650"/>
                </a:lnTo>
                <a:lnTo>
                  <a:pt x="330994" y="569119"/>
                </a:lnTo>
                <a:lnTo>
                  <a:pt x="211931" y="4191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7A31B0C-258B-4E50-9005-C542ECFA8D75}"/>
              </a:ext>
            </a:extLst>
          </p:cNvPr>
          <p:cNvSpPr/>
          <p:nvPr/>
        </p:nvSpPr>
        <p:spPr>
          <a:xfrm>
            <a:off x="6080126" y="3046413"/>
            <a:ext cx="682625" cy="793750"/>
          </a:xfrm>
          <a:custGeom>
            <a:avLst/>
            <a:gdLst>
              <a:gd name="connsiteX0" fmla="*/ 159544 w 683419"/>
              <a:gd name="connsiteY0" fmla="*/ 507206 h 795337"/>
              <a:gd name="connsiteX1" fmla="*/ 226219 w 683419"/>
              <a:gd name="connsiteY1" fmla="*/ 402431 h 795337"/>
              <a:gd name="connsiteX2" fmla="*/ 297657 w 683419"/>
              <a:gd name="connsiteY2" fmla="*/ 278606 h 795337"/>
              <a:gd name="connsiteX3" fmla="*/ 326232 w 683419"/>
              <a:gd name="connsiteY3" fmla="*/ 226219 h 795337"/>
              <a:gd name="connsiteX4" fmla="*/ 333375 w 683419"/>
              <a:gd name="connsiteY4" fmla="*/ 188119 h 795337"/>
              <a:gd name="connsiteX5" fmla="*/ 330994 w 683419"/>
              <a:gd name="connsiteY5" fmla="*/ 166687 h 795337"/>
              <a:gd name="connsiteX6" fmla="*/ 323850 w 683419"/>
              <a:gd name="connsiteY6" fmla="*/ 145256 h 795337"/>
              <a:gd name="connsiteX7" fmla="*/ 311944 w 683419"/>
              <a:gd name="connsiteY7" fmla="*/ 128587 h 795337"/>
              <a:gd name="connsiteX8" fmla="*/ 257175 w 683419"/>
              <a:gd name="connsiteY8" fmla="*/ 95250 h 795337"/>
              <a:gd name="connsiteX9" fmla="*/ 209550 w 683419"/>
              <a:gd name="connsiteY9" fmla="*/ 61912 h 795337"/>
              <a:gd name="connsiteX10" fmla="*/ 419100 w 683419"/>
              <a:gd name="connsiteY10" fmla="*/ 0 h 795337"/>
              <a:gd name="connsiteX11" fmla="*/ 497682 w 683419"/>
              <a:gd name="connsiteY11" fmla="*/ 47625 h 795337"/>
              <a:gd name="connsiteX12" fmla="*/ 583407 w 683419"/>
              <a:gd name="connsiteY12" fmla="*/ 100012 h 795337"/>
              <a:gd name="connsiteX13" fmla="*/ 635794 w 683419"/>
              <a:gd name="connsiteY13" fmla="*/ 140494 h 795337"/>
              <a:gd name="connsiteX14" fmla="*/ 661988 w 683419"/>
              <a:gd name="connsiteY14" fmla="*/ 166687 h 795337"/>
              <a:gd name="connsiteX15" fmla="*/ 676275 w 683419"/>
              <a:gd name="connsiteY15" fmla="*/ 185737 h 795337"/>
              <a:gd name="connsiteX16" fmla="*/ 683419 w 683419"/>
              <a:gd name="connsiteY16" fmla="*/ 207169 h 795337"/>
              <a:gd name="connsiteX17" fmla="*/ 681038 w 683419"/>
              <a:gd name="connsiteY17" fmla="*/ 233362 h 795337"/>
              <a:gd name="connsiteX18" fmla="*/ 669132 w 683419"/>
              <a:gd name="connsiteY18" fmla="*/ 259556 h 795337"/>
              <a:gd name="connsiteX19" fmla="*/ 650082 w 683419"/>
              <a:gd name="connsiteY19" fmla="*/ 269081 h 795337"/>
              <a:gd name="connsiteX20" fmla="*/ 576263 w 683419"/>
              <a:gd name="connsiteY20" fmla="*/ 295275 h 795337"/>
              <a:gd name="connsiteX21" fmla="*/ 552450 w 683419"/>
              <a:gd name="connsiteY21" fmla="*/ 302419 h 795337"/>
              <a:gd name="connsiteX22" fmla="*/ 385763 w 683419"/>
              <a:gd name="connsiteY22" fmla="*/ 483394 h 795337"/>
              <a:gd name="connsiteX23" fmla="*/ 164307 w 683419"/>
              <a:gd name="connsiteY23" fmla="*/ 702469 h 795337"/>
              <a:gd name="connsiteX24" fmla="*/ 109538 w 683419"/>
              <a:gd name="connsiteY24" fmla="*/ 785812 h 795337"/>
              <a:gd name="connsiteX25" fmla="*/ 0 w 683419"/>
              <a:gd name="connsiteY25" fmla="*/ 795337 h 795337"/>
              <a:gd name="connsiteX26" fmla="*/ 30957 w 683419"/>
              <a:gd name="connsiteY26" fmla="*/ 731044 h 795337"/>
              <a:gd name="connsiteX27" fmla="*/ 159544 w 683419"/>
              <a:gd name="connsiteY27" fmla="*/ 507206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3419" h="795337">
                <a:moveTo>
                  <a:pt x="159544" y="507206"/>
                </a:moveTo>
                <a:lnTo>
                  <a:pt x="226219" y="402431"/>
                </a:lnTo>
                <a:lnTo>
                  <a:pt x="297657" y="278606"/>
                </a:lnTo>
                <a:lnTo>
                  <a:pt x="326232" y="226219"/>
                </a:lnTo>
                <a:lnTo>
                  <a:pt x="333375" y="188119"/>
                </a:lnTo>
                <a:lnTo>
                  <a:pt x="330994" y="166687"/>
                </a:lnTo>
                <a:lnTo>
                  <a:pt x="323850" y="145256"/>
                </a:lnTo>
                <a:lnTo>
                  <a:pt x="311944" y="128587"/>
                </a:lnTo>
                <a:lnTo>
                  <a:pt x="257175" y="95250"/>
                </a:lnTo>
                <a:lnTo>
                  <a:pt x="209550" y="61912"/>
                </a:lnTo>
                <a:lnTo>
                  <a:pt x="419100" y="0"/>
                </a:lnTo>
                <a:lnTo>
                  <a:pt x="497682" y="47625"/>
                </a:lnTo>
                <a:lnTo>
                  <a:pt x="583407" y="100012"/>
                </a:lnTo>
                <a:lnTo>
                  <a:pt x="635794" y="140494"/>
                </a:lnTo>
                <a:lnTo>
                  <a:pt x="661988" y="166687"/>
                </a:lnTo>
                <a:lnTo>
                  <a:pt x="676275" y="185737"/>
                </a:lnTo>
                <a:lnTo>
                  <a:pt x="683419" y="207169"/>
                </a:lnTo>
                <a:lnTo>
                  <a:pt x="681038" y="233362"/>
                </a:lnTo>
                <a:lnTo>
                  <a:pt x="669132" y="259556"/>
                </a:lnTo>
                <a:lnTo>
                  <a:pt x="650082" y="269081"/>
                </a:lnTo>
                <a:lnTo>
                  <a:pt x="576263" y="295275"/>
                </a:lnTo>
                <a:lnTo>
                  <a:pt x="552450" y="302419"/>
                </a:lnTo>
                <a:lnTo>
                  <a:pt x="385763" y="483394"/>
                </a:lnTo>
                <a:lnTo>
                  <a:pt x="164307" y="702469"/>
                </a:lnTo>
                <a:lnTo>
                  <a:pt x="109538" y="785812"/>
                </a:lnTo>
                <a:lnTo>
                  <a:pt x="0" y="795337"/>
                </a:lnTo>
                <a:lnTo>
                  <a:pt x="30957" y="731044"/>
                </a:lnTo>
                <a:lnTo>
                  <a:pt x="159544" y="5072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B23B6D8-E272-404C-87A9-EEA2516EB13C}"/>
              </a:ext>
            </a:extLst>
          </p:cNvPr>
          <p:cNvSpPr/>
          <p:nvPr/>
        </p:nvSpPr>
        <p:spPr>
          <a:xfrm>
            <a:off x="4865689" y="3697289"/>
            <a:ext cx="1938337" cy="428625"/>
          </a:xfrm>
          <a:custGeom>
            <a:avLst/>
            <a:gdLst>
              <a:gd name="connsiteX0" fmla="*/ 690562 w 1938337"/>
              <a:gd name="connsiteY0" fmla="*/ 392907 h 428625"/>
              <a:gd name="connsiteX1" fmla="*/ 378619 w 1938337"/>
              <a:gd name="connsiteY1" fmla="*/ 421482 h 428625"/>
              <a:gd name="connsiteX2" fmla="*/ 350044 w 1938337"/>
              <a:gd name="connsiteY2" fmla="*/ 428625 h 428625"/>
              <a:gd name="connsiteX3" fmla="*/ 307181 w 1938337"/>
              <a:gd name="connsiteY3" fmla="*/ 426244 h 428625"/>
              <a:gd name="connsiteX4" fmla="*/ 250031 w 1938337"/>
              <a:gd name="connsiteY4" fmla="*/ 414338 h 428625"/>
              <a:gd name="connsiteX5" fmla="*/ 126206 w 1938337"/>
              <a:gd name="connsiteY5" fmla="*/ 342900 h 428625"/>
              <a:gd name="connsiteX6" fmla="*/ 23812 w 1938337"/>
              <a:gd name="connsiteY6" fmla="*/ 250032 h 428625"/>
              <a:gd name="connsiteX7" fmla="*/ 4762 w 1938337"/>
              <a:gd name="connsiteY7" fmla="*/ 226219 h 428625"/>
              <a:gd name="connsiteX8" fmla="*/ 0 w 1938337"/>
              <a:gd name="connsiteY8" fmla="*/ 202407 h 428625"/>
              <a:gd name="connsiteX9" fmla="*/ 4762 w 1938337"/>
              <a:gd name="connsiteY9" fmla="*/ 188119 h 428625"/>
              <a:gd name="connsiteX10" fmla="*/ 14287 w 1938337"/>
              <a:gd name="connsiteY10" fmla="*/ 183357 h 428625"/>
              <a:gd name="connsiteX11" fmla="*/ 42862 w 1938337"/>
              <a:gd name="connsiteY11" fmla="*/ 188119 h 428625"/>
              <a:gd name="connsiteX12" fmla="*/ 102394 w 1938337"/>
              <a:gd name="connsiteY12" fmla="*/ 209550 h 428625"/>
              <a:gd name="connsiteX13" fmla="*/ 223837 w 1938337"/>
              <a:gd name="connsiteY13" fmla="*/ 238125 h 428625"/>
              <a:gd name="connsiteX14" fmla="*/ 297656 w 1938337"/>
              <a:gd name="connsiteY14" fmla="*/ 242888 h 428625"/>
              <a:gd name="connsiteX15" fmla="*/ 390525 w 1938337"/>
              <a:gd name="connsiteY15" fmla="*/ 240507 h 428625"/>
              <a:gd name="connsiteX16" fmla="*/ 604837 w 1938337"/>
              <a:gd name="connsiteY16" fmla="*/ 219075 h 428625"/>
              <a:gd name="connsiteX17" fmla="*/ 804862 w 1938337"/>
              <a:gd name="connsiteY17" fmla="*/ 195263 h 428625"/>
              <a:gd name="connsiteX18" fmla="*/ 1219200 w 1938337"/>
              <a:gd name="connsiteY18" fmla="*/ 114300 h 428625"/>
              <a:gd name="connsiteX19" fmla="*/ 1471612 w 1938337"/>
              <a:gd name="connsiteY19" fmla="*/ 64294 h 428625"/>
              <a:gd name="connsiteX20" fmla="*/ 1635919 w 1938337"/>
              <a:gd name="connsiteY20" fmla="*/ 23813 h 428625"/>
              <a:gd name="connsiteX21" fmla="*/ 1685925 w 1938337"/>
              <a:gd name="connsiteY21" fmla="*/ 0 h 428625"/>
              <a:gd name="connsiteX22" fmla="*/ 1702594 w 1938337"/>
              <a:gd name="connsiteY22" fmla="*/ 2382 h 428625"/>
              <a:gd name="connsiteX23" fmla="*/ 1850231 w 1938337"/>
              <a:gd name="connsiteY23" fmla="*/ 59532 h 428625"/>
              <a:gd name="connsiteX24" fmla="*/ 1919287 w 1938337"/>
              <a:gd name="connsiteY24" fmla="*/ 92869 h 428625"/>
              <a:gd name="connsiteX25" fmla="*/ 1933575 w 1938337"/>
              <a:gd name="connsiteY25" fmla="*/ 109538 h 428625"/>
              <a:gd name="connsiteX26" fmla="*/ 1938337 w 1938337"/>
              <a:gd name="connsiteY26" fmla="*/ 140494 h 428625"/>
              <a:gd name="connsiteX27" fmla="*/ 1933575 w 1938337"/>
              <a:gd name="connsiteY27" fmla="*/ 166688 h 428625"/>
              <a:gd name="connsiteX28" fmla="*/ 1916906 w 1938337"/>
              <a:gd name="connsiteY28" fmla="*/ 185738 h 428625"/>
              <a:gd name="connsiteX29" fmla="*/ 1883569 w 1938337"/>
              <a:gd name="connsiteY29" fmla="*/ 200025 h 428625"/>
              <a:gd name="connsiteX30" fmla="*/ 1624012 w 1938337"/>
              <a:gd name="connsiteY30" fmla="*/ 238125 h 428625"/>
              <a:gd name="connsiteX31" fmla="*/ 1269206 w 1938337"/>
              <a:gd name="connsiteY31" fmla="*/ 292894 h 428625"/>
              <a:gd name="connsiteX32" fmla="*/ 1002506 w 1938337"/>
              <a:gd name="connsiteY32" fmla="*/ 335757 h 428625"/>
              <a:gd name="connsiteX33" fmla="*/ 797719 w 1938337"/>
              <a:gd name="connsiteY33" fmla="*/ 378619 h 428625"/>
              <a:gd name="connsiteX34" fmla="*/ 690562 w 1938337"/>
              <a:gd name="connsiteY34" fmla="*/ 392907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38337" h="428625">
                <a:moveTo>
                  <a:pt x="690562" y="392907"/>
                </a:moveTo>
                <a:lnTo>
                  <a:pt x="378619" y="421482"/>
                </a:lnTo>
                <a:lnTo>
                  <a:pt x="350044" y="428625"/>
                </a:lnTo>
                <a:lnTo>
                  <a:pt x="307181" y="426244"/>
                </a:lnTo>
                <a:lnTo>
                  <a:pt x="250031" y="414338"/>
                </a:lnTo>
                <a:lnTo>
                  <a:pt x="126206" y="342900"/>
                </a:lnTo>
                <a:lnTo>
                  <a:pt x="23812" y="250032"/>
                </a:lnTo>
                <a:lnTo>
                  <a:pt x="4762" y="226219"/>
                </a:lnTo>
                <a:lnTo>
                  <a:pt x="0" y="202407"/>
                </a:lnTo>
                <a:lnTo>
                  <a:pt x="4762" y="188119"/>
                </a:lnTo>
                <a:lnTo>
                  <a:pt x="14287" y="183357"/>
                </a:lnTo>
                <a:lnTo>
                  <a:pt x="42862" y="188119"/>
                </a:lnTo>
                <a:lnTo>
                  <a:pt x="102394" y="209550"/>
                </a:lnTo>
                <a:lnTo>
                  <a:pt x="223837" y="238125"/>
                </a:lnTo>
                <a:lnTo>
                  <a:pt x="297656" y="242888"/>
                </a:lnTo>
                <a:lnTo>
                  <a:pt x="390525" y="240507"/>
                </a:lnTo>
                <a:lnTo>
                  <a:pt x="604837" y="219075"/>
                </a:lnTo>
                <a:lnTo>
                  <a:pt x="804862" y="195263"/>
                </a:lnTo>
                <a:lnTo>
                  <a:pt x="1219200" y="114300"/>
                </a:lnTo>
                <a:lnTo>
                  <a:pt x="1471612" y="64294"/>
                </a:lnTo>
                <a:lnTo>
                  <a:pt x="1635919" y="23813"/>
                </a:lnTo>
                <a:lnTo>
                  <a:pt x="1685925" y="0"/>
                </a:lnTo>
                <a:lnTo>
                  <a:pt x="1702594" y="2382"/>
                </a:lnTo>
                <a:lnTo>
                  <a:pt x="1850231" y="59532"/>
                </a:lnTo>
                <a:lnTo>
                  <a:pt x="1919287" y="92869"/>
                </a:lnTo>
                <a:lnTo>
                  <a:pt x="1933575" y="109538"/>
                </a:lnTo>
                <a:lnTo>
                  <a:pt x="1938337" y="140494"/>
                </a:lnTo>
                <a:lnTo>
                  <a:pt x="1933575" y="166688"/>
                </a:lnTo>
                <a:lnTo>
                  <a:pt x="1916906" y="185738"/>
                </a:lnTo>
                <a:lnTo>
                  <a:pt x="1883569" y="200025"/>
                </a:lnTo>
                <a:lnTo>
                  <a:pt x="1624012" y="238125"/>
                </a:lnTo>
                <a:lnTo>
                  <a:pt x="1269206" y="292894"/>
                </a:lnTo>
                <a:lnTo>
                  <a:pt x="1002506" y="335757"/>
                </a:lnTo>
                <a:lnTo>
                  <a:pt x="797719" y="378619"/>
                </a:lnTo>
                <a:lnTo>
                  <a:pt x="690562" y="3929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C30CEA1-254D-4ED4-A94D-DD9CEACB7D5E}"/>
              </a:ext>
            </a:extLst>
          </p:cNvPr>
          <p:cNvSpPr/>
          <p:nvPr/>
        </p:nvSpPr>
        <p:spPr>
          <a:xfrm>
            <a:off x="4614069" y="4359459"/>
            <a:ext cx="2576512" cy="511175"/>
          </a:xfrm>
          <a:custGeom>
            <a:avLst/>
            <a:gdLst>
              <a:gd name="connsiteX0" fmla="*/ 922564 w 2577193"/>
              <a:gd name="connsiteY0" fmla="*/ 405493 h 511629"/>
              <a:gd name="connsiteX1" fmla="*/ 762000 w 2577193"/>
              <a:gd name="connsiteY1" fmla="*/ 435429 h 511629"/>
              <a:gd name="connsiteX2" fmla="*/ 489857 w 2577193"/>
              <a:gd name="connsiteY2" fmla="*/ 481693 h 511629"/>
              <a:gd name="connsiteX3" fmla="*/ 410935 w 2577193"/>
              <a:gd name="connsiteY3" fmla="*/ 503465 h 511629"/>
              <a:gd name="connsiteX4" fmla="*/ 378278 w 2577193"/>
              <a:gd name="connsiteY4" fmla="*/ 511629 h 511629"/>
              <a:gd name="connsiteX5" fmla="*/ 356507 w 2577193"/>
              <a:gd name="connsiteY5" fmla="*/ 511629 h 511629"/>
              <a:gd name="connsiteX6" fmla="*/ 299357 w 2577193"/>
              <a:gd name="connsiteY6" fmla="*/ 492579 h 511629"/>
              <a:gd name="connsiteX7" fmla="*/ 209550 w 2577193"/>
              <a:gd name="connsiteY7" fmla="*/ 443593 h 511629"/>
              <a:gd name="connsiteX8" fmla="*/ 73478 w 2577193"/>
              <a:gd name="connsiteY8" fmla="*/ 340179 h 511629"/>
              <a:gd name="connsiteX9" fmla="*/ 24493 w 2577193"/>
              <a:gd name="connsiteY9" fmla="*/ 296636 h 511629"/>
              <a:gd name="connsiteX10" fmla="*/ 5443 w 2577193"/>
              <a:gd name="connsiteY10" fmla="*/ 269422 h 511629"/>
              <a:gd name="connsiteX11" fmla="*/ 0 w 2577193"/>
              <a:gd name="connsiteY11" fmla="*/ 242207 h 511629"/>
              <a:gd name="connsiteX12" fmla="*/ 2721 w 2577193"/>
              <a:gd name="connsiteY12" fmla="*/ 231322 h 511629"/>
              <a:gd name="connsiteX13" fmla="*/ 13607 w 2577193"/>
              <a:gd name="connsiteY13" fmla="*/ 217715 h 511629"/>
              <a:gd name="connsiteX14" fmla="*/ 27214 w 2577193"/>
              <a:gd name="connsiteY14" fmla="*/ 214993 h 511629"/>
              <a:gd name="connsiteX15" fmla="*/ 54428 w 2577193"/>
              <a:gd name="connsiteY15" fmla="*/ 231322 h 511629"/>
              <a:gd name="connsiteX16" fmla="*/ 89807 w 2577193"/>
              <a:gd name="connsiteY16" fmla="*/ 250372 h 511629"/>
              <a:gd name="connsiteX17" fmla="*/ 149678 w 2577193"/>
              <a:gd name="connsiteY17" fmla="*/ 277586 h 511629"/>
              <a:gd name="connsiteX18" fmla="*/ 231321 w 2577193"/>
              <a:gd name="connsiteY18" fmla="*/ 296636 h 511629"/>
              <a:gd name="connsiteX19" fmla="*/ 329293 w 2577193"/>
              <a:gd name="connsiteY19" fmla="*/ 304800 h 511629"/>
              <a:gd name="connsiteX20" fmla="*/ 481693 w 2577193"/>
              <a:gd name="connsiteY20" fmla="*/ 296636 h 511629"/>
              <a:gd name="connsiteX21" fmla="*/ 976993 w 2577193"/>
              <a:gd name="connsiteY21" fmla="*/ 217715 h 511629"/>
              <a:gd name="connsiteX22" fmla="*/ 1189264 w 2577193"/>
              <a:gd name="connsiteY22" fmla="*/ 174172 h 511629"/>
              <a:gd name="connsiteX23" fmla="*/ 1450521 w 2577193"/>
              <a:gd name="connsiteY23" fmla="*/ 125186 h 511629"/>
              <a:gd name="connsiteX24" fmla="*/ 1793421 w 2577193"/>
              <a:gd name="connsiteY24" fmla="*/ 84365 h 511629"/>
              <a:gd name="connsiteX25" fmla="*/ 1994807 w 2577193"/>
              <a:gd name="connsiteY25" fmla="*/ 54429 h 511629"/>
              <a:gd name="connsiteX26" fmla="*/ 2076450 w 2577193"/>
              <a:gd name="connsiteY26" fmla="*/ 35379 h 511629"/>
              <a:gd name="connsiteX27" fmla="*/ 2171700 w 2577193"/>
              <a:gd name="connsiteY27" fmla="*/ 2722 h 511629"/>
              <a:gd name="connsiteX28" fmla="*/ 2204357 w 2577193"/>
              <a:gd name="connsiteY28" fmla="*/ 0 h 511629"/>
              <a:gd name="connsiteX29" fmla="*/ 2288721 w 2577193"/>
              <a:gd name="connsiteY29" fmla="*/ 10886 h 511629"/>
              <a:gd name="connsiteX30" fmla="*/ 2413907 w 2577193"/>
              <a:gd name="connsiteY30" fmla="*/ 40822 h 511629"/>
              <a:gd name="connsiteX31" fmla="*/ 2495550 w 2577193"/>
              <a:gd name="connsiteY31" fmla="*/ 70757 h 511629"/>
              <a:gd name="connsiteX32" fmla="*/ 2533650 w 2577193"/>
              <a:gd name="connsiteY32" fmla="*/ 95250 h 511629"/>
              <a:gd name="connsiteX33" fmla="*/ 2558143 w 2577193"/>
              <a:gd name="connsiteY33" fmla="*/ 117022 h 511629"/>
              <a:gd name="connsiteX34" fmla="*/ 2574471 w 2577193"/>
              <a:gd name="connsiteY34" fmla="*/ 141515 h 511629"/>
              <a:gd name="connsiteX35" fmla="*/ 2577193 w 2577193"/>
              <a:gd name="connsiteY35" fmla="*/ 160565 h 511629"/>
              <a:gd name="connsiteX36" fmla="*/ 2569028 w 2577193"/>
              <a:gd name="connsiteY36" fmla="*/ 179615 h 511629"/>
              <a:gd name="connsiteX37" fmla="*/ 2536371 w 2577193"/>
              <a:gd name="connsiteY37" fmla="*/ 201386 h 511629"/>
              <a:gd name="connsiteX38" fmla="*/ 2490107 w 2577193"/>
              <a:gd name="connsiteY38" fmla="*/ 217715 h 511629"/>
              <a:gd name="connsiteX39" fmla="*/ 2413907 w 2577193"/>
              <a:gd name="connsiteY39" fmla="*/ 231322 h 511629"/>
              <a:gd name="connsiteX40" fmla="*/ 2315935 w 2577193"/>
              <a:gd name="connsiteY40" fmla="*/ 239486 h 511629"/>
              <a:gd name="connsiteX41" fmla="*/ 2011135 w 2577193"/>
              <a:gd name="connsiteY41" fmla="*/ 247650 h 511629"/>
              <a:gd name="connsiteX42" fmla="*/ 1445078 w 2577193"/>
              <a:gd name="connsiteY42" fmla="*/ 302079 h 511629"/>
              <a:gd name="connsiteX43" fmla="*/ 1194707 w 2577193"/>
              <a:gd name="connsiteY43" fmla="*/ 345622 h 511629"/>
              <a:gd name="connsiteX44" fmla="*/ 922564 w 2577193"/>
              <a:gd name="connsiteY44" fmla="*/ 405493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77193" h="511629">
                <a:moveTo>
                  <a:pt x="922564" y="405493"/>
                </a:moveTo>
                <a:lnTo>
                  <a:pt x="762000" y="435429"/>
                </a:lnTo>
                <a:lnTo>
                  <a:pt x="489857" y="481693"/>
                </a:lnTo>
                <a:lnTo>
                  <a:pt x="410935" y="503465"/>
                </a:lnTo>
                <a:lnTo>
                  <a:pt x="378278" y="511629"/>
                </a:lnTo>
                <a:lnTo>
                  <a:pt x="356507" y="511629"/>
                </a:lnTo>
                <a:lnTo>
                  <a:pt x="299357" y="492579"/>
                </a:lnTo>
                <a:lnTo>
                  <a:pt x="209550" y="443593"/>
                </a:lnTo>
                <a:lnTo>
                  <a:pt x="73478" y="340179"/>
                </a:lnTo>
                <a:lnTo>
                  <a:pt x="24493" y="296636"/>
                </a:lnTo>
                <a:lnTo>
                  <a:pt x="5443" y="269422"/>
                </a:lnTo>
                <a:lnTo>
                  <a:pt x="0" y="242207"/>
                </a:lnTo>
                <a:lnTo>
                  <a:pt x="2721" y="231322"/>
                </a:lnTo>
                <a:lnTo>
                  <a:pt x="13607" y="217715"/>
                </a:lnTo>
                <a:lnTo>
                  <a:pt x="27214" y="214993"/>
                </a:lnTo>
                <a:lnTo>
                  <a:pt x="54428" y="231322"/>
                </a:lnTo>
                <a:lnTo>
                  <a:pt x="89807" y="250372"/>
                </a:lnTo>
                <a:lnTo>
                  <a:pt x="149678" y="277586"/>
                </a:lnTo>
                <a:lnTo>
                  <a:pt x="231321" y="296636"/>
                </a:lnTo>
                <a:lnTo>
                  <a:pt x="329293" y="304800"/>
                </a:lnTo>
                <a:lnTo>
                  <a:pt x="481693" y="296636"/>
                </a:lnTo>
                <a:lnTo>
                  <a:pt x="976993" y="217715"/>
                </a:lnTo>
                <a:lnTo>
                  <a:pt x="1189264" y="174172"/>
                </a:lnTo>
                <a:lnTo>
                  <a:pt x="1450521" y="125186"/>
                </a:lnTo>
                <a:lnTo>
                  <a:pt x="1793421" y="84365"/>
                </a:lnTo>
                <a:lnTo>
                  <a:pt x="1994807" y="54429"/>
                </a:lnTo>
                <a:lnTo>
                  <a:pt x="2076450" y="35379"/>
                </a:lnTo>
                <a:lnTo>
                  <a:pt x="2171700" y="2722"/>
                </a:lnTo>
                <a:lnTo>
                  <a:pt x="2204357" y="0"/>
                </a:lnTo>
                <a:lnTo>
                  <a:pt x="2288721" y="10886"/>
                </a:lnTo>
                <a:lnTo>
                  <a:pt x="2413907" y="40822"/>
                </a:lnTo>
                <a:lnTo>
                  <a:pt x="2495550" y="70757"/>
                </a:lnTo>
                <a:lnTo>
                  <a:pt x="2533650" y="95250"/>
                </a:lnTo>
                <a:lnTo>
                  <a:pt x="2558143" y="117022"/>
                </a:lnTo>
                <a:lnTo>
                  <a:pt x="2574471" y="141515"/>
                </a:lnTo>
                <a:lnTo>
                  <a:pt x="2577193" y="160565"/>
                </a:lnTo>
                <a:lnTo>
                  <a:pt x="2569028" y="179615"/>
                </a:lnTo>
                <a:lnTo>
                  <a:pt x="2536371" y="201386"/>
                </a:lnTo>
                <a:lnTo>
                  <a:pt x="2490107" y="217715"/>
                </a:lnTo>
                <a:lnTo>
                  <a:pt x="2413907" y="231322"/>
                </a:lnTo>
                <a:lnTo>
                  <a:pt x="2315935" y="239486"/>
                </a:lnTo>
                <a:lnTo>
                  <a:pt x="2011135" y="247650"/>
                </a:lnTo>
                <a:lnTo>
                  <a:pt x="1445078" y="302079"/>
                </a:lnTo>
                <a:lnTo>
                  <a:pt x="1194707" y="345622"/>
                </a:lnTo>
                <a:lnTo>
                  <a:pt x="922564" y="40549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FD70FB5-32D1-4838-8CCC-C53F63D9DB60}"/>
              </a:ext>
            </a:extLst>
          </p:cNvPr>
          <p:cNvSpPr/>
          <p:nvPr/>
        </p:nvSpPr>
        <p:spPr>
          <a:xfrm rot="16200000">
            <a:off x="4972051" y="4687888"/>
            <a:ext cx="1762125" cy="425450"/>
          </a:xfrm>
          <a:custGeom>
            <a:avLst/>
            <a:gdLst>
              <a:gd name="connsiteX0" fmla="*/ 904875 w 1762125"/>
              <a:gd name="connsiteY0" fmla="*/ 171450 h 426244"/>
              <a:gd name="connsiteX1" fmla="*/ 1081087 w 1762125"/>
              <a:gd name="connsiteY1" fmla="*/ 164307 h 426244"/>
              <a:gd name="connsiteX2" fmla="*/ 1281112 w 1762125"/>
              <a:gd name="connsiteY2" fmla="*/ 157163 h 426244"/>
              <a:gd name="connsiteX3" fmla="*/ 1469231 w 1762125"/>
              <a:gd name="connsiteY3" fmla="*/ 157163 h 426244"/>
              <a:gd name="connsiteX4" fmla="*/ 1521618 w 1762125"/>
              <a:gd name="connsiteY4" fmla="*/ 152400 h 426244"/>
              <a:gd name="connsiteX5" fmla="*/ 1569243 w 1762125"/>
              <a:gd name="connsiteY5" fmla="*/ 140494 h 426244"/>
              <a:gd name="connsiteX6" fmla="*/ 1609725 w 1762125"/>
              <a:gd name="connsiteY6" fmla="*/ 119063 h 426244"/>
              <a:gd name="connsiteX7" fmla="*/ 1650206 w 1762125"/>
              <a:gd name="connsiteY7" fmla="*/ 88107 h 426244"/>
              <a:gd name="connsiteX8" fmla="*/ 1731168 w 1762125"/>
              <a:gd name="connsiteY8" fmla="*/ 0 h 426244"/>
              <a:gd name="connsiteX9" fmla="*/ 1762125 w 1762125"/>
              <a:gd name="connsiteY9" fmla="*/ 183357 h 426244"/>
              <a:gd name="connsiteX10" fmla="*/ 1733550 w 1762125"/>
              <a:gd name="connsiteY10" fmla="*/ 266700 h 426244"/>
              <a:gd name="connsiteX11" fmla="*/ 1714500 w 1762125"/>
              <a:gd name="connsiteY11" fmla="*/ 311944 h 426244"/>
              <a:gd name="connsiteX12" fmla="*/ 1693068 w 1762125"/>
              <a:gd name="connsiteY12" fmla="*/ 342900 h 426244"/>
              <a:gd name="connsiteX13" fmla="*/ 1669256 w 1762125"/>
              <a:gd name="connsiteY13" fmla="*/ 366713 h 426244"/>
              <a:gd name="connsiteX14" fmla="*/ 1633537 w 1762125"/>
              <a:gd name="connsiteY14" fmla="*/ 390525 h 426244"/>
              <a:gd name="connsiteX15" fmla="*/ 1593056 w 1762125"/>
              <a:gd name="connsiteY15" fmla="*/ 404813 h 426244"/>
              <a:gd name="connsiteX16" fmla="*/ 1304925 w 1762125"/>
              <a:gd name="connsiteY16" fmla="*/ 411957 h 426244"/>
              <a:gd name="connsiteX17" fmla="*/ 1102518 w 1762125"/>
              <a:gd name="connsiteY17" fmla="*/ 407194 h 426244"/>
              <a:gd name="connsiteX18" fmla="*/ 750093 w 1762125"/>
              <a:gd name="connsiteY18" fmla="*/ 409575 h 426244"/>
              <a:gd name="connsiteX19" fmla="*/ 414337 w 1762125"/>
              <a:gd name="connsiteY19" fmla="*/ 419100 h 426244"/>
              <a:gd name="connsiteX20" fmla="*/ 333375 w 1762125"/>
              <a:gd name="connsiteY20" fmla="*/ 426244 h 426244"/>
              <a:gd name="connsiteX21" fmla="*/ 254793 w 1762125"/>
              <a:gd name="connsiteY21" fmla="*/ 426244 h 426244"/>
              <a:gd name="connsiteX22" fmla="*/ 157162 w 1762125"/>
              <a:gd name="connsiteY22" fmla="*/ 409575 h 426244"/>
              <a:gd name="connsiteX23" fmla="*/ 109537 w 1762125"/>
              <a:gd name="connsiteY23" fmla="*/ 392907 h 426244"/>
              <a:gd name="connsiteX24" fmla="*/ 59531 w 1762125"/>
              <a:gd name="connsiteY24" fmla="*/ 369094 h 426244"/>
              <a:gd name="connsiteX25" fmla="*/ 21431 w 1762125"/>
              <a:gd name="connsiteY25" fmla="*/ 345282 h 426244"/>
              <a:gd name="connsiteX26" fmla="*/ 2381 w 1762125"/>
              <a:gd name="connsiteY26" fmla="*/ 321469 h 426244"/>
              <a:gd name="connsiteX27" fmla="*/ 0 w 1762125"/>
              <a:gd name="connsiteY27" fmla="*/ 302419 h 426244"/>
              <a:gd name="connsiteX28" fmla="*/ 2381 w 1762125"/>
              <a:gd name="connsiteY28" fmla="*/ 273844 h 426244"/>
              <a:gd name="connsiteX29" fmla="*/ 19050 w 1762125"/>
              <a:gd name="connsiteY29" fmla="*/ 245269 h 426244"/>
              <a:gd name="connsiteX30" fmla="*/ 64293 w 1762125"/>
              <a:gd name="connsiteY30" fmla="*/ 209550 h 426244"/>
              <a:gd name="connsiteX31" fmla="*/ 133350 w 1762125"/>
              <a:gd name="connsiteY31" fmla="*/ 183357 h 426244"/>
              <a:gd name="connsiteX32" fmla="*/ 245268 w 1762125"/>
              <a:gd name="connsiteY32" fmla="*/ 164307 h 426244"/>
              <a:gd name="connsiteX33" fmla="*/ 378618 w 1762125"/>
              <a:gd name="connsiteY33" fmla="*/ 154782 h 426244"/>
              <a:gd name="connsiteX34" fmla="*/ 464343 w 1762125"/>
              <a:gd name="connsiteY34" fmla="*/ 159544 h 426244"/>
              <a:gd name="connsiteX35" fmla="*/ 542925 w 1762125"/>
              <a:gd name="connsiteY35" fmla="*/ 164307 h 426244"/>
              <a:gd name="connsiteX36" fmla="*/ 904875 w 1762125"/>
              <a:gd name="connsiteY36" fmla="*/ 171450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62125" h="426244">
                <a:moveTo>
                  <a:pt x="904875" y="171450"/>
                </a:moveTo>
                <a:lnTo>
                  <a:pt x="1081087" y="164307"/>
                </a:lnTo>
                <a:lnTo>
                  <a:pt x="1281112" y="157163"/>
                </a:lnTo>
                <a:lnTo>
                  <a:pt x="1469231" y="157163"/>
                </a:lnTo>
                <a:lnTo>
                  <a:pt x="1521618" y="152400"/>
                </a:lnTo>
                <a:lnTo>
                  <a:pt x="1569243" y="140494"/>
                </a:lnTo>
                <a:lnTo>
                  <a:pt x="1609725" y="119063"/>
                </a:lnTo>
                <a:lnTo>
                  <a:pt x="1650206" y="88107"/>
                </a:lnTo>
                <a:lnTo>
                  <a:pt x="1731168" y="0"/>
                </a:lnTo>
                <a:lnTo>
                  <a:pt x="1762125" y="183357"/>
                </a:lnTo>
                <a:lnTo>
                  <a:pt x="1733550" y="266700"/>
                </a:lnTo>
                <a:lnTo>
                  <a:pt x="1714500" y="311944"/>
                </a:lnTo>
                <a:lnTo>
                  <a:pt x="1693068" y="342900"/>
                </a:lnTo>
                <a:lnTo>
                  <a:pt x="1669256" y="366713"/>
                </a:lnTo>
                <a:lnTo>
                  <a:pt x="1633537" y="390525"/>
                </a:lnTo>
                <a:lnTo>
                  <a:pt x="1593056" y="404813"/>
                </a:lnTo>
                <a:lnTo>
                  <a:pt x="1304925" y="411957"/>
                </a:lnTo>
                <a:lnTo>
                  <a:pt x="1102518" y="407194"/>
                </a:lnTo>
                <a:lnTo>
                  <a:pt x="750093" y="409575"/>
                </a:lnTo>
                <a:lnTo>
                  <a:pt x="414337" y="419100"/>
                </a:lnTo>
                <a:lnTo>
                  <a:pt x="333375" y="426244"/>
                </a:lnTo>
                <a:lnTo>
                  <a:pt x="254793" y="426244"/>
                </a:lnTo>
                <a:lnTo>
                  <a:pt x="157162" y="409575"/>
                </a:lnTo>
                <a:lnTo>
                  <a:pt x="109537" y="392907"/>
                </a:lnTo>
                <a:lnTo>
                  <a:pt x="59531" y="369094"/>
                </a:lnTo>
                <a:lnTo>
                  <a:pt x="21431" y="345282"/>
                </a:lnTo>
                <a:lnTo>
                  <a:pt x="2381" y="321469"/>
                </a:lnTo>
                <a:lnTo>
                  <a:pt x="0" y="302419"/>
                </a:lnTo>
                <a:lnTo>
                  <a:pt x="2381" y="273844"/>
                </a:lnTo>
                <a:lnTo>
                  <a:pt x="19050" y="245269"/>
                </a:lnTo>
                <a:lnTo>
                  <a:pt x="64293" y="209550"/>
                </a:lnTo>
                <a:lnTo>
                  <a:pt x="133350" y="183357"/>
                </a:lnTo>
                <a:lnTo>
                  <a:pt x="245268" y="164307"/>
                </a:lnTo>
                <a:lnTo>
                  <a:pt x="378618" y="154782"/>
                </a:lnTo>
                <a:lnTo>
                  <a:pt x="464343" y="159544"/>
                </a:lnTo>
                <a:lnTo>
                  <a:pt x="542925" y="164307"/>
                </a:lnTo>
                <a:lnTo>
                  <a:pt x="904875" y="1714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2C61F38-532C-4BC0-BC02-1EB846A5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3" y="1444669"/>
            <a:ext cx="4285859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B50873-668A-40C3-96C0-C6D42F984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47" y="1412734"/>
            <a:ext cx="4291956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8" grpId="0" animBg="1"/>
      <p:bldP spid="13" grpId="0" animBg="1"/>
      <p:bldP spid="24" grpId="0" animBg="1"/>
      <p:bldP spid="9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A0E832-B66D-4408-B87A-76CB18A7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70" y="1118415"/>
            <a:ext cx="428585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8FDDEFF2-75BD-47AA-BA0E-93C9B48F0DC1}"/>
              </a:ext>
            </a:extLst>
          </p:cNvPr>
          <p:cNvSpPr/>
          <p:nvPr/>
        </p:nvSpPr>
        <p:spPr>
          <a:xfrm>
            <a:off x="4555174" y="1730377"/>
            <a:ext cx="2901950" cy="1184275"/>
          </a:xfrm>
          <a:custGeom>
            <a:avLst/>
            <a:gdLst>
              <a:gd name="connsiteX0" fmla="*/ 1104900 w 2902744"/>
              <a:gd name="connsiteY0" fmla="*/ 116681 h 1183481"/>
              <a:gd name="connsiteX1" fmla="*/ 1338262 w 2902744"/>
              <a:gd name="connsiteY1" fmla="*/ 92868 h 1183481"/>
              <a:gd name="connsiteX2" fmla="*/ 1624012 w 2902744"/>
              <a:gd name="connsiteY2" fmla="*/ 64293 h 1183481"/>
              <a:gd name="connsiteX3" fmla="*/ 1931194 w 2902744"/>
              <a:gd name="connsiteY3" fmla="*/ 38100 h 1183481"/>
              <a:gd name="connsiteX4" fmla="*/ 2171700 w 2902744"/>
              <a:gd name="connsiteY4" fmla="*/ 23812 h 1183481"/>
              <a:gd name="connsiteX5" fmla="*/ 2336006 w 2902744"/>
              <a:gd name="connsiteY5" fmla="*/ 21431 h 1183481"/>
              <a:gd name="connsiteX6" fmla="*/ 2440781 w 2902744"/>
              <a:gd name="connsiteY6" fmla="*/ 23812 h 1183481"/>
              <a:gd name="connsiteX7" fmla="*/ 2488406 w 2902744"/>
              <a:gd name="connsiteY7" fmla="*/ 14287 h 1183481"/>
              <a:gd name="connsiteX8" fmla="*/ 2588419 w 2902744"/>
              <a:gd name="connsiteY8" fmla="*/ 0 h 1183481"/>
              <a:gd name="connsiteX9" fmla="*/ 2628900 w 2902744"/>
              <a:gd name="connsiteY9" fmla="*/ 2381 h 1183481"/>
              <a:gd name="connsiteX10" fmla="*/ 2667000 w 2902744"/>
              <a:gd name="connsiteY10" fmla="*/ 23812 h 1183481"/>
              <a:gd name="connsiteX11" fmla="*/ 2783681 w 2902744"/>
              <a:gd name="connsiteY11" fmla="*/ 102393 h 1183481"/>
              <a:gd name="connsiteX12" fmla="*/ 2847975 w 2902744"/>
              <a:gd name="connsiteY12" fmla="*/ 154781 h 1183481"/>
              <a:gd name="connsiteX13" fmla="*/ 2886075 w 2902744"/>
              <a:gd name="connsiteY13" fmla="*/ 185737 h 1183481"/>
              <a:gd name="connsiteX14" fmla="*/ 2895600 w 2902744"/>
              <a:gd name="connsiteY14" fmla="*/ 197643 h 1183481"/>
              <a:gd name="connsiteX15" fmla="*/ 2902744 w 2902744"/>
              <a:gd name="connsiteY15" fmla="*/ 216693 h 1183481"/>
              <a:gd name="connsiteX16" fmla="*/ 2902744 w 2902744"/>
              <a:gd name="connsiteY16" fmla="*/ 238125 h 1183481"/>
              <a:gd name="connsiteX17" fmla="*/ 2890837 w 2902744"/>
              <a:gd name="connsiteY17" fmla="*/ 266700 h 1183481"/>
              <a:gd name="connsiteX18" fmla="*/ 2871787 w 2902744"/>
              <a:gd name="connsiteY18" fmla="*/ 288131 h 1183481"/>
              <a:gd name="connsiteX19" fmla="*/ 2850356 w 2902744"/>
              <a:gd name="connsiteY19" fmla="*/ 297656 h 1183481"/>
              <a:gd name="connsiteX20" fmla="*/ 2833687 w 2902744"/>
              <a:gd name="connsiteY20" fmla="*/ 311943 h 1183481"/>
              <a:gd name="connsiteX21" fmla="*/ 2800350 w 2902744"/>
              <a:gd name="connsiteY21" fmla="*/ 357187 h 1183481"/>
              <a:gd name="connsiteX22" fmla="*/ 2762250 w 2902744"/>
              <a:gd name="connsiteY22" fmla="*/ 428625 h 1183481"/>
              <a:gd name="connsiteX23" fmla="*/ 2733675 w 2902744"/>
              <a:gd name="connsiteY23" fmla="*/ 490537 h 1183481"/>
              <a:gd name="connsiteX24" fmla="*/ 2709862 w 2902744"/>
              <a:gd name="connsiteY24" fmla="*/ 561975 h 1183481"/>
              <a:gd name="connsiteX25" fmla="*/ 2631281 w 2902744"/>
              <a:gd name="connsiteY25" fmla="*/ 823912 h 1183481"/>
              <a:gd name="connsiteX26" fmla="*/ 2574131 w 2902744"/>
              <a:gd name="connsiteY26" fmla="*/ 1023937 h 1183481"/>
              <a:gd name="connsiteX27" fmla="*/ 2552700 w 2902744"/>
              <a:gd name="connsiteY27" fmla="*/ 1102518 h 1183481"/>
              <a:gd name="connsiteX28" fmla="*/ 2438400 w 2902744"/>
              <a:gd name="connsiteY28" fmla="*/ 1183481 h 1183481"/>
              <a:gd name="connsiteX29" fmla="*/ 2352675 w 2902744"/>
              <a:gd name="connsiteY29" fmla="*/ 1071562 h 1183481"/>
              <a:gd name="connsiteX30" fmla="*/ 2440781 w 2902744"/>
              <a:gd name="connsiteY30" fmla="*/ 742950 h 1183481"/>
              <a:gd name="connsiteX31" fmla="*/ 2447925 w 2902744"/>
              <a:gd name="connsiteY31" fmla="*/ 690562 h 1183481"/>
              <a:gd name="connsiteX32" fmla="*/ 2469356 w 2902744"/>
              <a:gd name="connsiteY32" fmla="*/ 578643 h 1183481"/>
              <a:gd name="connsiteX33" fmla="*/ 2509837 w 2902744"/>
              <a:gd name="connsiteY33" fmla="*/ 295275 h 1183481"/>
              <a:gd name="connsiteX34" fmla="*/ 2512219 w 2902744"/>
              <a:gd name="connsiteY34" fmla="*/ 261937 h 1183481"/>
              <a:gd name="connsiteX35" fmla="*/ 2507456 w 2902744"/>
              <a:gd name="connsiteY35" fmla="*/ 226218 h 1183481"/>
              <a:gd name="connsiteX36" fmla="*/ 2497931 w 2902744"/>
              <a:gd name="connsiteY36" fmla="*/ 197643 h 1183481"/>
              <a:gd name="connsiteX37" fmla="*/ 2481262 w 2902744"/>
              <a:gd name="connsiteY37" fmla="*/ 180975 h 1183481"/>
              <a:gd name="connsiteX38" fmla="*/ 2450306 w 2902744"/>
              <a:gd name="connsiteY38" fmla="*/ 178593 h 1183481"/>
              <a:gd name="connsiteX39" fmla="*/ 2212181 w 2902744"/>
              <a:gd name="connsiteY39" fmla="*/ 192881 h 1183481"/>
              <a:gd name="connsiteX40" fmla="*/ 1674019 w 2902744"/>
              <a:gd name="connsiteY40" fmla="*/ 219075 h 1183481"/>
              <a:gd name="connsiteX41" fmla="*/ 1576387 w 2902744"/>
              <a:gd name="connsiteY41" fmla="*/ 223837 h 1183481"/>
              <a:gd name="connsiteX42" fmla="*/ 1350169 w 2902744"/>
              <a:gd name="connsiteY42" fmla="*/ 250031 h 1183481"/>
              <a:gd name="connsiteX43" fmla="*/ 964406 w 2902744"/>
              <a:gd name="connsiteY43" fmla="*/ 309562 h 1183481"/>
              <a:gd name="connsiteX44" fmla="*/ 652462 w 2902744"/>
              <a:gd name="connsiteY44" fmla="*/ 347662 h 1183481"/>
              <a:gd name="connsiteX45" fmla="*/ 564356 w 2902744"/>
              <a:gd name="connsiteY45" fmla="*/ 357187 h 1183481"/>
              <a:gd name="connsiteX46" fmla="*/ 476250 w 2902744"/>
              <a:gd name="connsiteY46" fmla="*/ 385762 h 1183481"/>
              <a:gd name="connsiteX47" fmla="*/ 416719 w 2902744"/>
              <a:gd name="connsiteY47" fmla="*/ 414337 h 1183481"/>
              <a:gd name="connsiteX48" fmla="*/ 392906 w 2902744"/>
              <a:gd name="connsiteY48" fmla="*/ 421481 h 1183481"/>
              <a:gd name="connsiteX49" fmla="*/ 376237 w 2902744"/>
              <a:gd name="connsiteY49" fmla="*/ 419100 h 1183481"/>
              <a:gd name="connsiteX50" fmla="*/ 288131 w 2902744"/>
              <a:gd name="connsiteY50" fmla="*/ 388143 h 1183481"/>
              <a:gd name="connsiteX51" fmla="*/ 183356 w 2902744"/>
              <a:gd name="connsiteY51" fmla="*/ 321468 h 1183481"/>
              <a:gd name="connsiteX52" fmla="*/ 100012 w 2902744"/>
              <a:gd name="connsiteY52" fmla="*/ 242887 h 1183481"/>
              <a:gd name="connsiteX53" fmla="*/ 66675 w 2902744"/>
              <a:gd name="connsiteY53" fmla="*/ 200025 h 1183481"/>
              <a:gd name="connsiteX54" fmla="*/ 23812 w 2902744"/>
              <a:gd name="connsiteY54" fmla="*/ 128587 h 1183481"/>
              <a:gd name="connsiteX55" fmla="*/ 7144 w 2902744"/>
              <a:gd name="connsiteY55" fmla="*/ 92868 h 1183481"/>
              <a:gd name="connsiteX56" fmla="*/ 0 w 2902744"/>
              <a:gd name="connsiteY56" fmla="*/ 66675 h 1183481"/>
              <a:gd name="connsiteX57" fmla="*/ 4762 w 2902744"/>
              <a:gd name="connsiteY57" fmla="*/ 52387 h 1183481"/>
              <a:gd name="connsiteX58" fmla="*/ 21431 w 2902744"/>
              <a:gd name="connsiteY58" fmla="*/ 45243 h 1183481"/>
              <a:gd name="connsiteX59" fmla="*/ 59531 w 2902744"/>
              <a:gd name="connsiteY59" fmla="*/ 61912 h 1183481"/>
              <a:gd name="connsiteX60" fmla="*/ 114300 w 2902744"/>
              <a:gd name="connsiteY60" fmla="*/ 100012 h 1183481"/>
              <a:gd name="connsiteX61" fmla="*/ 176212 w 2902744"/>
              <a:gd name="connsiteY61" fmla="*/ 133350 h 1183481"/>
              <a:gd name="connsiteX62" fmla="*/ 247650 w 2902744"/>
              <a:gd name="connsiteY62" fmla="*/ 159543 h 1183481"/>
              <a:gd name="connsiteX63" fmla="*/ 319087 w 2902744"/>
              <a:gd name="connsiteY63" fmla="*/ 178593 h 1183481"/>
              <a:gd name="connsiteX64" fmla="*/ 400050 w 2902744"/>
              <a:gd name="connsiteY64" fmla="*/ 190500 h 1183481"/>
              <a:gd name="connsiteX65" fmla="*/ 485775 w 2902744"/>
              <a:gd name="connsiteY65" fmla="*/ 188118 h 1183481"/>
              <a:gd name="connsiteX66" fmla="*/ 621506 w 2902744"/>
              <a:gd name="connsiteY66" fmla="*/ 169068 h 1183481"/>
              <a:gd name="connsiteX67" fmla="*/ 888206 w 2902744"/>
              <a:gd name="connsiteY67" fmla="*/ 140493 h 1183481"/>
              <a:gd name="connsiteX68" fmla="*/ 1104900 w 2902744"/>
              <a:gd name="connsiteY68" fmla="*/ 116681 h 11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02744" h="1183481">
                <a:moveTo>
                  <a:pt x="1104900" y="116681"/>
                </a:moveTo>
                <a:lnTo>
                  <a:pt x="1338262" y="92868"/>
                </a:lnTo>
                <a:lnTo>
                  <a:pt x="1624012" y="64293"/>
                </a:lnTo>
                <a:lnTo>
                  <a:pt x="1931194" y="38100"/>
                </a:lnTo>
                <a:lnTo>
                  <a:pt x="2171700" y="23812"/>
                </a:lnTo>
                <a:lnTo>
                  <a:pt x="2336006" y="21431"/>
                </a:lnTo>
                <a:lnTo>
                  <a:pt x="2440781" y="23812"/>
                </a:lnTo>
                <a:lnTo>
                  <a:pt x="2488406" y="14287"/>
                </a:lnTo>
                <a:lnTo>
                  <a:pt x="2588419" y="0"/>
                </a:lnTo>
                <a:lnTo>
                  <a:pt x="2628900" y="2381"/>
                </a:lnTo>
                <a:lnTo>
                  <a:pt x="2667000" y="23812"/>
                </a:lnTo>
                <a:lnTo>
                  <a:pt x="2783681" y="102393"/>
                </a:lnTo>
                <a:lnTo>
                  <a:pt x="2847975" y="154781"/>
                </a:lnTo>
                <a:lnTo>
                  <a:pt x="2886075" y="185737"/>
                </a:lnTo>
                <a:lnTo>
                  <a:pt x="2895600" y="197643"/>
                </a:lnTo>
                <a:lnTo>
                  <a:pt x="2902744" y="216693"/>
                </a:lnTo>
                <a:lnTo>
                  <a:pt x="2902744" y="238125"/>
                </a:lnTo>
                <a:lnTo>
                  <a:pt x="2890837" y="266700"/>
                </a:lnTo>
                <a:lnTo>
                  <a:pt x="2871787" y="288131"/>
                </a:lnTo>
                <a:lnTo>
                  <a:pt x="2850356" y="297656"/>
                </a:lnTo>
                <a:lnTo>
                  <a:pt x="2833687" y="311943"/>
                </a:lnTo>
                <a:lnTo>
                  <a:pt x="2800350" y="357187"/>
                </a:lnTo>
                <a:lnTo>
                  <a:pt x="2762250" y="428625"/>
                </a:lnTo>
                <a:lnTo>
                  <a:pt x="2733675" y="490537"/>
                </a:lnTo>
                <a:lnTo>
                  <a:pt x="2709862" y="561975"/>
                </a:lnTo>
                <a:lnTo>
                  <a:pt x="2631281" y="823912"/>
                </a:lnTo>
                <a:lnTo>
                  <a:pt x="2574131" y="1023937"/>
                </a:lnTo>
                <a:lnTo>
                  <a:pt x="2552700" y="1102518"/>
                </a:lnTo>
                <a:lnTo>
                  <a:pt x="2438400" y="1183481"/>
                </a:lnTo>
                <a:lnTo>
                  <a:pt x="2352675" y="1071562"/>
                </a:lnTo>
                <a:lnTo>
                  <a:pt x="2440781" y="742950"/>
                </a:lnTo>
                <a:lnTo>
                  <a:pt x="2447925" y="690562"/>
                </a:lnTo>
                <a:lnTo>
                  <a:pt x="2469356" y="578643"/>
                </a:lnTo>
                <a:lnTo>
                  <a:pt x="2509837" y="295275"/>
                </a:lnTo>
                <a:lnTo>
                  <a:pt x="2512219" y="261937"/>
                </a:lnTo>
                <a:lnTo>
                  <a:pt x="2507456" y="226218"/>
                </a:lnTo>
                <a:lnTo>
                  <a:pt x="2497931" y="197643"/>
                </a:lnTo>
                <a:lnTo>
                  <a:pt x="2481262" y="180975"/>
                </a:lnTo>
                <a:lnTo>
                  <a:pt x="2450306" y="178593"/>
                </a:lnTo>
                <a:lnTo>
                  <a:pt x="2212181" y="192881"/>
                </a:lnTo>
                <a:lnTo>
                  <a:pt x="1674019" y="219075"/>
                </a:lnTo>
                <a:lnTo>
                  <a:pt x="1576387" y="223837"/>
                </a:lnTo>
                <a:lnTo>
                  <a:pt x="1350169" y="250031"/>
                </a:lnTo>
                <a:lnTo>
                  <a:pt x="964406" y="309562"/>
                </a:lnTo>
                <a:lnTo>
                  <a:pt x="652462" y="347662"/>
                </a:lnTo>
                <a:lnTo>
                  <a:pt x="564356" y="357187"/>
                </a:lnTo>
                <a:lnTo>
                  <a:pt x="476250" y="385762"/>
                </a:lnTo>
                <a:lnTo>
                  <a:pt x="416719" y="414337"/>
                </a:lnTo>
                <a:lnTo>
                  <a:pt x="392906" y="421481"/>
                </a:lnTo>
                <a:lnTo>
                  <a:pt x="376237" y="419100"/>
                </a:lnTo>
                <a:lnTo>
                  <a:pt x="288131" y="388143"/>
                </a:lnTo>
                <a:lnTo>
                  <a:pt x="183356" y="321468"/>
                </a:lnTo>
                <a:lnTo>
                  <a:pt x="100012" y="242887"/>
                </a:lnTo>
                <a:lnTo>
                  <a:pt x="66675" y="200025"/>
                </a:lnTo>
                <a:lnTo>
                  <a:pt x="23812" y="128587"/>
                </a:lnTo>
                <a:lnTo>
                  <a:pt x="7144" y="92868"/>
                </a:lnTo>
                <a:lnTo>
                  <a:pt x="0" y="66675"/>
                </a:lnTo>
                <a:lnTo>
                  <a:pt x="4762" y="52387"/>
                </a:lnTo>
                <a:lnTo>
                  <a:pt x="21431" y="45243"/>
                </a:lnTo>
                <a:lnTo>
                  <a:pt x="59531" y="61912"/>
                </a:lnTo>
                <a:lnTo>
                  <a:pt x="114300" y="100012"/>
                </a:lnTo>
                <a:lnTo>
                  <a:pt x="176212" y="133350"/>
                </a:lnTo>
                <a:lnTo>
                  <a:pt x="247650" y="159543"/>
                </a:lnTo>
                <a:lnTo>
                  <a:pt x="319087" y="178593"/>
                </a:lnTo>
                <a:lnTo>
                  <a:pt x="400050" y="190500"/>
                </a:lnTo>
                <a:lnTo>
                  <a:pt x="485775" y="188118"/>
                </a:lnTo>
                <a:lnTo>
                  <a:pt x="621506" y="169068"/>
                </a:lnTo>
                <a:lnTo>
                  <a:pt x="888206" y="140493"/>
                </a:lnTo>
                <a:lnTo>
                  <a:pt x="1104900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EDAF7EBB-B471-4AF4-9A75-0518EA2367CF}"/>
              </a:ext>
            </a:extLst>
          </p:cNvPr>
          <p:cNvSpPr/>
          <p:nvPr/>
        </p:nvSpPr>
        <p:spPr>
          <a:xfrm>
            <a:off x="4552951" y="4433889"/>
            <a:ext cx="506413" cy="1597025"/>
          </a:xfrm>
          <a:custGeom>
            <a:avLst/>
            <a:gdLst>
              <a:gd name="connsiteX0" fmla="*/ 197644 w 507206"/>
              <a:gd name="connsiteY0" fmla="*/ 595312 h 1597818"/>
              <a:gd name="connsiteX1" fmla="*/ 161925 w 507206"/>
              <a:gd name="connsiteY1" fmla="*/ 352425 h 1597818"/>
              <a:gd name="connsiteX2" fmla="*/ 145256 w 507206"/>
              <a:gd name="connsiteY2" fmla="*/ 257175 h 1597818"/>
              <a:gd name="connsiteX3" fmla="*/ 130969 w 507206"/>
              <a:gd name="connsiteY3" fmla="*/ 200025 h 1597818"/>
              <a:gd name="connsiteX4" fmla="*/ 111919 w 507206"/>
              <a:gd name="connsiteY4" fmla="*/ 164306 h 1597818"/>
              <a:gd name="connsiteX5" fmla="*/ 76200 w 507206"/>
              <a:gd name="connsiteY5" fmla="*/ 114300 h 1597818"/>
              <a:gd name="connsiteX6" fmla="*/ 50006 w 507206"/>
              <a:gd name="connsiteY6" fmla="*/ 92868 h 1597818"/>
              <a:gd name="connsiteX7" fmla="*/ 28575 w 507206"/>
              <a:gd name="connsiteY7" fmla="*/ 80962 h 1597818"/>
              <a:gd name="connsiteX8" fmla="*/ 11906 w 507206"/>
              <a:gd name="connsiteY8" fmla="*/ 64293 h 1597818"/>
              <a:gd name="connsiteX9" fmla="*/ 0 w 507206"/>
              <a:gd name="connsiteY9" fmla="*/ 30956 h 1597818"/>
              <a:gd name="connsiteX10" fmla="*/ 0 w 507206"/>
              <a:gd name="connsiteY10" fmla="*/ 9525 h 1597818"/>
              <a:gd name="connsiteX11" fmla="*/ 9525 w 507206"/>
              <a:gd name="connsiteY11" fmla="*/ 0 h 1597818"/>
              <a:gd name="connsiteX12" fmla="*/ 23813 w 507206"/>
              <a:gd name="connsiteY12" fmla="*/ 0 h 1597818"/>
              <a:gd name="connsiteX13" fmla="*/ 66675 w 507206"/>
              <a:gd name="connsiteY13" fmla="*/ 7143 h 1597818"/>
              <a:gd name="connsiteX14" fmla="*/ 121444 w 507206"/>
              <a:gd name="connsiteY14" fmla="*/ 23812 h 1597818"/>
              <a:gd name="connsiteX15" fmla="*/ 176213 w 507206"/>
              <a:gd name="connsiteY15" fmla="*/ 45243 h 1597818"/>
              <a:gd name="connsiteX16" fmla="*/ 230981 w 507206"/>
              <a:gd name="connsiteY16" fmla="*/ 76200 h 1597818"/>
              <a:gd name="connsiteX17" fmla="*/ 285750 w 507206"/>
              <a:gd name="connsiteY17" fmla="*/ 114300 h 1597818"/>
              <a:gd name="connsiteX18" fmla="*/ 314325 w 507206"/>
              <a:gd name="connsiteY18" fmla="*/ 138112 h 1597818"/>
              <a:gd name="connsiteX19" fmla="*/ 342900 w 507206"/>
              <a:gd name="connsiteY19" fmla="*/ 204787 h 1597818"/>
              <a:gd name="connsiteX20" fmla="*/ 381000 w 507206"/>
              <a:gd name="connsiteY20" fmla="*/ 428625 h 1597818"/>
              <a:gd name="connsiteX21" fmla="*/ 423863 w 507206"/>
              <a:gd name="connsiteY21" fmla="*/ 716756 h 1597818"/>
              <a:gd name="connsiteX22" fmla="*/ 445294 w 507206"/>
              <a:gd name="connsiteY22" fmla="*/ 864393 h 1597818"/>
              <a:gd name="connsiteX23" fmla="*/ 490538 w 507206"/>
              <a:gd name="connsiteY23" fmla="*/ 1312068 h 1597818"/>
              <a:gd name="connsiteX24" fmla="*/ 507206 w 507206"/>
              <a:gd name="connsiteY24" fmla="*/ 1476375 h 1597818"/>
              <a:gd name="connsiteX25" fmla="*/ 490538 w 507206"/>
              <a:gd name="connsiteY25" fmla="*/ 1526381 h 1597818"/>
              <a:gd name="connsiteX26" fmla="*/ 471488 w 507206"/>
              <a:gd name="connsiteY26" fmla="*/ 1566862 h 1597818"/>
              <a:gd name="connsiteX27" fmla="*/ 452438 w 507206"/>
              <a:gd name="connsiteY27" fmla="*/ 1585912 h 1597818"/>
              <a:gd name="connsiteX28" fmla="*/ 428625 w 507206"/>
              <a:gd name="connsiteY28" fmla="*/ 1597818 h 1597818"/>
              <a:gd name="connsiteX29" fmla="*/ 404813 w 507206"/>
              <a:gd name="connsiteY29" fmla="*/ 1595437 h 1597818"/>
              <a:gd name="connsiteX30" fmla="*/ 385763 w 507206"/>
              <a:gd name="connsiteY30" fmla="*/ 1583531 h 1597818"/>
              <a:gd name="connsiteX31" fmla="*/ 354806 w 507206"/>
              <a:gd name="connsiteY31" fmla="*/ 1545431 h 1597818"/>
              <a:gd name="connsiteX32" fmla="*/ 321469 w 507206"/>
              <a:gd name="connsiteY32" fmla="*/ 1500187 h 1597818"/>
              <a:gd name="connsiteX33" fmla="*/ 300038 w 507206"/>
              <a:gd name="connsiteY33" fmla="*/ 1454943 h 1597818"/>
              <a:gd name="connsiteX34" fmla="*/ 288131 w 507206"/>
              <a:gd name="connsiteY34" fmla="*/ 1404937 h 1597818"/>
              <a:gd name="connsiteX35" fmla="*/ 276225 w 507206"/>
              <a:gd name="connsiteY35" fmla="*/ 1345406 h 1597818"/>
              <a:gd name="connsiteX36" fmla="*/ 269081 w 507206"/>
              <a:gd name="connsiteY36" fmla="*/ 1266825 h 1597818"/>
              <a:gd name="connsiteX37" fmla="*/ 264319 w 507206"/>
              <a:gd name="connsiteY37" fmla="*/ 1128712 h 1597818"/>
              <a:gd name="connsiteX38" fmla="*/ 259556 w 507206"/>
              <a:gd name="connsiteY38" fmla="*/ 1092993 h 1597818"/>
              <a:gd name="connsiteX39" fmla="*/ 226219 w 507206"/>
              <a:gd name="connsiteY39" fmla="*/ 792956 h 1597818"/>
              <a:gd name="connsiteX40" fmla="*/ 197644 w 507206"/>
              <a:gd name="connsiteY40" fmla="*/ 595312 h 159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7206" h="1597818">
                <a:moveTo>
                  <a:pt x="197644" y="595312"/>
                </a:moveTo>
                <a:lnTo>
                  <a:pt x="161925" y="352425"/>
                </a:lnTo>
                <a:lnTo>
                  <a:pt x="145256" y="257175"/>
                </a:lnTo>
                <a:lnTo>
                  <a:pt x="130969" y="200025"/>
                </a:lnTo>
                <a:lnTo>
                  <a:pt x="111919" y="164306"/>
                </a:lnTo>
                <a:lnTo>
                  <a:pt x="76200" y="114300"/>
                </a:lnTo>
                <a:lnTo>
                  <a:pt x="50006" y="92868"/>
                </a:lnTo>
                <a:lnTo>
                  <a:pt x="28575" y="80962"/>
                </a:lnTo>
                <a:lnTo>
                  <a:pt x="11906" y="64293"/>
                </a:lnTo>
                <a:lnTo>
                  <a:pt x="0" y="30956"/>
                </a:lnTo>
                <a:lnTo>
                  <a:pt x="0" y="9525"/>
                </a:lnTo>
                <a:lnTo>
                  <a:pt x="9525" y="0"/>
                </a:lnTo>
                <a:lnTo>
                  <a:pt x="23813" y="0"/>
                </a:lnTo>
                <a:lnTo>
                  <a:pt x="66675" y="7143"/>
                </a:lnTo>
                <a:lnTo>
                  <a:pt x="121444" y="23812"/>
                </a:lnTo>
                <a:lnTo>
                  <a:pt x="176213" y="45243"/>
                </a:lnTo>
                <a:lnTo>
                  <a:pt x="230981" y="76200"/>
                </a:lnTo>
                <a:lnTo>
                  <a:pt x="285750" y="114300"/>
                </a:lnTo>
                <a:lnTo>
                  <a:pt x="314325" y="138112"/>
                </a:lnTo>
                <a:lnTo>
                  <a:pt x="342900" y="204787"/>
                </a:lnTo>
                <a:lnTo>
                  <a:pt x="381000" y="428625"/>
                </a:lnTo>
                <a:lnTo>
                  <a:pt x="423863" y="716756"/>
                </a:lnTo>
                <a:lnTo>
                  <a:pt x="445294" y="864393"/>
                </a:lnTo>
                <a:lnTo>
                  <a:pt x="490538" y="1312068"/>
                </a:lnTo>
                <a:lnTo>
                  <a:pt x="507206" y="1476375"/>
                </a:lnTo>
                <a:lnTo>
                  <a:pt x="490538" y="1526381"/>
                </a:lnTo>
                <a:lnTo>
                  <a:pt x="471488" y="1566862"/>
                </a:lnTo>
                <a:lnTo>
                  <a:pt x="452438" y="1585912"/>
                </a:lnTo>
                <a:lnTo>
                  <a:pt x="428625" y="1597818"/>
                </a:lnTo>
                <a:lnTo>
                  <a:pt x="404813" y="1595437"/>
                </a:lnTo>
                <a:lnTo>
                  <a:pt x="385763" y="1583531"/>
                </a:lnTo>
                <a:lnTo>
                  <a:pt x="354806" y="1545431"/>
                </a:lnTo>
                <a:lnTo>
                  <a:pt x="321469" y="1500187"/>
                </a:lnTo>
                <a:lnTo>
                  <a:pt x="300038" y="1454943"/>
                </a:lnTo>
                <a:lnTo>
                  <a:pt x="288131" y="1404937"/>
                </a:lnTo>
                <a:lnTo>
                  <a:pt x="276225" y="1345406"/>
                </a:lnTo>
                <a:lnTo>
                  <a:pt x="269081" y="1266825"/>
                </a:lnTo>
                <a:lnTo>
                  <a:pt x="264319" y="1128712"/>
                </a:lnTo>
                <a:lnTo>
                  <a:pt x="259556" y="1092993"/>
                </a:lnTo>
                <a:lnTo>
                  <a:pt x="226219" y="792956"/>
                </a:lnTo>
                <a:lnTo>
                  <a:pt x="197644" y="5953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9817952-BE4A-4B6F-8B35-7C91FAF2903D}"/>
              </a:ext>
            </a:extLst>
          </p:cNvPr>
          <p:cNvSpPr/>
          <p:nvPr/>
        </p:nvSpPr>
        <p:spPr>
          <a:xfrm>
            <a:off x="3597276" y="2247900"/>
            <a:ext cx="4670425" cy="533400"/>
          </a:xfrm>
          <a:custGeom>
            <a:avLst/>
            <a:gdLst>
              <a:gd name="connsiteX0" fmla="*/ 1645920 w 4671060"/>
              <a:gd name="connsiteY0" fmla="*/ 179070 h 533400"/>
              <a:gd name="connsiteX1" fmla="*/ 1908810 w 4671060"/>
              <a:gd name="connsiteY1" fmla="*/ 152400 h 533400"/>
              <a:gd name="connsiteX2" fmla="*/ 2171700 w 4671060"/>
              <a:gd name="connsiteY2" fmla="*/ 125730 h 533400"/>
              <a:gd name="connsiteX3" fmla="*/ 2312670 w 4671060"/>
              <a:gd name="connsiteY3" fmla="*/ 110490 h 533400"/>
              <a:gd name="connsiteX4" fmla="*/ 2499360 w 4671060"/>
              <a:gd name="connsiteY4" fmla="*/ 87630 h 533400"/>
              <a:gd name="connsiteX5" fmla="*/ 2815590 w 4671060"/>
              <a:gd name="connsiteY5" fmla="*/ 87630 h 533400"/>
              <a:gd name="connsiteX6" fmla="*/ 3124200 w 4671060"/>
              <a:gd name="connsiteY6" fmla="*/ 76200 h 533400"/>
              <a:gd name="connsiteX7" fmla="*/ 3413760 w 4671060"/>
              <a:gd name="connsiteY7" fmla="*/ 64770 h 533400"/>
              <a:gd name="connsiteX8" fmla="*/ 3627120 w 4671060"/>
              <a:gd name="connsiteY8" fmla="*/ 41910 h 533400"/>
              <a:gd name="connsiteX9" fmla="*/ 3928110 w 4671060"/>
              <a:gd name="connsiteY9" fmla="*/ 45720 h 533400"/>
              <a:gd name="connsiteX10" fmla="*/ 4130040 w 4671060"/>
              <a:gd name="connsiteY10" fmla="*/ 45720 h 533400"/>
              <a:gd name="connsiteX11" fmla="*/ 4156710 w 4671060"/>
              <a:gd name="connsiteY11" fmla="*/ 38100 h 533400"/>
              <a:gd name="connsiteX12" fmla="*/ 4221480 w 4671060"/>
              <a:gd name="connsiteY12" fmla="*/ 15240 h 533400"/>
              <a:gd name="connsiteX13" fmla="*/ 4248150 w 4671060"/>
              <a:gd name="connsiteY13" fmla="*/ 0 h 533400"/>
              <a:gd name="connsiteX14" fmla="*/ 4278630 w 4671060"/>
              <a:gd name="connsiteY14" fmla="*/ 0 h 533400"/>
              <a:gd name="connsiteX15" fmla="*/ 4358640 w 4671060"/>
              <a:gd name="connsiteY15" fmla="*/ 19050 h 533400"/>
              <a:gd name="connsiteX16" fmla="*/ 4442460 w 4671060"/>
              <a:gd name="connsiteY16" fmla="*/ 57150 h 533400"/>
              <a:gd name="connsiteX17" fmla="*/ 4537710 w 4671060"/>
              <a:gd name="connsiteY17" fmla="*/ 110490 h 533400"/>
              <a:gd name="connsiteX18" fmla="*/ 4625340 w 4671060"/>
              <a:gd name="connsiteY18" fmla="*/ 171450 h 533400"/>
              <a:gd name="connsiteX19" fmla="*/ 4659630 w 4671060"/>
              <a:gd name="connsiteY19" fmla="*/ 201930 h 533400"/>
              <a:gd name="connsiteX20" fmla="*/ 4671060 w 4671060"/>
              <a:gd name="connsiteY20" fmla="*/ 217170 h 533400"/>
              <a:gd name="connsiteX21" fmla="*/ 4667250 w 4671060"/>
              <a:gd name="connsiteY21" fmla="*/ 240030 h 533400"/>
              <a:gd name="connsiteX22" fmla="*/ 4644390 w 4671060"/>
              <a:gd name="connsiteY22" fmla="*/ 266700 h 533400"/>
              <a:gd name="connsiteX23" fmla="*/ 4606290 w 4671060"/>
              <a:gd name="connsiteY23" fmla="*/ 285750 h 533400"/>
              <a:gd name="connsiteX24" fmla="*/ 4575810 w 4671060"/>
              <a:gd name="connsiteY24" fmla="*/ 289560 h 533400"/>
              <a:gd name="connsiteX25" fmla="*/ 4518660 w 4671060"/>
              <a:gd name="connsiteY25" fmla="*/ 274320 h 533400"/>
              <a:gd name="connsiteX26" fmla="*/ 4419600 w 4671060"/>
              <a:gd name="connsiteY26" fmla="*/ 259080 h 533400"/>
              <a:gd name="connsiteX27" fmla="*/ 4255770 w 4671060"/>
              <a:gd name="connsiteY27" fmla="*/ 247650 h 533400"/>
              <a:gd name="connsiteX28" fmla="*/ 4072890 w 4671060"/>
              <a:gd name="connsiteY28" fmla="*/ 240030 h 533400"/>
              <a:gd name="connsiteX29" fmla="*/ 3783330 w 4671060"/>
              <a:gd name="connsiteY29" fmla="*/ 224790 h 533400"/>
              <a:gd name="connsiteX30" fmla="*/ 3520440 w 4671060"/>
              <a:gd name="connsiteY30" fmla="*/ 224790 h 533400"/>
              <a:gd name="connsiteX31" fmla="*/ 3341370 w 4671060"/>
              <a:gd name="connsiteY31" fmla="*/ 224790 h 533400"/>
              <a:gd name="connsiteX32" fmla="*/ 2975610 w 4671060"/>
              <a:gd name="connsiteY32" fmla="*/ 240030 h 533400"/>
              <a:gd name="connsiteX33" fmla="*/ 2537460 w 4671060"/>
              <a:gd name="connsiteY33" fmla="*/ 247650 h 533400"/>
              <a:gd name="connsiteX34" fmla="*/ 2240280 w 4671060"/>
              <a:gd name="connsiteY34" fmla="*/ 270510 h 533400"/>
              <a:gd name="connsiteX35" fmla="*/ 1642110 w 4671060"/>
              <a:gd name="connsiteY35" fmla="*/ 335280 h 533400"/>
              <a:gd name="connsiteX36" fmla="*/ 1333500 w 4671060"/>
              <a:gd name="connsiteY36" fmla="*/ 365760 h 533400"/>
              <a:gd name="connsiteX37" fmla="*/ 1070610 w 4671060"/>
              <a:gd name="connsiteY37" fmla="*/ 396240 h 533400"/>
              <a:gd name="connsiteX38" fmla="*/ 815340 w 4671060"/>
              <a:gd name="connsiteY38" fmla="*/ 434340 h 533400"/>
              <a:gd name="connsiteX39" fmla="*/ 586740 w 4671060"/>
              <a:gd name="connsiteY39" fmla="*/ 483870 h 533400"/>
              <a:gd name="connsiteX40" fmla="*/ 430530 w 4671060"/>
              <a:gd name="connsiteY40" fmla="*/ 525780 h 533400"/>
              <a:gd name="connsiteX41" fmla="*/ 392430 w 4671060"/>
              <a:gd name="connsiteY41" fmla="*/ 533400 h 533400"/>
              <a:gd name="connsiteX42" fmla="*/ 361950 w 4671060"/>
              <a:gd name="connsiteY42" fmla="*/ 525780 h 533400"/>
              <a:gd name="connsiteX43" fmla="*/ 266700 w 4671060"/>
              <a:gd name="connsiteY43" fmla="*/ 483870 h 533400"/>
              <a:gd name="connsiteX44" fmla="*/ 190500 w 4671060"/>
              <a:gd name="connsiteY44" fmla="*/ 426720 h 533400"/>
              <a:gd name="connsiteX45" fmla="*/ 106680 w 4671060"/>
              <a:gd name="connsiteY45" fmla="*/ 339090 h 533400"/>
              <a:gd name="connsiteX46" fmla="*/ 49530 w 4671060"/>
              <a:gd name="connsiteY46" fmla="*/ 259080 h 533400"/>
              <a:gd name="connsiteX47" fmla="*/ 3810 w 4671060"/>
              <a:gd name="connsiteY47" fmla="*/ 179070 h 533400"/>
              <a:gd name="connsiteX48" fmla="*/ 0 w 4671060"/>
              <a:gd name="connsiteY48" fmla="*/ 152400 h 533400"/>
              <a:gd name="connsiteX49" fmla="*/ 11430 w 4671060"/>
              <a:gd name="connsiteY49" fmla="*/ 140970 h 533400"/>
              <a:gd name="connsiteX50" fmla="*/ 22860 w 4671060"/>
              <a:gd name="connsiteY50" fmla="*/ 140970 h 533400"/>
              <a:gd name="connsiteX51" fmla="*/ 64770 w 4671060"/>
              <a:gd name="connsiteY51" fmla="*/ 156210 h 533400"/>
              <a:gd name="connsiteX52" fmla="*/ 121920 w 4671060"/>
              <a:gd name="connsiteY52" fmla="*/ 194310 h 533400"/>
              <a:gd name="connsiteX53" fmla="*/ 182880 w 4671060"/>
              <a:gd name="connsiteY53" fmla="*/ 232410 h 533400"/>
              <a:gd name="connsiteX54" fmla="*/ 232410 w 4671060"/>
              <a:gd name="connsiteY54" fmla="*/ 259080 h 533400"/>
              <a:gd name="connsiteX55" fmla="*/ 289560 w 4671060"/>
              <a:gd name="connsiteY55" fmla="*/ 278130 h 533400"/>
              <a:gd name="connsiteX56" fmla="*/ 354330 w 4671060"/>
              <a:gd name="connsiteY56" fmla="*/ 285750 h 533400"/>
              <a:gd name="connsiteX57" fmla="*/ 438150 w 4671060"/>
              <a:gd name="connsiteY57" fmla="*/ 289560 h 533400"/>
              <a:gd name="connsiteX58" fmla="*/ 552450 w 4671060"/>
              <a:gd name="connsiteY58" fmla="*/ 289560 h 533400"/>
              <a:gd name="connsiteX59" fmla="*/ 716280 w 4671060"/>
              <a:gd name="connsiteY59" fmla="*/ 270510 h 533400"/>
              <a:gd name="connsiteX60" fmla="*/ 1104900 w 4671060"/>
              <a:gd name="connsiteY60" fmla="*/ 236220 h 533400"/>
              <a:gd name="connsiteX61" fmla="*/ 1524000 w 4671060"/>
              <a:gd name="connsiteY61" fmla="*/ 194310 h 533400"/>
              <a:gd name="connsiteX62" fmla="*/ 1645920 w 4671060"/>
              <a:gd name="connsiteY62" fmla="*/ 17907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71060" h="533400">
                <a:moveTo>
                  <a:pt x="1645920" y="179070"/>
                </a:moveTo>
                <a:lnTo>
                  <a:pt x="1908810" y="152400"/>
                </a:lnTo>
                <a:lnTo>
                  <a:pt x="2171700" y="125730"/>
                </a:lnTo>
                <a:lnTo>
                  <a:pt x="2312670" y="110490"/>
                </a:lnTo>
                <a:lnTo>
                  <a:pt x="2499360" y="87630"/>
                </a:lnTo>
                <a:lnTo>
                  <a:pt x="2815590" y="87630"/>
                </a:lnTo>
                <a:lnTo>
                  <a:pt x="3124200" y="76200"/>
                </a:lnTo>
                <a:lnTo>
                  <a:pt x="3413760" y="64770"/>
                </a:lnTo>
                <a:lnTo>
                  <a:pt x="3627120" y="41910"/>
                </a:lnTo>
                <a:lnTo>
                  <a:pt x="3928110" y="45720"/>
                </a:lnTo>
                <a:lnTo>
                  <a:pt x="4130040" y="45720"/>
                </a:lnTo>
                <a:lnTo>
                  <a:pt x="4156710" y="38100"/>
                </a:lnTo>
                <a:lnTo>
                  <a:pt x="4221480" y="15240"/>
                </a:lnTo>
                <a:lnTo>
                  <a:pt x="4248150" y="0"/>
                </a:lnTo>
                <a:lnTo>
                  <a:pt x="4278630" y="0"/>
                </a:lnTo>
                <a:lnTo>
                  <a:pt x="4358640" y="19050"/>
                </a:lnTo>
                <a:lnTo>
                  <a:pt x="4442460" y="57150"/>
                </a:lnTo>
                <a:lnTo>
                  <a:pt x="4537710" y="110490"/>
                </a:lnTo>
                <a:lnTo>
                  <a:pt x="4625340" y="171450"/>
                </a:lnTo>
                <a:lnTo>
                  <a:pt x="4659630" y="201930"/>
                </a:lnTo>
                <a:lnTo>
                  <a:pt x="4671060" y="217170"/>
                </a:lnTo>
                <a:lnTo>
                  <a:pt x="4667250" y="240030"/>
                </a:lnTo>
                <a:lnTo>
                  <a:pt x="4644390" y="266700"/>
                </a:lnTo>
                <a:lnTo>
                  <a:pt x="4606290" y="285750"/>
                </a:lnTo>
                <a:lnTo>
                  <a:pt x="4575810" y="289560"/>
                </a:lnTo>
                <a:lnTo>
                  <a:pt x="4518660" y="274320"/>
                </a:lnTo>
                <a:lnTo>
                  <a:pt x="4419600" y="259080"/>
                </a:lnTo>
                <a:lnTo>
                  <a:pt x="4255770" y="247650"/>
                </a:lnTo>
                <a:lnTo>
                  <a:pt x="4072890" y="240030"/>
                </a:lnTo>
                <a:lnTo>
                  <a:pt x="3783330" y="224790"/>
                </a:lnTo>
                <a:lnTo>
                  <a:pt x="3520440" y="224790"/>
                </a:lnTo>
                <a:lnTo>
                  <a:pt x="3341370" y="224790"/>
                </a:lnTo>
                <a:lnTo>
                  <a:pt x="2975610" y="240030"/>
                </a:lnTo>
                <a:lnTo>
                  <a:pt x="2537460" y="247650"/>
                </a:lnTo>
                <a:lnTo>
                  <a:pt x="2240280" y="270510"/>
                </a:lnTo>
                <a:lnTo>
                  <a:pt x="1642110" y="335280"/>
                </a:lnTo>
                <a:lnTo>
                  <a:pt x="1333500" y="365760"/>
                </a:lnTo>
                <a:lnTo>
                  <a:pt x="1070610" y="396240"/>
                </a:lnTo>
                <a:lnTo>
                  <a:pt x="815340" y="434340"/>
                </a:lnTo>
                <a:lnTo>
                  <a:pt x="586740" y="483870"/>
                </a:lnTo>
                <a:lnTo>
                  <a:pt x="430530" y="525780"/>
                </a:lnTo>
                <a:lnTo>
                  <a:pt x="392430" y="533400"/>
                </a:lnTo>
                <a:lnTo>
                  <a:pt x="361950" y="525780"/>
                </a:lnTo>
                <a:lnTo>
                  <a:pt x="266700" y="483870"/>
                </a:lnTo>
                <a:lnTo>
                  <a:pt x="190500" y="426720"/>
                </a:lnTo>
                <a:lnTo>
                  <a:pt x="106680" y="339090"/>
                </a:lnTo>
                <a:lnTo>
                  <a:pt x="49530" y="259080"/>
                </a:lnTo>
                <a:lnTo>
                  <a:pt x="3810" y="179070"/>
                </a:lnTo>
                <a:lnTo>
                  <a:pt x="0" y="152400"/>
                </a:lnTo>
                <a:lnTo>
                  <a:pt x="11430" y="140970"/>
                </a:lnTo>
                <a:lnTo>
                  <a:pt x="22860" y="140970"/>
                </a:lnTo>
                <a:lnTo>
                  <a:pt x="64770" y="156210"/>
                </a:lnTo>
                <a:lnTo>
                  <a:pt x="121920" y="194310"/>
                </a:lnTo>
                <a:lnTo>
                  <a:pt x="182880" y="232410"/>
                </a:lnTo>
                <a:lnTo>
                  <a:pt x="232410" y="259080"/>
                </a:lnTo>
                <a:lnTo>
                  <a:pt x="289560" y="278130"/>
                </a:lnTo>
                <a:lnTo>
                  <a:pt x="354330" y="285750"/>
                </a:lnTo>
                <a:lnTo>
                  <a:pt x="438150" y="289560"/>
                </a:lnTo>
                <a:lnTo>
                  <a:pt x="552450" y="289560"/>
                </a:lnTo>
                <a:lnTo>
                  <a:pt x="716280" y="270510"/>
                </a:lnTo>
                <a:lnTo>
                  <a:pt x="1104900" y="236220"/>
                </a:lnTo>
                <a:lnTo>
                  <a:pt x="1524000" y="194310"/>
                </a:lnTo>
                <a:lnTo>
                  <a:pt x="1645920" y="1790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89BA1E66-C94A-430A-966F-2ECA1A018E39}"/>
              </a:ext>
            </a:extLst>
          </p:cNvPr>
          <p:cNvSpPr/>
          <p:nvPr/>
        </p:nvSpPr>
        <p:spPr>
          <a:xfrm>
            <a:off x="4595814" y="2805114"/>
            <a:ext cx="2536825" cy="403225"/>
          </a:xfrm>
          <a:custGeom>
            <a:avLst/>
            <a:gdLst>
              <a:gd name="connsiteX0" fmla="*/ 735806 w 2536031"/>
              <a:gd name="connsiteY0" fmla="*/ 164306 h 402431"/>
              <a:gd name="connsiteX1" fmla="*/ 933450 w 2536031"/>
              <a:gd name="connsiteY1" fmla="*/ 128587 h 402431"/>
              <a:gd name="connsiteX2" fmla="*/ 1152525 w 2536031"/>
              <a:gd name="connsiteY2" fmla="*/ 92868 h 402431"/>
              <a:gd name="connsiteX3" fmla="*/ 1309687 w 2536031"/>
              <a:gd name="connsiteY3" fmla="*/ 64293 h 402431"/>
              <a:gd name="connsiteX4" fmla="*/ 1516856 w 2536031"/>
              <a:gd name="connsiteY4" fmla="*/ 42862 h 402431"/>
              <a:gd name="connsiteX5" fmla="*/ 1795462 w 2536031"/>
              <a:gd name="connsiteY5" fmla="*/ 28575 h 402431"/>
              <a:gd name="connsiteX6" fmla="*/ 2085975 w 2536031"/>
              <a:gd name="connsiteY6" fmla="*/ 11906 h 402431"/>
              <a:gd name="connsiteX7" fmla="*/ 2283618 w 2536031"/>
              <a:gd name="connsiteY7" fmla="*/ 0 h 402431"/>
              <a:gd name="connsiteX8" fmla="*/ 2474118 w 2536031"/>
              <a:gd name="connsiteY8" fmla="*/ 21431 h 402431"/>
              <a:gd name="connsiteX9" fmla="*/ 2512218 w 2536031"/>
              <a:gd name="connsiteY9" fmla="*/ 66675 h 402431"/>
              <a:gd name="connsiteX10" fmla="*/ 2536031 w 2536031"/>
              <a:gd name="connsiteY10" fmla="*/ 102393 h 402431"/>
              <a:gd name="connsiteX11" fmla="*/ 2536031 w 2536031"/>
              <a:gd name="connsiteY11" fmla="*/ 114300 h 402431"/>
              <a:gd name="connsiteX12" fmla="*/ 2528887 w 2536031"/>
              <a:gd name="connsiteY12" fmla="*/ 133350 h 402431"/>
              <a:gd name="connsiteX13" fmla="*/ 2505075 w 2536031"/>
              <a:gd name="connsiteY13" fmla="*/ 159543 h 402431"/>
              <a:gd name="connsiteX14" fmla="*/ 2471737 w 2536031"/>
              <a:gd name="connsiteY14" fmla="*/ 176212 h 402431"/>
              <a:gd name="connsiteX15" fmla="*/ 2414587 w 2536031"/>
              <a:gd name="connsiteY15" fmla="*/ 178593 h 402431"/>
              <a:gd name="connsiteX16" fmla="*/ 2224087 w 2536031"/>
              <a:gd name="connsiteY16" fmla="*/ 178593 h 402431"/>
              <a:gd name="connsiteX17" fmla="*/ 1859756 w 2536031"/>
              <a:gd name="connsiteY17" fmla="*/ 183356 h 402431"/>
              <a:gd name="connsiteX18" fmla="*/ 1493043 w 2536031"/>
              <a:gd name="connsiteY18" fmla="*/ 204787 h 402431"/>
              <a:gd name="connsiteX19" fmla="*/ 1288256 w 2536031"/>
              <a:gd name="connsiteY19" fmla="*/ 226218 h 402431"/>
              <a:gd name="connsiteX20" fmla="*/ 1047750 w 2536031"/>
              <a:gd name="connsiteY20" fmla="*/ 269081 h 402431"/>
              <a:gd name="connsiteX21" fmla="*/ 800100 w 2536031"/>
              <a:gd name="connsiteY21" fmla="*/ 314325 h 402431"/>
              <a:gd name="connsiteX22" fmla="*/ 652462 w 2536031"/>
              <a:gd name="connsiteY22" fmla="*/ 345281 h 402431"/>
              <a:gd name="connsiteX23" fmla="*/ 516731 w 2536031"/>
              <a:gd name="connsiteY23" fmla="*/ 378618 h 402431"/>
              <a:gd name="connsiteX24" fmla="*/ 457200 w 2536031"/>
              <a:gd name="connsiteY24" fmla="*/ 400050 h 402431"/>
              <a:gd name="connsiteX25" fmla="*/ 442912 w 2536031"/>
              <a:gd name="connsiteY25" fmla="*/ 402431 h 402431"/>
              <a:gd name="connsiteX26" fmla="*/ 390525 w 2536031"/>
              <a:gd name="connsiteY26" fmla="*/ 402431 h 402431"/>
              <a:gd name="connsiteX27" fmla="*/ 309562 w 2536031"/>
              <a:gd name="connsiteY27" fmla="*/ 378618 h 402431"/>
              <a:gd name="connsiteX28" fmla="*/ 230981 w 2536031"/>
              <a:gd name="connsiteY28" fmla="*/ 340518 h 402431"/>
              <a:gd name="connsiteX29" fmla="*/ 164306 w 2536031"/>
              <a:gd name="connsiteY29" fmla="*/ 297656 h 402431"/>
              <a:gd name="connsiteX30" fmla="*/ 88106 w 2536031"/>
              <a:gd name="connsiteY30" fmla="*/ 233362 h 402431"/>
              <a:gd name="connsiteX31" fmla="*/ 30956 w 2536031"/>
              <a:gd name="connsiteY31" fmla="*/ 173831 h 402431"/>
              <a:gd name="connsiteX32" fmla="*/ 4762 w 2536031"/>
              <a:gd name="connsiteY32" fmla="*/ 138112 h 402431"/>
              <a:gd name="connsiteX33" fmla="*/ 0 w 2536031"/>
              <a:gd name="connsiteY33" fmla="*/ 119062 h 402431"/>
              <a:gd name="connsiteX34" fmla="*/ 4762 w 2536031"/>
              <a:gd name="connsiteY34" fmla="*/ 102393 h 402431"/>
              <a:gd name="connsiteX35" fmla="*/ 19050 w 2536031"/>
              <a:gd name="connsiteY35" fmla="*/ 92868 h 402431"/>
              <a:gd name="connsiteX36" fmla="*/ 50006 w 2536031"/>
              <a:gd name="connsiteY36" fmla="*/ 107156 h 402431"/>
              <a:gd name="connsiteX37" fmla="*/ 154781 w 2536031"/>
              <a:gd name="connsiteY37" fmla="*/ 157162 h 402431"/>
              <a:gd name="connsiteX38" fmla="*/ 269081 w 2536031"/>
              <a:gd name="connsiteY38" fmla="*/ 195262 h 402431"/>
              <a:gd name="connsiteX39" fmla="*/ 330993 w 2536031"/>
              <a:gd name="connsiteY39" fmla="*/ 204787 h 402431"/>
              <a:gd name="connsiteX40" fmla="*/ 481012 w 2536031"/>
              <a:gd name="connsiteY40" fmla="*/ 200025 h 402431"/>
              <a:gd name="connsiteX41" fmla="*/ 547687 w 2536031"/>
              <a:gd name="connsiteY41" fmla="*/ 202406 h 402431"/>
              <a:gd name="connsiteX42" fmla="*/ 735806 w 2536031"/>
              <a:gd name="connsiteY42" fmla="*/ 164306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36031" h="402431">
                <a:moveTo>
                  <a:pt x="735806" y="164306"/>
                </a:moveTo>
                <a:lnTo>
                  <a:pt x="933450" y="128587"/>
                </a:lnTo>
                <a:lnTo>
                  <a:pt x="1152525" y="92868"/>
                </a:lnTo>
                <a:lnTo>
                  <a:pt x="1309687" y="64293"/>
                </a:lnTo>
                <a:lnTo>
                  <a:pt x="1516856" y="42862"/>
                </a:lnTo>
                <a:lnTo>
                  <a:pt x="1795462" y="28575"/>
                </a:lnTo>
                <a:lnTo>
                  <a:pt x="2085975" y="11906"/>
                </a:lnTo>
                <a:lnTo>
                  <a:pt x="2283618" y="0"/>
                </a:lnTo>
                <a:lnTo>
                  <a:pt x="2474118" y="21431"/>
                </a:lnTo>
                <a:lnTo>
                  <a:pt x="2512218" y="66675"/>
                </a:lnTo>
                <a:lnTo>
                  <a:pt x="2536031" y="102393"/>
                </a:lnTo>
                <a:lnTo>
                  <a:pt x="2536031" y="114300"/>
                </a:lnTo>
                <a:lnTo>
                  <a:pt x="2528887" y="133350"/>
                </a:lnTo>
                <a:lnTo>
                  <a:pt x="2505075" y="159543"/>
                </a:lnTo>
                <a:lnTo>
                  <a:pt x="2471737" y="176212"/>
                </a:lnTo>
                <a:lnTo>
                  <a:pt x="2414587" y="178593"/>
                </a:lnTo>
                <a:lnTo>
                  <a:pt x="2224087" y="178593"/>
                </a:lnTo>
                <a:lnTo>
                  <a:pt x="1859756" y="183356"/>
                </a:lnTo>
                <a:lnTo>
                  <a:pt x="1493043" y="204787"/>
                </a:lnTo>
                <a:lnTo>
                  <a:pt x="1288256" y="226218"/>
                </a:lnTo>
                <a:lnTo>
                  <a:pt x="1047750" y="269081"/>
                </a:lnTo>
                <a:lnTo>
                  <a:pt x="800100" y="314325"/>
                </a:lnTo>
                <a:lnTo>
                  <a:pt x="652462" y="345281"/>
                </a:lnTo>
                <a:lnTo>
                  <a:pt x="516731" y="378618"/>
                </a:lnTo>
                <a:lnTo>
                  <a:pt x="457200" y="400050"/>
                </a:lnTo>
                <a:lnTo>
                  <a:pt x="442912" y="402431"/>
                </a:lnTo>
                <a:lnTo>
                  <a:pt x="390525" y="402431"/>
                </a:lnTo>
                <a:lnTo>
                  <a:pt x="309562" y="378618"/>
                </a:lnTo>
                <a:lnTo>
                  <a:pt x="230981" y="340518"/>
                </a:lnTo>
                <a:lnTo>
                  <a:pt x="164306" y="297656"/>
                </a:lnTo>
                <a:lnTo>
                  <a:pt x="88106" y="233362"/>
                </a:lnTo>
                <a:lnTo>
                  <a:pt x="30956" y="173831"/>
                </a:lnTo>
                <a:lnTo>
                  <a:pt x="4762" y="138112"/>
                </a:lnTo>
                <a:lnTo>
                  <a:pt x="0" y="119062"/>
                </a:lnTo>
                <a:lnTo>
                  <a:pt x="4762" y="102393"/>
                </a:lnTo>
                <a:lnTo>
                  <a:pt x="19050" y="92868"/>
                </a:lnTo>
                <a:lnTo>
                  <a:pt x="50006" y="107156"/>
                </a:lnTo>
                <a:lnTo>
                  <a:pt x="154781" y="157162"/>
                </a:lnTo>
                <a:lnTo>
                  <a:pt x="269081" y="195262"/>
                </a:lnTo>
                <a:lnTo>
                  <a:pt x="330993" y="204787"/>
                </a:lnTo>
                <a:lnTo>
                  <a:pt x="481012" y="200025"/>
                </a:lnTo>
                <a:lnTo>
                  <a:pt x="547687" y="202406"/>
                </a:lnTo>
                <a:lnTo>
                  <a:pt x="735806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40B878F-21A0-43B8-AA9F-54187C7AF3B0}"/>
              </a:ext>
            </a:extLst>
          </p:cNvPr>
          <p:cNvSpPr/>
          <p:nvPr/>
        </p:nvSpPr>
        <p:spPr>
          <a:xfrm>
            <a:off x="5664201" y="1312864"/>
            <a:ext cx="523875" cy="2643187"/>
          </a:xfrm>
          <a:custGeom>
            <a:avLst/>
            <a:gdLst>
              <a:gd name="connsiteX0" fmla="*/ 224351 w 523486"/>
              <a:gd name="connsiteY0" fmla="*/ 860012 h 2644622"/>
              <a:gd name="connsiteX1" fmla="*/ 220952 w 523486"/>
              <a:gd name="connsiteY1" fmla="*/ 645859 h 2644622"/>
              <a:gd name="connsiteX2" fmla="*/ 220952 w 523486"/>
              <a:gd name="connsiteY2" fmla="*/ 526885 h 2644622"/>
              <a:gd name="connsiteX3" fmla="*/ 200556 w 523486"/>
              <a:gd name="connsiteY3" fmla="*/ 288937 h 2644622"/>
              <a:gd name="connsiteX4" fmla="*/ 176761 w 523486"/>
              <a:gd name="connsiteY4" fmla="*/ 210754 h 2644622"/>
              <a:gd name="connsiteX5" fmla="*/ 146168 w 523486"/>
              <a:gd name="connsiteY5" fmla="*/ 176761 h 2644622"/>
              <a:gd name="connsiteX6" fmla="*/ 67985 w 523486"/>
              <a:gd name="connsiteY6" fmla="*/ 105377 h 2644622"/>
              <a:gd name="connsiteX7" fmla="*/ 13597 w 523486"/>
              <a:gd name="connsiteY7" fmla="*/ 61187 h 2644622"/>
              <a:gd name="connsiteX8" fmla="*/ 3399 w 523486"/>
              <a:gd name="connsiteY8" fmla="*/ 37392 h 2644622"/>
              <a:gd name="connsiteX9" fmla="*/ 0 w 523486"/>
              <a:gd name="connsiteY9" fmla="*/ 13597 h 2644622"/>
              <a:gd name="connsiteX10" fmla="*/ 20396 w 523486"/>
              <a:gd name="connsiteY10" fmla="*/ 0 h 2644622"/>
              <a:gd name="connsiteX11" fmla="*/ 54388 w 523486"/>
              <a:gd name="connsiteY11" fmla="*/ 0 h 2644622"/>
              <a:gd name="connsiteX12" fmla="*/ 152967 w 523486"/>
              <a:gd name="connsiteY12" fmla="*/ 23795 h 2644622"/>
              <a:gd name="connsiteX13" fmla="*/ 282138 w 523486"/>
              <a:gd name="connsiteY13" fmla="*/ 81582 h 2644622"/>
              <a:gd name="connsiteX14" fmla="*/ 390915 w 523486"/>
              <a:gd name="connsiteY14" fmla="*/ 149567 h 2644622"/>
              <a:gd name="connsiteX15" fmla="*/ 435105 w 523486"/>
              <a:gd name="connsiteY15" fmla="*/ 186959 h 2644622"/>
              <a:gd name="connsiteX16" fmla="*/ 492892 w 523486"/>
              <a:gd name="connsiteY16" fmla="*/ 251545 h 2644622"/>
              <a:gd name="connsiteX17" fmla="*/ 513288 w 523486"/>
              <a:gd name="connsiteY17" fmla="*/ 282138 h 2644622"/>
              <a:gd name="connsiteX18" fmla="*/ 523486 w 523486"/>
              <a:gd name="connsiteY18" fmla="*/ 319530 h 2644622"/>
              <a:gd name="connsiteX19" fmla="*/ 516687 w 523486"/>
              <a:gd name="connsiteY19" fmla="*/ 353523 h 2644622"/>
              <a:gd name="connsiteX20" fmla="*/ 486094 w 523486"/>
              <a:gd name="connsiteY20" fmla="*/ 380717 h 2644622"/>
              <a:gd name="connsiteX21" fmla="*/ 465698 w 523486"/>
              <a:gd name="connsiteY21" fmla="*/ 411310 h 2644622"/>
              <a:gd name="connsiteX22" fmla="*/ 452101 w 523486"/>
              <a:gd name="connsiteY22" fmla="*/ 455500 h 2644622"/>
              <a:gd name="connsiteX23" fmla="*/ 445303 w 523486"/>
              <a:gd name="connsiteY23" fmla="*/ 547280 h 2644622"/>
              <a:gd name="connsiteX24" fmla="*/ 445303 w 523486"/>
              <a:gd name="connsiteY24" fmla="*/ 1094561 h 2644622"/>
              <a:gd name="connsiteX25" fmla="*/ 448702 w 523486"/>
              <a:gd name="connsiteY25" fmla="*/ 2464461 h 2644622"/>
              <a:gd name="connsiteX26" fmla="*/ 452101 w 523486"/>
              <a:gd name="connsiteY26" fmla="*/ 2559640 h 2644622"/>
              <a:gd name="connsiteX27" fmla="*/ 336527 w 523486"/>
              <a:gd name="connsiteY27" fmla="*/ 2644622 h 2644622"/>
              <a:gd name="connsiteX28" fmla="*/ 224351 w 523486"/>
              <a:gd name="connsiteY28" fmla="*/ 2583435 h 2644622"/>
              <a:gd name="connsiteX29" fmla="*/ 224351 w 523486"/>
              <a:gd name="connsiteY29" fmla="*/ 860012 h 26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3486" h="2644622">
                <a:moveTo>
                  <a:pt x="224351" y="860012"/>
                </a:moveTo>
                <a:lnTo>
                  <a:pt x="220952" y="645859"/>
                </a:lnTo>
                <a:lnTo>
                  <a:pt x="220952" y="526885"/>
                </a:lnTo>
                <a:lnTo>
                  <a:pt x="200556" y="288937"/>
                </a:lnTo>
                <a:lnTo>
                  <a:pt x="176761" y="210754"/>
                </a:lnTo>
                <a:lnTo>
                  <a:pt x="146168" y="176761"/>
                </a:lnTo>
                <a:lnTo>
                  <a:pt x="67985" y="105377"/>
                </a:lnTo>
                <a:lnTo>
                  <a:pt x="13597" y="61187"/>
                </a:lnTo>
                <a:lnTo>
                  <a:pt x="3399" y="37392"/>
                </a:lnTo>
                <a:lnTo>
                  <a:pt x="0" y="13597"/>
                </a:lnTo>
                <a:lnTo>
                  <a:pt x="20396" y="0"/>
                </a:lnTo>
                <a:lnTo>
                  <a:pt x="54388" y="0"/>
                </a:lnTo>
                <a:lnTo>
                  <a:pt x="152967" y="23795"/>
                </a:lnTo>
                <a:lnTo>
                  <a:pt x="282138" y="81582"/>
                </a:lnTo>
                <a:lnTo>
                  <a:pt x="390915" y="149567"/>
                </a:lnTo>
                <a:lnTo>
                  <a:pt x="435105" y="186959"/>
                </a:lnTo>
                <a:lnTo>
                  <a:pt x="492892" y="251545"/>
                </a:lnTo>
                <a:lnTo>
                  <a:pt x="513288" y="282138"/>
                </a:lnTo>
                <a:lnTo>
                  <a:pt x="523486" y="319530"/>
                </a:lnTo>
                <a:lnTo>
                  <a:pt x="516687" y="353523"/>
                </a:lnTo>
                <a:lnTo>
                  <a:pt x="486094" y="380717"/>
                </a:lnTo>
                <a:lnTo>
                  <a:pt x="465698" y="411310"/>
                </a:lnTo>
                <a:lnTo>
                  <a:pt x="452101" y="455500"/>
                </a:lnTo>
                <a:lnTo>
                  <a:pt x="445303" y="547280"/>
                </a:lnTo>
                <a:lnTo>
                  <a:pt x="445303" y="1094561"/>
                </a:lnTo>
                <a:lnTo>
                  <a:pt x="448702" y="2464461"/>
                </a:lnTo>
                <a:lnTo>
                  <a:pt x="452101" y="2559640"/>
                </a:lnTo>
                <a:lnTo>
                  <a:pt x="336527" y="2644622"/>
                </a:lnTo>
                <a:lnTo>
                  <a:pt x="224351" y="2583435"/>
                </a:lnTo>
                <a:lnTo>
                  <a:pt x="224351" y="860012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4B4B44F-4F40-4B06-86AB-88E4F682E2CB}"/>
              </a:ext>
            </a:extLst>
          </p:cNvPr>
          <p:cNvSpPr/>
          <p:nvPr/>
        </p:nvSpPr>
        <p:spPr>
          <a:xfrm>
            <a:off x="4567239" y="3227388"/>
            <a:ext cx="2765425" cy="469900"/>
          </a:xfrm>
          <a:custGeom>
            <a:avLst/>
            <a:gdLst>
              <a:gd name="connsiteX0" fmla="*/ 1095375 w 2764631"/>
              <a:gd name="connsiteY0" fmla="*/ 192881 h 471487"/>
              <a:gd name="connsiteX1" fmla="*/ 1271587 w 2764631"/>
              <a:gd name="connsiteY1" fmla="*/ 169069 h 471487"/>
              <a:gd name="connsiteX2" fmla="*/ 1345406 w 2764631"/>
              <a:gd name="connsiteY2" fmla="*/ 157162 h 471487"/>
              <a:gd name="connsiteX3" fmla="*/ 1547812 w 2764631"/>
              <a:gd name="connsiteY3" fmla="*/ 138112 h 471487"/>
              <a:gd name="connsiteX4" fmla="*/ 1833562 w 2764631"/>
              <a:gd name="connsiteY4" fmla="*/ 116681 h 471487"/>
              <a:gd name="connsiteX5" fmla="*/ 2071687 w 2764631"/>
              <a:gd name="connsiteY5" fmla="*/ 92869 h 471487"/>
              <a:gd name="connsiteX6" fmla="*/ 2262187 w 2764631"/>
              <a:gd name="connsiteY6" fmla="*/ 71437 h 471487"/>
              <a:gd name="connsiteX7" fmla="*/ 2309812 w 2764631"/>
              <a:gd name="connsiteY7" fmla="*/ 61912 h 471487"/>
              <a:gd name="connsiteX8" fmla="*/ 2386012 w 2764631"/>
              <a:gd name="connsiteY8" fmla="*/ 21431 h 471487"/>
              <a:gd name="connsiteX9" fmla="*/ 2412206 w 2764631"/>
              <a:gd name="connsiteY9" fmla="*/ 0 h 471487"/>
              <a:gd name="connsiteX10" fmla="*/ 2436018 w 2764631"/>
              <a:gd name="connsiteY10" fmla="*/ 2381 h 471487"/>
              <a:gd name="connsiteX11" fmla="*/ 2521743 w 2764631"/>
              <a:gd name="connsiteY11" fmla="*/ 19050 h 471487"/>
              <a:gd name="connsiteX12" fmla="*/ 2655093 w 2764631"/>
              <a:gd name="connsiteY12" fmla="*/ 69056 h 471487"/>
              <a:gd name="connsiteX13" fmla="*/ 2700337 w 2764631"/>
              <a:gd name="connsiteY13" fmla="*/ 88106 h 471487"/>
              <a:gd name="connsiteX14" fmla="*/ 2726531 w 2764631"/>
              <a:gd name="connsiteY14" fmla="*/ 109537 h 471487"/>
              <a:gd name="connsiteX15" fmla="*/ 2750343 w 2764631"/>
              <a:gd name="connsiteY15" fmla="*/ 133350 h 471487"/>
              <a:gd name="connsiteX16" fmla="*/ 2764631 w 2764631"/>
              <a:gd name="connsiteY16" fmla="*/ 159544 h 471487"/>
              <a:gd name="connsiteX17" fmla="*/ 2764631 w 2764631"/>
              <a:gd name="connsiteY17" fmla="*/ 183356 h 471487"/>
              <a:gd name="connsiteX18" fmla="*/ 2752725 w 2764631"/>
              <a:gd name="connsiteY18" fmla="*/ 204787 h 471487"/>
              <a:gd name="connsiteX19" fmla="*/ 2733675 w 2764631"/>
              <a:gd name="connsiteY19" fmla="*/ 221456 h 471487"/>
              <a:gd name="connsiteX20" fmla="*/ 2659856 w 2764631"/>
              <a:gd name="connsiteY20" fmla="*/ 245269 h 471487"/>
              <a:gd name="connsiteX21" fmla="*/ 2621756 w 2764631"/>
              <a:gd name="connsiteY21" fmla="*/ 247650 h 471487"/>
              <a:gd name="connsiteX22" fmla="*/ 2583656 w 2764631"/>
              <a:gd name="connsiteY22" fmla="*/ 235744 h 471487"/>
              <a:gd name="connsiteX23" fmla="*/ 2519362 w 2764631"/>
              <a:gd name="connsiteY23" fmla="*/ 226219 h 471487"/>
              <a:gd name="connsiteX24" fmla="*/ 2347912 w 2764631"/>
              <a:gd name="connsiteY24" fmla="*/ 223837 h 471487"/>
              <a:gd name="connsiteX25" fmla="*/ 2183606 w 2764631"/>
              <a:gd name="connsiteY25" fmla="*/ 233362 h 471487"/>
              <a:gd name="connsiteX26" fmla="*/ 1774031 w 2764631"/>
              <a:gd name="connsiteY26" fmla="*/ 266700 h 471487"/>
              <a:gd name="connsiteX27" fmla="*/ 1509712 w 2764631"/>
              <a:gd name="connsiteY27" fmla="*/ 295275 h 471487"/>
              <a:gd name="connsiteX28" fmla="*/ 1207293 w 2764631"/>
              <a:gd name="connsiteY28" fmla="*/ 326231 h 471487"/>
              <a:gd name="connsiteX29" fmla="*/ 826293 w 2764631"/>
              <a:gd name="connsiteY29" fmla="*/ 373856 h 471487"/>
              <a:gd name="connsiteX30" fmla="*/ 635793 w 2764631"/>
              <a:gd name="connsiteY30" fmla="*/ 397669 h 471487"/>
              <a:gd name="connsiteX31" fmla="*/ 526256 w 2764631"/>
              <a:gd name="connsiteY31" fmla="*/ 416719 h 471487"/>
              <a:gd name="connsiteX32" fmla="*/ 381000 w 2764631"/>
              <a:gd name="connsiteY32" fmla="*/ 459581 h 471487"/>
              <a:gd name="connsiteX33" fmla="*/ 345281 w 2764631"/>
              <a:gd name="connsiteY33" fmla="*/ 471487 h 471487"/>
              <a:gd name="connsiteX34" fmla="*/ 328612 w 2764631"/>
              <a:gd name="connsiteY34" fmla="*/ 471487 h 471487"/>
              <a:gd name="connsiteX35" fmla="*/ 278606 w 2764631"/>
              <a:gd name="connsiteY35" fmla="*/ 457200 h 471487"/>
              <a:gd name="connsiteX36" fmla="*/ 207168 w 2764631"/>
              <a:gd name="connsiteY36" fmla="*/ 423862 h 471487"/>
              <a:gd name="connsiteX37" fmla="*/ 164306 w 2764631"/>
              <a:gd name="connsiteY37" fmla="*/ 388144 h 471487"/>
              <a:gd name="connsiteX38" fmla="*/ 107156 w 2764631"/>
              <a:gd name="connsiteY38" fmla="*/ 340519 h 471487"/>
              <a:gd name="connsiteX39" fmla="*/ 47625 w 2764631"/>
              <a:gd name="connsiteY39" fmla="*/ 285750 h 471487"/>
              <a:gd name="connsiteX40" fmla="*/ 14287 w 2764631"/>
              <a:gd name="connsiteY40" fmla="*/ 238125 h 471487"/>
              <a:gd name="connsiteX41" fmla="*/ 0 w 2764631"/>
              <a:gd name="connsiteY41" fmla="*/ 204787 h 471487"/>
              <a:gd name="connsiteX42" fmla="*/ 0 w 2764631"/>
              <a:gd name="connsiteY42" fmla="*/ 183356 h 471487"/>
              <a:gd name="connsiteX43" fmla="*/ 14287 w 2764631"/>
              <a:gd name="connsiteY43" fmla="*/ 176212 h 471487"/>
              <a:gd name="connsiteX44" fmla="*/ 40481 w 2764631"/>
              <a:gd name="connsiteY44" fmla="*/ 188119 h 471487"/>
              <a:gd name="connsiteX45" fmla="*/ 85725 w 2764631"/>
              <a:gd name="connsiteY45" fmla="*/ 216694 h 471487"/>
              <a:gd name="connsiteX46" fmla="*/ 135731 w 2764631"/>
              <a:gd name="connsiteY46" fmla="*/ 240506 h 471487"/>
              <a:gd name="connsiteX47" fmla="*/ 185737 w 2764631"/>
              <a:gd name="connsiteY47" fmla="*/ 259556 h 471487"/>
              <a:gd name="connsiteX48" fmla="*/ 242887 w 2764631"/>
              <a:gd name="connsiteY48" fmla="*/ 269081 h 471487"/>
              <a:gd name="connsiteX49" fmla="*/ 330993 w 2764631"/>
              <a:gd name="connsiteY49" fmla="*/ 271462 h 471487"/>
              <a:gd name="connsiteX50" fmla="*/ 411956 w 2764631"/>
              <a:gd name="connsiteY50" fmla="*/ 273844 h 471487"/>
              <a:gd name="connsiteX51" fmla="*/ 533400 w 2764631"/>
              <a:gd name="connsiteY51" fmla="*/ 261937 h 471487"/>
              <a:gd name="connsiteX52" fmla="*/ 795337 w 2764631"/>
              <a:gd name="connsiteY52" fmla="*/ 230981 h 471487"/>
              <a:gd name="connsiteX53" fmla="*/ 1095375 w 2764631"/>
              <a:gd name="connsiteY53" fmla="*/ 192881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64631" h="471487">
                <a:moveTo>
                  <a:pt x="1095375" y="192881"/>
                </a:moveTo>
                <a:lnTo>
                  <a:pt x="1271587" y="169069"/>
                </a:lnTo>
                <a:lnTo>
                  <a:pt x="1345406" y="157162"/>
                </a:lnTo>
                <a:lnTo>
                  <a:pt x="1547812" y="138112"/>
                </a:lnTo>
                <a:lnTo>
                  <a:pt x="1833562" y="116681"/>
                </a:lnTo>
                <a:lnTo>
                  <a:pt x="2071687" y="92869"/>
                </a:lnTo>
                <a:lnTo>
                  <a:pt x="2262187" y="71437"/>
                </a:lnTo>
                <a:lnTo>
                  <a:pt x="2309812" y="61912"/>
                </a:lnTo>
                <a:lnTo>
                  <a:pt x="2386012" y="21431"/>
                </a:lnTo>
                <a:lnTo>
                  <a:pt x="2412206" y="0"/>
                </a:lnTo>
                <a:lnTo>
                  <a:pt x="2436018" y="2381"/>
                </a:lnTo>
                <a:lnTo>
                  <a:pt x="2521743" y="19050"/>
                </a:lnTo>
                <a:lnTo>
                  <a:pt x="2655093" y="69056"/>
                </a:lnTo>
                <a:lnTo>
                  <a:pt x="2700337" y="88106"/>
                </a:lnTo>
                <a:lnTo>
                  <a:pt x="2726531" y="109537"/>
                </a:lnTo>
                <a:lnTo>
                  <a:pt x="2750343" y="133350"/>
                </a:lnTo>
                <a:lnTo>
                  <a:pt x="2764631" y="159544"/>
                </a:lnTo>
                <a:lnTo>
                  <a:pt x="2764631" y="183356"/>
                </a:lnTo>
                <a:lnTo>
                  <a:pt x="2752725" y="204787"/>
                </a:lnTo>
                <a:lnTo>
                  <a:pt x="2733675" y="221456"/>
                </a:lnTo>
                <a:lnTo>
                  <a:pt x="2659856" y="245269"/>
                </a:lnTo>
                <a:lnTo>
                  <a:pt x="2621756" y="247650"/>
                </a:lnTo>
                <a:lnTo>
                  <a:pt x="2583656" y="235744"/>
                </a:lnTo>
                <a:lnTo>
                  <a:pt x="2519362" y="226219"/>
                </a:lnTo>
                <a:lnTo>
                  <a:pt x="2347912" y="223837"/>
                </a:lnTo>
                <a:lnTo>
                  <a:pt x="2183606" y="233362"/>
                </a:lnTo>
                <a:lnTo>
                  <a:pt x="1774031" y="266700"/>
                </a:lnTo>
                <a:lnTo>
                  <a:pt x="1509712" y="295275"/>
                </a:lnTo>
                <a:lnTo>
                  <a:pt x="1207293" y="326231"/>
                </a:lnTo>
                <a:lnTo>
                  <a:pt x="826293" y="373856"/>
                </a:lnTo>
                <a:lnTo>
                  <a:pt x="635793" y="397669"/>
                </a:lnTo>
                <a:lnTo>
                  <a:pt x="526256" y="416719"/>
                </a:lnTo>
                <a:lnTo>
                  <a:pt x="381000" y="459581"/>
                </a:lnTo>
                <a:lnTo>
                  <a:pt x="345281" y="471487"/>
                </a:lnTo>
                <a:lnTo>
                  <a:pt x="328612" y="471487"/>
                </a:lnTo>
                <a:lnTo>
                  <a:pt x="278606" y="457200"/>
                </a:lnTo>
                <a:lnTo>
                  <a:pt x="207168" y="423862"/>
                </a:lnTo>
                <a:lnTo>
                  <a:pt x="164306" y="388144"/>
                </a:lnTo>
                <a:lnTo>
                  <a:pt x="107156" y="340519"/>
                </a:lnTo>
                <a:lnTo>
                  <a:pt x="47625" y="285750"/>
                </a:lnTo>
                <a:lnTo>
                  <a:pt x="14287" y="238125"/>
                </a:lnTo>
                <a:lnTo>
                  <a:pt x="0" y="204787"/>
                </a:lnTo>
                <a:lnTo>
                  <a:pt x="0" y="183356"/>
                </a:lnTo>
                <a:lnTo>
                  <a:pt x="14287" y="176212"/>
                </a:lnTo>
                <a:lnTo>
                  <a:pt x="40481" y="188119"/>
                </a:lnTo>
                <a:lnTo>
                  <a:pt x="85725" y="216694"/>
                </a:lnTo>
                <a:lnTo>
                  <a:pt x="135731" y="240506"/>
                </a:lnTo>
                <a:lnTo>
                  <a:pt x="185737" y="259556"/>
                </a:lnTo>
                <a:lnTo>
                  <a:pt x="242887" y="269081"/>
                </a:lnTo>
                <a:lnTo>
                  <a:pt x="330993" y="271462"/>
                </a:lnTo>
                <a:lnTo>
                  <a:pt x="411956" y="273844"/>
                </a:lnTo>
                <a:lnTo>
                  <a:pt x="533400" y="261937"/>
                </a:lnTo>
                <a:lnTo>
                  <a:pt x="795337" y="230981"/>
                </a:lnTo>
                <a:lnTo>
                  <a:pt x="1095375" y="192881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85D090B4-A141-4383-B210-846D811A295F}"/>
              </a:ext>
            </a:extLst>
          </p:cNvPr>
          <p:cNvSpPr/>
          <p:nvPr/>
        </p:nvSpPr>
        <p:spPr>
          <a:xfrm>
            <a:off x="3775076" y="3721100"/>
            <a:ext cx="4178300" cy="554038"/>
          </a:xfrm>
          <a:custGeom>
            <a:avLst/>
            <a:gdLst>
              <a:gd name="connsiteX0" fmla="*/ 1482076 w 4177686"/>
              <a:gd name="connsiteY0" fmla="*/ 203955 h 554078"/>
              <a:gd name="connsiteX1" fmla="*/ 1791408 w 4177686"/>
              <a:gd name="connsiteY1" fmla="*/ 166563 h 554078"/>
              <a:gd name="connsiteX2" fmla="*/ 2107539 w 4177686"/>
              <a:gd name="connsiteY2" fmla="*/ 129171 h 554078"/>
              <a:gd name="connsiteX3" fmla="*/ 2291099 w 4177686"/>
              <a:gd name="connsiteY3" fmla="*/ 108776 h 554078"/>
              <a:gd name="connsiteX4" fmla="*/ 2532446 w 4177686"/>
              <a:gd name="connsiteY4" fmla="*/ 98578 h 554078"/>
              <a:gd name="connsiteX5" fmla="*/ 2858775 w 4177686"/>
              <a:gd name="connsiteY5" fmla="*/ 78183 h 554078"/>
              <a:gd name="connsiteX6" fmla="*/ 3100122 w 4177686"/>
              <a:gd name="connsiteY6" fmla="*/ 64586 h 554078"/>
              <a:gd name="connsiteX7" fmla="*/ 3348268 w 4177686"/>
              <a:gd name="connsiteY7" fmla="*/ 44190 h 554078"/>
              <a:gd name="connsiteX8" fmla="*/ 3559021 w 4177686"/>
              <a:gd name="connsiteY8" fmla="*/ 13597 h 554078"/>
              <a:gd name="connsiteX9" fmla="*/ 3630406 w 4177686"/>
              <a:gd name="connsiteY9" fmla="*/ 0 h 554078"/>
              <a:gd name="connsiteX10" fmla="*/ 3667798 w 4177686"/>
              <a:gd name="connsiteY10" fmla="*/ 3399 h 554078"/>
              <a:gd name="connsiteX11" fmla="*/ 3813966 w 4177686"/>
              <a:gd name="connsiteY11" fmla="*/ 33992 h 554078"/>
              <a:gd name="connsiteX12" fmla="*/ 4000925 w 4177686"/>
              <a:gd name="connsiteY12" fmla="*/ 101977 h 554078"/>
              <a:gd name="connsiteX13" fmla="*/ 4079108 w 4177686"/>
              <a:gd name="connsiteY13" fmla="*/ 132571 h 554078"/>
              <a:gd name="connsiteX14" fmla="*/ 4123298 w 4177686"/>
              <a:gd name="connsiteY14" fmla="*/ 156365 h 554078"/>
              <a:gd name="connsiteX15" fmla="*/ 4157291 w 4177686"/>
              <a:gd name="connsiteY15" fmla="*/ 186959 h 554078"/>
              <a:gd name="connsiteX16" fmla="*/ 4174287 w 4177686"/>
              <a:gd name="connsiteY16" fmla="*/ 214153 h 554078"/>
              <a:gd name="connsiteX17" fmla="*/ 4177686 w 4177686"/>
              <a:gd name="connsiteY17" fmla="*/ 234548 h 554078"/>
              <a:gd name="connsiteX18" fmla="*/ 4164089 w 4177686"/>
              <a:gd name="connsiteY18" fmla="*/ 271940 h 554078"/>
              <a:gd name="connsiteX19" fmla="*/ 4133496 w 4177686"/>
              <a:gd name="connsiteY19" fmla="*/ 302533 h 554078"/>
              <a:gd name="connsiteX20" fmla="*/ 4085906 w 4177686"/>
              <a:gd name="connsiteY20" fmla="*/ 329728 h 554078"/>
              <a:gd name="connsiteX21" fmla="*/ 4065511 w 4177686"/>
              <a:gd name="connsiteY21" fmla="*/ 329728 h 554078"/>
              <a:gd name="connsiteX22" fmla="*/ 3970331 w 4177686"/>
              <a:gd name="connsiteY22" fmla="*/ 305933 h 554078"/>
              <a:gd name="connsiteX23" fmla="*/ 3742581 w 4177686"/>
              <a:gd name="connsiteY23" fmla="*/ 268541 h 554078"/>
              <a:gd name="connsiteX24" fmla="*/ 3542025 w 4177686"/>
              <a:gd name="connsiteY24" fmla="*/ 241347 h 554078"/>
              <a:gd name="connsiteX25" fmla="*/ 3202099 w 4177686"/>
              <a:gd name="connsiteY25" fmla="*/ 234548 h 554078"/>
              <a:gd name="connsiteX26" fmla="*/ 2834980 w 4177686"/>
              <a:gd name="connsiteY26" fmla="*/ 237948 h 554078"/>
              <a:gd name="connsiteX27" fmla="*/ 2389677 w 4177686"/>
              <a:gd name="connsiteY27" fmla="*/ 258343 h 554078"/>
              <a:gd name="connsiteX28" fmla="*/ 1910382 w 4177686"/>
              <a:gd name="connsiteY28" fmla="*/ 305933 h 554078"/>
              <a:gd name="connsiteX29" fmla="*/ 1424288 w 4177686"/>
              <a:gd name="connsiteY29" fmla="*/ 367119 h 554078"/>
              <a:gd name="connsiteX30" fmla="*/ 1179542 w 4177686"/>
              <a:gd name="connsiteY30" fmla="*/ 407910 h 554078"/>
              <a:gd name="connsiteX31" fmla="*/ 785228 w 4177686"/>
              <a:gd name="connsiteY31" fmla="*/ 469097 h 554078"/>
              <a:gd name="connsiteX32" fmla="*/ 577873 w 4177686"/>
              <a:gd name="connsiteY32" fmla="*/ 503090 h 554078"/>
              <a:gd name="connsiteX33" fmla="*/ 431705 w 4177686"/>
              <a:gd name="connsiteY33" fmla="*/ 540481 h 554078"/>
              <a:gd name="connsiteX34" fmla="*/ 380717 w 4177686"/>
              <a:gd name="connsiteY34" fmla="*/ 554078 h 554078"/>
              <a:gd name="connsiteX35" fmla="*/ 346724 w 4177686"/>
              <a:gd name="connsiteY35" fmla="*/ 550679 h 554078"/>
              <a:gd name="connsiteX36" fmla="*/ 316131 w 4177686"/>
              <a:gd name="connsiteY36" fmla="*/ 537082 h 554078"/>
              <a:gd name="connsiteX37" fmla="*/ 248146 w 4177686"/>
              <a:gd name="connsiteY37" fmla="*/ 482694 h 554078"/>
              <a:gd name="connsiteX38" fmla="*/ 159765 w 4177686"/>
              <a:gd name="connsiteY38" fmla="*/ 387515 h 554078"/>
              <a:gd name="connsiteX39" fmla="*/ 67985 w 4177686"/>
              <a:gd name="connsiteY39" fmla="*/ 282138 h 554078"/>
              <a:gd name="connsiteX40" fmla="*/ 3399 w 4177686"/>
              <a:gd name="connsiteY40" fmla="*/ 203955 h 554078"/>
              <a:gd name="connsiteX41" fmla="*/ 0 w 4177686"/>
              <a:gd name="connsiteY41" fmla="*/ 180160 h 554078"/>
              <a:gd name="connsiteX42" fmla="*/ 10198 w 4177686"/>
              <a:gd name="connsiteY42" fmla="*/ 163164 h 554078"/>
              <a:gd name="connsiteX43" fmla="*/ 30593 w 4177686"/>
              <a:gd name="connsiteY43" fmla="*/ 166563 h 554078"/>
              <a:gd name="connsiteX44" fmla="*/ 54388 w 4177686"/>
              <a:gd name="connsiteY44" fmla="*/ 169962 h 554078"/>
              <a:gd name="connsiteX45" fmla="*/ 118974 w 4177686"/>
              <a:gd name="connsiteY45" fmla="*/ 214153 h 554078"/>
              <a:gd name="connsiteX46" fmla="*/ 186959 w 4177686"/>
              <a:gd name="connsiteY46" fmla="*/ 248145 h 554078"/>
              <a:gd name="connsiteX47" fmla="*/ 261743 w 4177686"/>
              <a:gd name="connsiteY47" fmla="*/ 278739 h 554078"/>
              <a:gd name="connsiteX48" fmla="*/ 305933 w 4177686"/>
              <a:gd name="connsiteY48" fmla="*/ 295735 h 554078"/>
              <a:gd name="connsiteX49" fmla="*/ 350123 w 4177686"/>
              <a:gd name="connsiteY49" fmla="*/ 305933 h 554078"/>
              <a:gd name="connsiteX50" fmla="*/ 482694 w 4177686"/>
              <a:gd name="connsiteY50" fmla="*/ 312731 h 554078"/>
              <a:gd name="connsiteX51" fmla="*/ 656056 w 4177686"/>
              <a:gd name="connsiteY51" fmla="*/ 305933 h 554078"/>
              <a:gd name="connsiteX52" fmla="*/ 900803 w 4177686"/>
              <a:gd name="connsiteY52" fmla="*/ 271940 h 554078"/>
              <a:gd name="connsiteX53" fmla="*/ 1482076 w 4177686"/>
              <a:gd name="connsiteY53" fmla="*/ 203955 h 55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177686" h="554078">
                <a:moveTo>
                  <a:pt x="1482076" y="203955"/>
                </a:moveTo>
                <a:lnTo>
                  <a:pt x="1791408" y="166563"/>
                </a:lnTo>
                <a:lnTo>
                  <a:pt x="2107539" y="129171"/>
                </a:lnTo>
                <a:lnTo>
                  <a:pt x="2291099" y="108776"/>
                </a:lnTo>
                <a:lnTo>
                  <a:pt x="2532446" y="98578"/>
                </a:lnTo>
                <a:lnTo>
                  <a:pt x="2858775" y="78183"/>
                </a:lnTo>
                <a:lnTo>
                  <a:pt x="3100122" y="64586"/>
                </a:lnTo>
                <a:lnTo>
                  <a:pt x="3348268" y="44190"/>
                </a:lnTo>
                <a:lnTo>
                  <a:pt x="3559021" y="13597"/>
                </a:lnTo>
                <a:lnTo>
                  <a:pt x="3630406" y="0"/>
                </a:lnTo>
                <a:lnTo>
                  <a:pt x="3667798" y="3399"/>
                </a:lnTo>
                <a:lnTo>
                  <a:pt x="3813966" y="33992"/>
                </a:lnTo>
                <a:lnTo>
                  <a:pt x="4000925" y="101977"/>
                </a:lnTo>
                <a:lnTo>
                  <a:pt x="4079108" y="132571"/>
                </a:lnTo>
                <a:lnTo>
                  <a:pt x="4123298" y="156365"/>
                </a:lnTo>
                <a:lnTo>
                  <a:pt x="4157291" y="186959"/>
                </a:lnTo>
                <a:lnTo>
                  <a:pt x="4174287" y="214153"/>
                </a:lnTo>
                <a:lnTo>
                  <a:pt x="4177686" y="234548"/>
                </a:lnTo>
                <a:lnTo>
                  <a:pt x="4164089" y="271940"/>
                </a:lnTo>
                <a:lnTo>
                  <a:pt x="4133496" y="302533"/>
                </a:lnTo>
                <a:lnTo>
                  <a:pt x="4085906" y="329728"/>
                </a:lnTo>
                <a:lnTo>
                  <a:pt x="4065511" y="329728"/>
                </a:lnTo>
                <a:lnTo>
                  <a:pt x="3970331" y="305933"/>
                </a:lnTo>
                <a:lnTo>
                  <a:pt x="3742581" y="268541"/>
                </a:lnTo>
                <a:lnTo>
                  <a:pt x="3542025" y="241347"/>
                </a:lnTo>
                <a:lnTo>
                  <a:pt x="3202099" y="234548"/>
                </a:lnTo>
                <a:lnTo>
                  <a:pt x="2834980" y="237948"/>
                </a:lnTo>
                <a:lnTo>
                  <a:pt x="2389677" y="258343"/>
                </a:lnTo>
                <a:lnTo>
                  <a:pt x="1910382" y="305933"/>
                </a:lnTo>
                <a:lnTo>
                  <a:pt x="1424288" y="367119"/>
                </a:lnTo>
                <a:lnTo>
                  <a:pt x="1179542" y="407910"/>
                </a:lnTo>
                <a:lnTo>
                  <a:pt x="785228" y="469097"/>
                </a:lnTo>
                <a:lnTo>
                  <a:pt x="577873" y="503090"/>
                </a:lnTo>
                <a:lnTo>
                  <a:pt x="431705" y="540481"/>
                </a:lnTo>
                <a:lnTo>
                  <a:pt x="380717" y="554078"/>
                </a:lnTo>
                <a:lnTo>
                  <a:pt x="346724" y="550679"/>
                </a:lnTo>
                <a:lnTo>
                  <a:pt x="316131" y="537082"/>
                </a:lnTo>
                <a:lnTo>
                  <a:pt x="248146" y="482694"/>
                </a:lnTo>
                <a:lnTo>
                  <a:pt x="159765" y="387515"/>
                </a:lnTo>
                <a:lnTo>
                  <a:pt x="67985" y="282138"/>
                </a:lnTo>
                <a:lnTo>
                  <a:pt x="3399" y="203955"/>
                </a:lnTo>
                <a:lnTo>
                  <a:pt x="0" y="180160"/>
                </a:lnTo>
                <a:lnTo>
                  <a:pt x="10198" y="163164"/>
                </a:lnTo>
                <a:lnTo>
                  <a:pt x="30593" y="166563"/>
                </a:lnTo>
                <a:lnTo>
                  <a:pt x="54388" y="169962"/>
                </a:lnTo>
                <a:lnTo>
                  <a:pt x="118974" y="214153"/>
                </a:lnTo>
                <a:lnTo>
                  <a:pt x="186959" y="248145"/>
                </a:lnTo>
                <a:lnTo>
                  <a:pt x="261743" y="278739"/>
                </a:lnTo>
                <a:lnTo>
                  <a:pt x="305933" y="295735"/>
                </a:lnTo>
                <a:lnTo>
                  <a:pt x="350123" y="305933"/>
                </a:lnTo>
                <a:lnTo>
                  <a:pt x="482694" y="312731"/>
                </a:lnTo>
                <a:lnTo>
                  <a:pt x="656056" y="305933"/>
                </a:lnTo>
                <a:lnTo>
                  <a:pt x="900803" y="271940"/>
                </a:lnTo>
                <a:lnTo>
                  <a:pt x="1482076" y="203955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932A579D-4546-4054-957C-0E13520FFCBC}"/>
              </a:ext>
            </a:extLst>
          </p:cNvPr>
          <p:cNvSpPr/>
          <p:nvPr/>
        </p:nvSpPr>
        <p:spPr>
          <a:xfrm>
            <a:off x="4729163" y="4364039"/>
            <a:ext cx="2800350" cy="1565275"/>
          </a:xfrm>
          <a:custGeom>
            <a:avLst/>
            <a:gdLst>
              <a:gd name="connsiteX0" fmla="*/ 642937 w 2800350"/>
              <a:gd name="connsiteY0" fmla="*/ 152400 h 1564482"/>
              <a:gd name="connsiteX1" fmla="*/ 390525 w 2800350"/>
              <a:gd name="connsiteY1" fmla="*/ 178594 h 1564482"/>
              <a:gd name="connsiteX2" fmla="*/ 202406 w 2800350"/>
              <a:gd name="connsiteY2" fmla="*/ 197644 h 1564482"/>
              <a:gd name="connsiteX3" fmla="*/ 107156 w 2800350"/>
              <a:gd name="connsiteY3" fmla="*/ 207169 h 1564482"/>
              <a:gd name="connsiteX4" fmla="*/ 0 w 2800350"/>
              <a:gd name="connsiteY4" fmla="*/ 242888 h 1564482"/>
              <a:gd name="connsiteX5" fmla="*/ 173831 w 2800350"/>
              <a:gd name="connsiteY5" fmla="*/ 364332 h 1564482"/>
              <a:gd name="connsiteX6" fmla="*/ 302418 w 2800350"/>
              <a:gd name="connsiteY6" fmla="*/ 347663 h 1564482"/>
              <a:gd name="connsiteX7" fmla="*/ 654843 w 2800350"/>
              <a:gd name="connsiteY7" fmla="*/ 309563 h 1564482"/>
              <a:gd name="connsiteX8" fmla="*/ 981075 w 2800350"/>
              <a:gd name="connsiteY8" fmla="*/ 278607 h 1564482"/>
              <a:gd name="connsiteX9" fmla="*/ 1283493 w 2800350"/>
              <a:gd name="connsiteY9" fmla="*/ 254794 h 1564482"/>
              <a:gd name="connsiteX10" fmla="*/ 1604962 w 2800350"/>
              <a:gd name="connsiteY10" fmla="*/ 230982 h 1564482"/>
              <a:gd name="connsiteX11" fmla="*/ 1921668 w 2800350"/>
              <a:gd name="connsiteY11" fmla="*/ 211932 h 1564482"/>
              <a:gd name="connsiteX12" fmla="*/ 2252662 w 2800350"/>
              <a:gd name="connsiteY12" fmla="*/ 204788 h 1564482"/>
              <a:gd name="connsiteX13" fmla="*/ 2307431 w 2800350"/>
              <a:gd name="connsiteY13" fmla="*/ 204788 h 1564482"/>
              <a:gd name="connsiteX14" fmla="*/ 2350293 w 2800350"/>
              <a:gd name="connsiteY14" fmla="*/ 207169 h 1564482"/>
              <a:gd name="connsiteX15" fmla="*/ 2381250 w 2800350"/>
              <a:gd name="connsiteY15" fmla="*/ 214313 h 1564482"/>
              <a:gd name="connsiteX16" fmla="*/ 2405062 w 2800350"/>
              <a:gd name="connsiteY16" fmla="*/ 226219 h 1564482"/>
              <a:gd name="connsiteX17" fmla="*/ 2424112 w 2800350"/>
              <a:gd name="connsiteY17" fmla="*/ 245269 h 1564482"/>
              <a:gd name="connsiteX18" fmla="*/ 2433637 w 2800350"/>
              <a:gd name="connsiteY18" fmla="*/ 261938 h 1564482"/>
              <a:gd name="connsiteX19" fmla="*/ 2445543 w 2800350"/>
              <a:gd name="connsiteY19" fmla="*/ 288132 h 1564482"/>
              <a:gd name="connsiteX20" fmla="*/ 2450306 w 2800350"/>
              <a:gd name="connsiteY20" fmla="*/ 321469 h 1564482"/>
              <a:gd name="connsiteX21" fmla="*/ 2450306 w 2800350"/>
              <a:gd name="connsiteY21" fmla="*/ 421482 h 1564482"/>
              <a:gd name="connsiteX22" fmla="*/ 2443162 w 2800350"/>
              <a:gd name="connsiteY22" fmla="*/ 552450 h 1564482"/>
              <a:gd name="connsiteX23" fmla="*/ 2431256 w 2800350"/>
              <a:gd name="connsiteY23" fmla="*/ 664369 h 1564482"/>
              <a:gd name="connsiteX24" fmla="*/ 2386012 w 2800350"/>
              <a:gd name="connsiteY24" fmla="*/ 909638 h 1564482"/>
              <a:gd name="connsiteX25" fmla="*/ 2321718 w 2800350"/>
              <a:gd name="connsiteY25" fmla="*/ 1259682 h 1564482"/>
              <a:gd name="connsiteX26" fmla="*/ 2324100 w 2800350"/>
              <a:gd name="connsiteY26" fmla="*/ 1354932 h 1564482"/>
              <a:gd name="connsiteX27" fmla="*/ 2338387 w 2800350"/>
              <a:gd name="connsiteY27" fmla="*/ 1471613 h 1564482"/>
              <a:gd name="connsiteX28" fmla="*/ 2352675 w 2800350"/>
              <a:gd name="connsiteY28" fmla="*/ 1516857 h 1564482"/>
              <a:gd name="connsiteX29" fmla="*/ 2369343 w 2800350"/>
              <a:gd name="connsiteY29" fmla="*/ 1540669 h 1564482"/>
              <a:gd name="connsiteX30" fmla="*/ 2388393 w 2800350"/>
              <a:gd name="connsiteY30" fmla="*/ 1557338 h 1564482"/>
              <a:gd name="connsiteX31" fmla="*/ 2407443 w 2800350"/>
              <a:gd name="connsiteY31" fmla="*/ 1564482 h 1564482"/>
              <a:gd name="connsiteX32" fmla="*/ 2436018 w 2800350"/>
              <a:gd name="connsiteY32" fmla="*/ 1562100 h 1564482"/>
              <a:gd name="connsiteX33" fmla="*/ 2462212 w 2800350"/>
              <a:gd name="connsiteY33" fmla="*/ 1545432 h 1564482"/>
              <a:gd name="connsiteX34" fmla="*/ 2490787 w 2800350"/>
              <a:gd name="connsiteY34" fmla="*/ 1504950 h 1564482"/>
              <a:gd name="connsiteX35" fmla="*/ 2536031 w 2800350"/>
              <a:gd name="connsiteY35" fmla="*/ 1414463 h 1564482"/>
              <a:gd name="connsiteX36" fmla="*/ 2545556 w 2800350"/>
              <a:gd name="connsiteY36" fmla="*/ 1378744 h 1564482"/>
              <a:gd name="connsiteX37" fmla="*/ 2607468 w 2800350"/>
              <a:gd name="connsiteY37" fmla="*/ 1092994 h 1564482"/>
              <a:gd name="connsiteX38" fmla="*/ 2686050 w 2800350"/>
              <a:gd name="connsiteY38" fmla="*/ 723900 h 1564482"/>
              <a:gd name="connsiteX39" fmla="*/ 2738437 w 2800350"/>
              <a:gd name="connsiteY39" fmla="*/ 435769 h 1564482"/>
              <a:gd name="connsiteX40" fmla="*/ 2745581 w 2800350"/>
              <a:gd name="connsiteY40" fmla="*/ 407194 h 1564482"/>
              <a:gd name="connsiteX41" fmla="*/ 2771775 w 2800350"/>
              <a:gd name="connsiteY41" fmla="*/ 364332 h 1564482"/>
              <a:gd name="connsiteX42" fmla="*/ 2790825 w 2800350"/>
              <a:gd name="connsiteY42" fmla="*/ 328613 h 1564482"/>
              <a:gd name="connsiteX43" fmla="*/ 2797968 w 2800350"/>
              <a:gd name="connsiteY43" fmla="*/ 300038 h 1564482"/>
              <a:gd name="connsiteX44" fmla="*/ 2800350 w 2800350"/>
              <a:gd name="connsiteY44" fmla="*/ 271463 h 1564482"/>
              <a:gd name="connsiteX45" fmla="*/ 2793206 w 2800350"/>
              <a:gd name="connsiteY45" fmla="*/ 230982 h 1564482"/>
              <a:gd name="connsiteX46" fmla="*/ 2781300 w 2800350"/>
              <a:gd name="connsiteY46" fmla="*/ 207169 h 1564482"/>
              <a:gd name="connsiteX47" fmla="*/ 2755106 w 2800350"/>
              <a:gd name="connsiteY47" fmla="*/ 188119 h 1564482"/>
              <a:gd name="connsiteX48" fmla="*/ 2662237 w 2800350"/>
              <a:gd name="connsiteY48" fmla="*/ 111919 h 1564482"/>
              <a:gd name="connsiteX49" fmla="*/ 2536031 w 2800350"/>
              <a:gd name="connsiteY49" fmla="*/ 30957 h 1564482"/>
              <a:gd name="connsiteX50" fmla="*/ 2478881 w 2800350"/>
              <a:gd name="connsiteY50" fmla="*/ 0 h 1564482"/>
              <a:gd name="connsiteX51" fmla="*/ 2464593 w 2800350"/>
              <a:gd name="connsiteY51" fmla="*/ 0 h 1564482"/>
              <a:gd name="connsiteX52" fmla="*/ 2178843 w 2800350"/>
              <a:gd name="connsiteY52" fmla="*/ 26194 h 1564482"/>
              <a:gd name="connsiteX53" fmla="*/ 1659731 w 2800350"/>
              <a:gd name="connsiteY53" fmla="*/ 69057 h 1564482"/>
              <a:gd name="connsiteX54" fmla="*/ 1104900 w 2800350"/>
              <a:gd name="connsiteY54" fmla="*/ 114300 h 1564482"/>
              <a:gd name="connsiteX55" fmla="*/ 642937 w 2800350"/>
              <a:gd name="connsiteY55" fmla="*/ 152400 h 15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00350" h="1564482">
                <a:moveTo>
                  <a:pt x="642937" y="152400"/>
                </a:moveTo>
                <a:lnTo>
                  <a:pt x="390525" y="178594"/>
                </a:lnTo>
                <a:lnTo>
                  <a:pt x="202406" y="197644"/>
                </a:lnTo>
                <a:lnTo>
                  <a:pt x="107156" y="207169"/>
                </a:lnTo>
                <a:lnTo>
                  <a:pt x="0" y="242888"/>
                </a:lnTo>
                <a:lnTo>
                  <a:pt x="173831" y="364332"/>
                </a:lnTo>
                <a:lnTo>
                  <a:pt x="302418" y="347663"/>
                </a:lnTo>
                <a:lnTo>
                  <a:pt x="654843" y="309563"/>
                </a:lnTo>
                <a:lnTo>
                  <a:pt x="981075" y="278607"/>
                </a:lnTo>
                <a:lnTo>
                  <a:pt x="1283493" y="254794"/>
                </a:lnTo>
                <a:lnTo>
                  <a:pt x="1604962" y="230982"/>
                </a:lnTo>
                <a:lnTo>
                  <a:pt x="1921668" y="211932"/>
                </a:lnTo>
                <a:lnTo>
                  <a:pt x="2252662" y="204788"/>
                </a:lnTo>
                <a:lnTo>
                  <a:pt x="2307431" y="204788"/>
                </a:lnTo>
                <a:lnTo>
                  <a:pt x="2350293" y="207169"/>
                </a:lnTo>
                <a:lnTo>
                  <a:pt x="2381250" y="214313"/>
                </a:lnTo>
                <a:lnTo>
                  <a:pt x="2405062" y="226219"/>
                </a:lnTo>
                <a:lnTo>
                  <a:pt x="2424112" y="245269"/>
                </a:lnTo>
                <a:lnTo>
                  <a:pt x="2433637" y="261938"/>
                </a:lnTo>
                <a:lnTo>
                  <a:pt x="2445543" y="288132"/>
                </a:lnTo>
                <a:lnTo>
                  <a:pt x="2450306" y="321469"/>
                </a:lnTo>
                <a:lnTo>
                  <a:pt x="2450306" y="421482"/>
                </a:lnTo>
                <a:lnTo>
                  <a:pt x="2443162" y="552450"/>
                </a:lnTo>
                <a:lnTo>
                  <a:pt x="2431256" y="664369"/>
                </a:lnTo>
                <a:lnTo>
                  <a:pt x="2386012" y="909638"/>
                </a:lnTo>
                <a:lnTo>
                  <a:pt x="2321718" y="1259682"/>
                </a:lnTo>
                <a:lnTo>
                  <a:pt x="2324100" y="1354932"/>
                </a:lnTo>
                <a:lnTo>
                  <a:pt x="2338387" y="1471613"/>
                </a:lnTo>
                <a:lnTo>
                  <a:pt x="2352675" y="1516857"/>
                </a:lnTo>
                <a:lnTo>
                  <a:pt x="2369343" y="1540669"/>
                </a:lnTo>
                <a:lnTo>
                  <a:pt x="2388393" y="1557338"/>
                </a:lnTo>
                <a:lnTo>
                  <a:pt x="2407443" y="1564482"/>
                </a:lnTo>
                <a:cubicBezTo>
                  <a:pt x="2434427" y="1562028"/>
                  <a:pt x="2424870" y="1562100"/>
                  <a:pt x="2436018" y="1562100"/>
                </a:cubicBezTo>
                <a:lnTo>
                  <a:pt x="2462212" y="1545432"/>
                </a:lnTo>
                <a:lnTo>
                  <a:pt x="2490787" y="1504950"/>
                </a:lnTo>
                <a:lnTo>
                  <a:pt x="2536031" y="1414463"/>
                </a:lnTo>
                <a:lnTo>
                  <a:pt x="2545556" y="1378744"/>
                </a:lnTo>
                <a:lnTo>
                  <a:pt x="2607468" y="1092994"/>
                </a:lnTo>
                <a:lnTo>
                  <a:pt x="2686050" y="723900"/>
                </a:lnTo>
                <a:lnTo>
                  <a:pt x="2738437" y="435769"/>
                </a:lnTo>
                <a:lnTo>
                  <a:pt x="2745581" y="407194"/>
                </a:lnTo>
                <a:lnTo>
                  <a:pt x="2771775" y="364332"/>
                </a:lnTo>
                <a:lnTo>
                  <a:pt x="2790825" y="328613"/>
                </a:lnTo>
                <a:lnTo>
                  <a:pt x="2797968" y="300038"/>
                </a:lnTo>
                <a:lnTo>
                  <a:pt x="2800350" y="271463"/>
                </a:lnTo>
                <a:lnTo>
                  <a:pt x="2793206" y="230982"/>
                </a:lnTo>
                <a:lnTo>
                  <a:pt x="2781300" y="207169"/>
                </a:lnTo>
                <a:lnTo>
                  <a:pt x="2755106" y="188119"/>
                </a:lnTo>
                <a:lnTo>
                  <a:pt x="2662237" y="111919"/>
                </a:lnTo>
                <a:lnTo>
                  <a:pt x="2536031" y="30957"/>
                </a:lnTo>
                <a:lnTo>
                  <a:pt x="2478881" y="0"/>
                </a:lnTo>
                <a:lnTo>
                  <a:pt x="2464593" y="0"/>
                </a:lnTo>
                <a:lnTo>
                  <a:pt x="2178843" y="26194"/>
                </a:lnTo>
                <a:lnTo>
                  <a:pt x="1659731" y="69057"/>
                </a:lnTo>
                <a:lnTo>
                  <a:pt x="1104900" y="114300"/>
                </a:lnTo>
                <a:lnTo>
                  <a:pt x="642937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3B65CBEC-1E51-4959-97CE-A02765FADA61}"/>
              </a:ext>
            </a:extLst>
          </p:cNvPr>
          <p:cNvSpPr/>
          <p:nvPr/>
        </p:nvSpPr>
        <p:spPr>
          <a:xfrm>
            <a:off x="4830763" y="4948238"/>
            <a:ext cx="2425700" cy="336550"/>
          </a:xfrm>
          <a:custGeom>
            <a:avLst/>
            <a:gdLst>
              <a:gd name="connsiteX0" fmla="*/ 1000125 w 2424113"/>
              <a:gd name="connsiteY0" fmla="*/ 111918 h 335756"/>
              <a:gd name="connsiteX1" fmla="*/ 754857 w 2424113"/>
              <a:gd name="connsiteY1" fmla="*/ 140493 h 335756"/>
              <a:gd name="connsiteX2" fmla="*/ 483394 w 2424113"/>
              <a:gd name="connsiteY2" fmla="*/ 161925 h 335756"/>
              <a:gd name="connsiteX3" fmla="*/ 157163 w 2424113"/>
              <a:gd name="connsiteY3" fmla="*/ 178593 h 335756"/>
              <a:gd name="connsiteX4" fmla="*/ 78582 w 2424113"/>
              <a:gd name="connsiteY4" fmla="*/ 180975 h 335756"/>
              <a:gd name="connsiteX5" fmla="*/ 0 w 2424113"/>
              <a:gd name="connsiteY5" fmla="*/ 219075 h 335756"/>
              <a:gd name="connsiteX6" fmla="*/ 154782 w 2424113"/>
              <a:gd name="connsiteY6" fmla="*/ 314325 h 335756"/>
              <a:gd name="connsiteX7" fmla="*/ 190500 w 2424113"/>
              <a:gd name="connsiteY7" fmla="*/ 314325 h 335756"/>
              <a:gd name="connsiteX8" fmla="*/ 245269 w 2424113"/>
              <a:gd name="connsiteY8" fmla="*/ 319087 h 335756"/>
              <a:gd name="connsiteX9" fmla="*/ 290513 w 2424113"/>
              <a:gd name="connsiteY9" fmla="*/ 333375 h 335756"/>
              <a:gd name="connsiteX10" fmla="*/ 307182 w 2424113"/>
              <a:gd name="connsiteY10" fmla="*/ 335756 h 335756"/>
              <a:gd name="connsiteX11" fmla="*/ 395288 w 2424113"/>
              <a:gd name="connsiteY11" fmla="*/ 321468 h 335756"/>
              <a:gd name="connsiteX12" fmla="*/ 631032 w 2424113"/>
              <a:gd name="connsiteY12" fmla="*/ 290512 h 335756"/>
              <a:gd name="connsiteX13" fmla="*/ 876300 w 2424113"/>
              <a:gd name="connsiteY13" fmla="*/ 269081 h 335756"/>
              <a:gd name="connsiteX14" fmla="*/ 1121569 w 2424113"/>
              <a:gd name="connsiteY14" fmla="*/ 242887 h 335756"/>
              <a:gd name="connsiteX15" fmla="*/ 1378744 w 2424113"/>
              <a:gd name="connsiteY15" fmla="*/ 226218 h 335756"/>
              <a:gd name="connsiteX16" fmla="*/ 1695450 w 2424113"/>
              <a:gd name="connsiteY16" fmla="*/ 204787 h 335756"/>
              <a:gd name="connsiteX17" fmla="*/ 1931194 w 2424113"/>
              <a:gd name="connsiteY17" fmla="*/ 192881 h 335756"/>
              <a:gd name="connsiteX18" fmla="*/ 2181225 w 2424113"/>
              <a:gd name="connsiteY18" fmla="*/ 183356 h 335756"/>
              <a:gd name="connsiteX19" fmla="*/ 2328863 w 2424113"/>
              <a:gd name="connsiteY19" fmla="*/ 180975 h 335756"/>
              <a:gd name="connsiteX20" fmla="*/ 2424113 w 2424113"/>
              <a:gd name="connsiteY20" fmla="*/ 157162 h 335756"/>
              <a:gd name="connsiteX21" fmla="*/ 2336007 w 2424113"/>
              <a:gd name="connsiteY21" fmla="*/ 69056 h 335756"/>
              <a:gd name="connsiteX22" fmla="*/ 2262188 w 2424113"/>
              <a:gd name="connsiteY22" fmla="*/ 30956 h 335756"/>
              <a:gd name="connsiteX23" fmla="*/ 2202657 w 2424113"/>
              <a:gd name="connsiteY23" fmla="*/ 9525 h 335756"/>
              <a:gd name="connsiteX24" fmla="*/ 2162175 w 2424113"/>
              <a:gd name="connsiteY24" fmla="*/ 0 h 335756"/>
              <a:gd name="connsiteX25" fmla="*/ 2028825 w 2424113"/>
              <a:gd name="connsiteY25" fmla="*/ 23812 h 335756"/>
              <a:gd name="connsiteX26" fmla="*/ 1809750 w 2424113"/>
              <a:gd name="connsiteY26" fmla="*/ 50006 h 335756"/>
              <a:gd name="connsiteX27" fmla="*/ 1519238 w 2424113"/>
              <a:gd name="connsiteY27" fmla="*/ 64293 h 335756"/>
              <a:gd name="connsiteX28" fmla="*/ 1119188 w 2424113"/>
              <a:gd name="connsiteY28" fmla="*/ 97631 h 335756"/>
              <a:gd name="connsiteX29" fmla="*/ 1000125 w 2424113"/>
              <a:gd name="connsiteY29" fmla="*/ 111918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24113" h="335756">
                <a:moveTo>
                  <a:pt x="1000125" y="111918"/>
                </a:moveTo>
                <a:lnTo>
                  <a:pt x="754857" y="140493"/>
                </a:lnTo>
                <a:lnTo>
                  <a:pt x="483394" y="161925"/>
                </a:lnTo>
                <a:lnTo>
                  <a:pt x="157163" y="178593"/>
                </a:lnTo>
                <a:lnTo>
                  <a:pt x="78582" y="180975"/>
                </a:lnTo>
                <a:lnTo>
                  <a:pt x="0" y="219075"/>
                </a:lnTo>
                <a:lnTo>
                  <a:pt x="154782" y="314325"/>
                </a:lnTo>
                <a:lnTo>
                  <a:pt x="190500" y="314325"/>
                </a:lnTo>
                <a:lnTo>
                  <a:pt x="245269" y="319087"/>
                </a:lnTo>
                <a:lnTo>
                  <a:pt x="290513" y="333375"/>
                </a:lnTo>
                <a:lnTo>
                  <a:pt x="307182" y="335756"/>
                </a:lnTo>
                <a:lnTo>
                  <a:pt x="395288" y="321468"/>
                </a:lnTo>
                <a:lnTo>
                  <a:pt x="631032" y="290512"/>
                </a:lnTo>
                <a:lnTo>
                  <a:pt x="876300" y="269081"/>
                </a:lnTo>
                <a:lnTo>
                  <a:pt x="1121569" y="242887"/>
                </a:lnTo>
                <a:lnTo>
                  <a:pt x="1378744" y="226218"/>
                </a:lnTo>
                <a:lnTo>
                  <a:pt x="1695450" y="204787"/>
                </a:lnTo>
                <a:lnTo>
                  <a:pt x="1931194" y="192881"/>
                </a:lnTo>
                <a:lnTo>
                  <a:pt x="2181225" y="183356"/>
                </a:lnTo>
                <a:lnTo>
                  <a:pt x="2328863" y="180975"/>
                </a:lnTo>
                <a:lnTo>
                  <a:pt x="2424113" y="157162"/>
                </a:lnTo>
                <a:lnTo>
                  <a:pt x="2336007" y="69056"/>
                </a:lnTo>
                <a:lnTo>
                  <a:pt x="2262188" y="30956"/>
                </a:lnTo>
                <a:lnTo>
                  <a:pt x="2202657" y="9525"/>
                </a:lnTo>
                <a:lnTo>
                  <a:pt x="2162175" y="0"/>
                </a:lnTo>
                <a:lnTo>
                  <a:pt x="2028825" y="23812"/>
                </a:lnTo>
                <a:lnTo>
                  <a:pt x="1809750" y="50006"/>
                </a:lnTo>
                <a:lnTo>
                  <a:pt x="1519238" y="64293"/>
                </a:lnTo>
                <a:lnTo>
                  <a:pt x="1119188" y="97631"/>
                </a:lnTo>
                <a:lnTo>
                  <a:pt x="1000125" y="1119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75218746-7632-4892-AE55-CA7C449188FB}"/>
              </a:ext>
            </a:extLst>
          </p:cNvPr>
          <p:cNvSpPr/>
          <p:nvPr/>
        </p:nvSpPr>
        <p:spPr>
          <a:xfrm>
            <a:off x="4897439" y="5576889"/>
            <a:ext cx="2320925" cy="333375"/>
          </a:xfrm>
          <a:custGeom>
            <a:avLst/>
            <a:gdLst>
              <a:gd name="connsiteX0" fmla="*/ 440532 w 2319338"/>
              <a:gd name="connsiteY0" fmla="*/ 114300 h 333375"/>
              <a:gd name="connsiteX1" fmla="*/ 230982 w 2319338"/>
              <a:gd name="connsiteY1" fmla="*/ 142875 h 333375"/>
              <a:gd name="connsiteX2" fmla="*/ 116682 w 2319338"/>
              <a:gd name="connsiteY2" fmla="*/ 161925 h 333375"/>
              <a:gd name="connsiteX3" fmla="*/ 0 w 2319338"/>
              <a:gd name="connsiteY3" fmla="*/ 226218 h 333375"/>
              <a:gd name="connsiteX4" fmla="*/ 152400 w 2319338"/>
              <a:gd name="connsiteY4" fmla="*/ 333375 h 333375"/>
              <a:gd name="connsiteX5" fmla="*/ 242888 w 2319338"/>
              <a:gd name="connsiteY5" fmla="*/ 314325 h 333375"/>
              <a:gd name="connsiteX6" fmla="*/ 400050 w 2319338"/>
              <a:gd name="connsiteY6" fmla="*/ 288131 h 333375"/>
              <a:gd name="connsiteX7" fmla="*/ 619125 w 2319338"/>
              <a:gd name="connsiteY7" fmla="*/ 259556 h 333375"/>
              <a:gd name="connsiteX8" fmla="*/ 869157 w 2319338"/>
              <a:gd name="connsiteY8" fmla="*/ 233362 h 333375"/>
              <a:gd name="connsiteX9" fmla="*/ 1154907 w 2319338"/>
              <a:gd name="connsiteY9" fmla="*/ 214312 h 333375"/>
              <a:gd name="connsiteX10" fmla="*/ 1473994 w 2319338"/>
              <a:gd name="connsiteY10" fmla="*/ 204787 h 333375"/>
              <a:gd name="connsiteX11" fmla="*/ 1690688 w 2319338"/>
              <a:gd name="connsiteY11" fmla="*/ 200025 h 333375"/>
              <a:gd name="connsiteX12" fmla="*/ 1852613 w 2319338"/>
              <a:gd name="connsiteY12" fmla="*/ 197643 h 333375"/>
              <a:gd name="connsiteX13" fmla="*/ 2005013 w 2319338"/>
              <a:gd name="connsiteY13" fmla="*/ 197643 h 333375"/>
              <a:gd name="connsiteX14" fmla="*/ 2050257 w 2319338"/>
              <a:gd name="connsiteY14" fmla="*/ 197643 h 333375"/>
              <a:gd name="connsiteX15" fmla="*/ 2074069 w 2319338"/>
              <a:gd name="connsiteY15" fmla="*/ 192881 h 333375"/>
              <a:gd name="connsiteX16" fmla="*/ 2105025 w 2319338"/>
              <a:gd name="connsiteY16" fmla="*/ 197643 h 333375"/>
              <a:gd name="connsiteX17" fmla="*/ 2126457 w 2319338"/>
              <a:gd name="connsiteY17" fmla="*/ 207168 h 333375"/>
              <a:gd name="connsiteX18" fmla="*/ 2145507 w 2319338"/>
              <a:gd name="connsiteY18" fmla="*/ 223837 h 333375"/>
              <a:gd name="connsiteX19" fmla="*/ 2159794 w 2319338"/>
              <a:gd name="connsiteY19" fmla="*/ 247650 h 333375"/>
              <a:gd name="connsiteX20" fmla="*/ 2171700 w 2319338"/>
              <a:gd name="connsiteY20" fmla="*/ 278606 h 333375"/>
              <a:gd name="connsiteX21" fmla="*/ 2183607 w 2319338"/>
              <a:gd name="connsiteY21" fmla="*/ 307181 h 333375"/>
              <a:gd name="connsiteX22" fmla="*/ 2209800 w 2319338"/>
              <a:gd name="connsiteY22" fmla="*/ 330993 h 333375"/>
              <a:gd name="connsiteX23" fmla="*/ 2319338 w 2319338"/>
              <a:gd name="connsiteY23" fmla="*/ 140493 h 333375"/>
              <a:gd name="connsiteX24" fmla="*/ 2159794 w 2319338"/>
              <a:gd name="connsiteY24" fmla="*/ 47625 h 333375"/>
              <a:gd name="connsiteX25" fmla="*/ 2055019 w 2319338"/>
              <a:gd name="connsiteY25" fmla="*/ 21431 h 333375"/>
              <a:gd name="connsiteX26" fmla="*/ 1952625 w 2319338"/>
              <a:gd name="connsiteY26" fmla="*/ 0 h 333375"/>
              <a:gd name="connsiteX27" fmla="*/ 1928813 w 2319338"/>
              <a:gd name="connsiteY27" fmla="*/ 2381 h 333375"/>
              <a:gd name="connsiteX28" fmla="*/ 1631157 w 2319338"/>
              <a:gd name="connsiteY28" fmla="*/ 28575 h 333375"/>
              <a:gd name="connsiteX29" fmla="*/ 1273969 w 2319338"/>
              <a:gd name="connsiteY29" fmla="*/ 52387 h 333375"/>
              <a:gd name="connsiteX30" fmla="*/ 800100 w 2319338"/>
              <a:gd name="connsiteY30" fmla="*/ 78581 h 333375"/>
              <a:gd name="connsiteX31" fmla="*/ 440532 w 2319338"/>
              <a:gd name="connsiteY31" fmla="*/ 11430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19338" h="333375">
                <a:moveTo>
                  <a:pt x="440532" y="114300"/>
                </a:moveTo>
                <a:lnTo>
                  <a:pt x="230982" y="142875"/>
                </a:lnTo>
                <a:lnTo>
                  <a:pt x="116682" y="161925"/>
                </a:lnTo>
                <a:lnTo>
                  <a:pt x="0" y="226218"/>
                </a:lnTo>
                <a:lnTo>
                  <a:pt x="152400" y="333375"/>
                </a:lnTo>
                <a:lnTo>
                  <a:pt x="242888" y="314325"/>
                </a:lnTo>
                <a:lnTo>
                  <a:pt x="400050" y="288131"/>
                </a:lnTo>
                <a:lnTo>
                  <a:pt x="619125" y="259556"/>
                </a:lnTo>
                <a:lnTo>
                  <a:pt x="869157" y="233362"/>
                </a:lnTo>
                <a:lnTo>
                  <a:pt x="1154907" y="214312"/>
                </a:lnTo>
                <a:lnTo>
                  <a:pt x="1473994" y="204787"/>
                </a:lnTo>
                <a:lnTo>
                  <a:pt x="1690688" y="200025"/>
                </a:lnTo>
                <a:lnTo>
                  <a:pt x="1852613" y="197643"/>
                </a:lnTo>
                <a:lnTo>
                  <a:pt x="2005013" y="197643"/>
                </a:lnTo>
                <a:lnTo>
                  <a:pt x="2050257" y="197643"/>
                </a:lnTo>
                <a:lnTo>
                  <a:pt x="2074069" y="192881"/>
                </a:lnTo>
                <a:lnTo>
                  <a:pt x="2105025" y="197643"/>
                </a:lnTo>
                <a:lnTo>
                  <a:pt x="2126457" y="207168"/>
                </a:lnTo>
                <a:lnTo>
                  <a:pt x="2145507" y="223837"/>
                </a:lnTo>
                <a:lnTo>
                  <a:pt x="2159794" y="247650"/>
                </a:lnTo>
                <a:lnTo>
                  <a:pt x="2171700" y="278606"/>
                </a:lnTo>
                <a:lnTo>
                  <a:pt x="2183607" y="307181"/>
                </a:lnTo>
                <a:lnTo>
                  <a:pt x="2209800" y="330993"/>
                </a:lnTo>
                <a:lnTo>
                  <a:pt x="2319338" y="140493"/>
                </a:lnTo>
                <a:lnTo>
                  <a:pt x="2159794" y="47625"/>
                </a:lnTo>
                <a:lnTo>
                  <a:pt x="2055019" y="21431"/>
                </a:lnTo>
                <a:lnTo>
                  <a:pt x="1952625" y="0"/>
                </a:lnTo>
                <a:lnTo>
                  <a:pt x="1928813" y="2381"/>
                </a:lnTo>
                <a:lnTo>
                  <a:pt x="1631157" y="28575"/>
                </a:lnTo>
                <a:lnTo>
                  <a:pt x="1273969" y="52387"/>
                </a:lnTo>
                <a:lnTo>
                  <a:pt x="800100" y="78581"/>
                </a:lnTo>
                <a:lnTo>
                  <a:pt x="440532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361B64-F22B-4C62-AE8E-C0753604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85" y="1312201"/>
            <a:ext cx="4669941" cy="47187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1AEAE7-6224-437C-8DE6-4D0A79A9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67" y="1306105"/>
            <a:ext cx="4669941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6" grpId="0" animBg="1"/>
      <p:bldP spid="83" grpId="0" animBg="1"/>
      <p:bldP spid="81" grpId="0" animBg="1"/>
      <p:bldP spid="84" grpId="0" animBg="1"/>
      <p:bldP spid="82" grpId="0" animBg="1"/>
      <p:bldP spid="85" grpId="0" animBg="1"/>
      <p:bldP spid="87" grpId="0" animBg="1"/>
      <p:bldP spid="88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E3899C-9193-469E-86F8-8E9D55E37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069643"/>
            <a:ext cx="4669941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9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1E9CB20-443C-41D6-9739-938841350685}"/>
              </a:ext>
            </a:extLst>
          </p:cNvPr>
          <p:cNvSpPr/>
          <p:nvPr/>
        </p:nvSpPr>
        <p:spPr>
          <a:xfrm>
            <a:off x="4119563" y="1470025"/>
            <a:ext cx="963612" cy="1316038"/>
          </a:xfrm>
          <a:custGeom>
            <a:avLst/>
            <a:gdLst>
              <a:gd name="connsiteX0" fmla="*/ 734886 w 964889"/>
              <a:gd name="connsiteY0" fmla="*/ 591835 h 1315502"/>
              <a:gd name="connsiteX1" fmla="*/ 555372 w 964889"/>
              <a:gd name="connsiteY1" fmla="*/ 816228 h 1315502"/>
              <a:gd name="connsiteX2" fmla="*/ 350614 w 964889"/>
              <a:gd name="connsiteY2" fmla="*/ 1065865 h 1315502"/>
              <a:gd name="connsiteX3" fmla="*/ 145856 w 964889"/>
              <a:gd name="connsiteY3" fmla="*/ 1315502 h 1315502"/>
              <a:gd name="connsiteX4" fmla="*/ 0 w 964889"/>
              <a:gd name="connsiteY4" fmla="*/ 1287453 h 1315502"/>
              <a:gd name="connsiteX5" fmla="*/ 53294 w 964889"/>
              <a:gd name="connsiteY5" fmla="*/ 1178061 h 1315502"/>
              <a:gd name="connsiteX6" fmla="*/ 154270 w 964889"/>
              <a:gd name="connsiteY6" fmla="*/ 1037816 h 1315502"/>
              <a:gd name="connsiteX7" fmla="*/ 305735 w 964889"/>
              <a:gd name="connsiteY7" fmla="*/ 824643 h 1315502"/>
              <a:gd name="connsiteX8" fmla="*/ 488054 w 964889"/>
              <a:gd name="connsiteY8" fmla="*/ 572201 h 1315502"/>
              <a:gd name="connsiteX9" fmla="*/ 575006 w 964889"/>
              <a:gd name="connsiteY9" fmla="*/ 431956 h 1315502"/>
              <a:gd name="connsiteX10" fmla="*/ 617080 w 964889"/>
              <a:gd name="connsiteY10" fmla="*/ 345003 h 1315502"/>
              <a:gd name="connsiteX11" fmla="*/ 633910 w 964889"/>
              <a:gd name="connsiteY11" fmla="*/ 283295 h 1315502"/>
              <a:gd name="connsiteX12" fmla="*/ 631105 w 964889"/>
              <a:gd name="connsiteY12" fmla="*/ 224392 h 1315502"/>
              <a:gd name="connsiteX13" fmla="*/ 608665 w 964889"/>
              <a:gd name="connsiteY13" fmla="*/ 162684 h 1315502"/>
              <a:gd name="connsiteX14" fmla="*/ 558177 w 964889"/>
              <a:gd name="connsiteY14" fmla="*/ 81342 h 1315502"/>
              <a:gd name="connsiteX15" fmla="*/ 535738 w 964889"/>
              <a:gd name="connsiteY15" fmla="*/ 44878 h 1315502"/>
              <a:gd name="connsiteX16" fmla="*/ 532933 w 964889"/>
              <a:gd name="connsiteY16" fmla="*/ 11219 h 1315502"/>
              <a:gd name="connsiteX17" fmla="*/ 546957 w 964889"/>
              <a:gd name="connsiteY17" fmla="*/ 0 h 1315502"/>
              <a:gd name="connsiteX18" fmla="*/ 656349 w 964889"/>
              <a:gd name="connsiteY18" fmla="*/ 36464 h 1315502"/>
              <a:gd name="connsiteX19" fmla="*/ 757326 w 964889"/>
              <a:gd name="connsiteY19" fmla="*/ 81342 h 1315502"/>
              <a:gd name="connsiteX20" fmla="*/ 821838 w 964889"/>
              <a:gd name="connsiteY20" fmla="*/ 129026 h 1315502"/>
              <a:gd name="connsiteX21" fmla="*/ 891961 w 964889"/>
              <a:gd name="connsiteY21" fmla="*/ 201953 h 1315502"/>
              <a:gd name="connsiteX22" fmla="*/ 928425 w 964889"/>
              <a:gd name="connsiteY22" fmla="*/ 258051 h 1315502"/>
              <a:gd name="connsiteX23" fmla="*/ 964889 w 964889"/>
              <a:gd name="connsiteY23" fmla="*/ 328174 h 1315502"/>
              <a:gd name="connsiteX24" fmla="*/ 950864 w 964889"/>
              <a:gd name="connsiteY24" fmla="*/ 359028 h 1315502"/>
              <a:gd name="connsiteX25" fmla="*/ 908791 w 964889"/>
              <a:gd name="connsiteY25" fmla="*/ 415126 h 1315502"/>
              <a:gd name="connsiteX26" fmla="*/ 841473 w 964889"/>
              <a:gd name="connsiteY26" fmla="*/ 485249 h 1315502"/>
              <a:gd name="connsiteX27" fmla="*/ 793789 w 964889"/>
              <a:gd name="connsiteY27" fmla="*/ 527322 h 1315502"/>
              <a:gd name="connsiteX28" fmla="*/ 734886 w 964889"/>
              <a:gd name="connsiteY28" fmla="*/ 591835 h 1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4889" h="1315502">
                <a:moveTo>
                  <a:pt x="734886" y="591835"/>
                </a:moveTo>
                <a:lnTo>
                  <a:pt x="555372" y="816228"/>
                </a:lnTo>
                <a:lnTo>
                  <a:pt x="350614" y="1065865"/>
                </a:lnTo>
                <a:lnTo>
                  <a:pt x="145856" y="1315502"/>
                </a:lnTo>
                <a:lnTo>
                  <a:pt x="0" y="1287453"/>
                </a:lnTo>
                <a:lnTo>
                  <a:pt x="53294" y="1178061"/>
                </a:lnTo>
                <a:lnTo>
                  <a:pt x="154270" y="1037816"/>
                </a:lnTo>
                <a:lnTo>
                  <a:pt x="305735" y="824643"/>
                </a:lnTo>
                <a:lnTo>
                  <a:pt x="488054" y="572201"/>
                </a:lnTo>
                <a:lnTo>
                  <a:pt x="575006" y="431956"/>
                </a:lnTo>
                <a:lnTo>
                  <a:pt x="617080" y="345003"/>
                </a:lnTo>
                <a:lnTo>
                  <a:pt x="633910" y="283295"/>
                </a:lnTo>
                <a:lnTo>
                  <a:pt x="631105" y="224392"/>
                </a:lnTo>
                <a:lnTo>
                  <a:pt x="608665" y="162684"/>
                </a:lnTo>
                <a:lnTo>
                  <a:pt x="558177" y="81342"/>
                </a:lnTo>
                <a:lnTo>
                  <a:pt x="535738" y="44878"/>
                </a:lnTo>
                <a:lnTo>
                  <a:pt x="532933" y="11219"/>
                </a:lnTo>
                <a:lnTo>
                  <a:pt x="546957" y="0"/>
                </a:lnTo>
                <a:lnTo>
                  <a:pt x="656349" y="36464"/>
                </a:lnTo>
                <a:lnTo>
                  <a:pt x="757326" y="81342"/>
                </a:lnTo>
                <a:lnTo>
                  <a:pt x="821838" y="129026"/>
                </a:lnTo>
                <a:lnTo>
                  <a:pt x="891961" y="201953"/>
                </a:lnTo>
                <a:lnTo>
                  <a:pt x="928425" y="258051"/>
                </a:lnTo>
                <a:lnTo>
                  <a:pt x="964889" y="328174"/>
                </a:lnTo>
                <a:lnTo>
                  <a:pt x="950864" y="359028"/>
                </a:lnTo>
                <a:lnTo>
                  <a:pt x="908791" y="415126"/>
                </a:lnTo>
                <a:lnTo>
                  <a:pt x="841473" y="485249"/>
                </a:lnTo>
                <a:lnTo>
                  <a:pt x="793789" y="527322"/>
                </a:lnTo>
                <a:lnTo>
                  <a:pt x="734886" y="591835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FE919DA-EE11-4317-B4AB-BD1249E14CA7}"/>
              </a:ext>
            </a:extLst>
          </p:cNvPr>
          <p:cNvSpPr/>
          <p:nvPr/>
        </p:nvSpPr>
        <p:spPr>
          <a:xfrm>
            <a:off x="5116513" y="4333875"/>
            <a:ext cx="527050" cy="971550"/>
          </a:xfrm>
          <a:custGeom>
            <a:avLst/>
            <a:gdLst>
              <a:gd name="connsiteX0" fmla="*/ 66675 w 526257"/>
              <a:gd name="connsiteY0" fmla="*/ 188119 h 971550"/>
              <a:gd name="connsiteX1" fmla="*/ 176213 w 526257"/>
              <a:gd name="connsiteY1" fmla="*/ 440531 h 971550"/>
              <a:gd name="connsiteX2" fmla="*/ 250032 w 526257"/>
              <a:gd name="connsiteY2" fmla="*/ 645319 h 971550"/>
              <a:gd name="connsiteX3" fmla="*/ 302419 w 526257"/>
              <a:gd name="connsiteY3" fmla="*/ 819150 h 971550"/>
              <a:gd name="connsiteX4" fmla="*/ 328613 w 526257"/>
              <a:gd name="connsiteY4" fmla="*/ 885825 h 971550"/>
              <a:gd name="connsiteX5" fmla="*/ 352425 w 526257"/>
              <a:gd name="connsiteY5" fmla="*/ 926306 h 971550"/>
              <a:gd name="connsiteX6" fmla="*/ 378619 w 526257"/>
              <a:gd name="connsiteY6" fmla="*/ 952500 h 971550"/>
              <a:gd name="connsiteX7" fmla="*/ 400050 w 526257"/>
              <a:gd name="connsiteY7" fmla="*/ 966788 h 971550"/>
              <a:gd name="connsiteX8" fmla="*/ 423863 w 526257"/>
              <a:gd name="connsiteY8" fmla="*/ 971550 h 971550"/>
              <a:gd name="connsiteX9" fmla="*/ 459582 w 526257"/>
              <a:gd name="connsiteY9" fmla="*/ 964406 h 971550"/>
              <a:gd name="connsiteX10" fmla="*/ 481013 w 526257"/>
              <a:gd name="connsiteY10" fmla="*/ 938213 h 971550"/>
              <a:gd name="connsiteX11" fmla="*/ 502444 w 526257"/>
              <a:gd name="connsiteY11" fmla="*/ 876300 h 971550"/>
              <a:gd name="connsiteX12" fmla="*/ 521494 w 526257"/>
              <a:gd name="connsiteY12" fmla="*/ 754856 h 971550"/>
              <a:gd name="connsiteX13" fmla="*/ 526257 w 526257"/>
              <a:gd name="connsiteY13" fmla="*/ 664369 h 971550"/>
              <a:gd name="connsiteX14" fmla="*/ 523875 w 526257"/>
              <a:gd name="connsiteY14" fmla="*/ 595313 h 971550"/>
              <a:gd name="connsiteX15" fmla="*/ 504825 w 526257"/>
              <a:gd name="connsiteY15" fmla="*/ 523875 h 971550"/>
              <a:gd name="connsiteX16" fmla="*/ 459582 w 526257"/>
              <a:gd name="connsiteY16" fmla="*/ 435769 h 971550"/>
              <a:gd name="connsiteX17" fmla="*/ 395288 w 526257"/>
              <a:gd name="connsiteY17" fmla="*/ 357188 h 971550"/>
              <a:gd name="connsiteX18" fmla="*/ 88107 w 526257"/>
              <a:gd name="connsiteY18" fmla="*/ 19050 h 971550"/>
              <a:gd name="connsiteX19" fmla="*/ 35719 w 526257"/>
              <a:gd name="connsiteY19" fmla="*/ 0 h 971550"/>
              <a:gd name="connsiteX20" fmla="*/ 4763 w 526257"/>
              <a:gd name="connsiteY20" fmla="*/ 4763 h 971550"/>
              <a:gd name="connsiteX21" fmla="*/ 0 w 526257"/>
              <a:gd name="connsiteY21" fmla="*/ 16669 h 971550"/>
              <a:gd name="connsiteX22" fmla="*/ 0 w 526257"/>
              <a:gd name="connsiteY22" fmla="*/ 42863 h 971550"/>
              <a:gd name="connsiteX23" fmla="*/ 66675 w 526257"/>
              <a:gd name="connsiteY23" fmla="*/ 18811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257" h="971550">
                <a:moveTo>
                  <a:pt x="66675" y="188119"/>
                </a:moveTo>
                <a:lnTo>
                  <a:pt x="176213" y="440531"/>
                </a:lnTo>
                <a:lnTo>
                  <a:pt x="250032" y="645319"/>
                </a:lnTo>
                <a:lnTo>
                  <a:pt x="302419" y="819150"/>
                </a:lnTo>
                <a:lnTo>
                  <a:pt x="328613" y="885825"/>
                </a:lnTo>
                <a:lnTo>
                  <a:pt x="352425" y="926306"/>
                </a:lnTo>
                <a:lnTo>
                  <a:pt x="378619" y="952500"/>
                </a:lnTo>
                <a:lnTo>
                  <a:pt x="400050" y="966788"/>
                </a:lnTo>
                <a:lnTo>
                  <a:pt x="423863" y="971550"/>
                </a:lnTo>
                <a:lnTo>
                  <a:pt x="459582" y="964406"/>
                </a:lnTo>
                <a:lnTo>
                  <a:pt x="481013" y="938213"/>
                </a:lnTo>
                <a:lnTo>
                  <a:pt x="502444" y="876300"/>
                </a:lnTo>
                <a:lnTo>
                  <a:pt x="521494" y="754856"/>
                </a:lnTo>
                <a:lnTo>
                  <a:pt x="526257" y="664369"/>
                </a:lnTo>
                <a:lnTo>
                  <a:pt x="523875" y="595313"/>
                </a:lnTo>
                <a:lnTo>
                  <a:pt x="504825" y="523875"/>
                </a:lnTo>
                <a:lnTo>
                  <a:pt x="459582" y="435769"/>
                </a:lnTo>
                <a:lnTo>
                  <a:pt x="395288" y="357188"/>
                </a:lnTo>
                <a:lnTo>
                  <a:pt x="88107" y="19050"/>
                </a:lnTo>
                <a:lnTo>
                  <a:pt x="35719" y="0"/>
                </a:lnTo>
                <a:lnTo>
                  <a:pt x="4763" y="4763"/>
                </a:lnTo>
                <a:lnTo>
                  <a:pt x="0" y="16669"/>
                </a:lnTo>
                <a:lnTo>
                  <a:pt x="0" y="42863"/>
                </a:lnTo>
                <a:lnTo>
                  <a:pt x="66675" y="18811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B13F434-2C4D-4C84-B7C7-A22C3350D3BB}"/>
              </a:ext>
            </a:extLst>
          </p:cNvPr>
          <p:cNvSpPr/>
          <p:nvPr/>
        </p:nvSpPr>
        <p:spPr>
          <a:xfrm>
            <a:off x="3711576" y="4452938"/>
            <a:ext cx="771525" cy="1312862"/>
          </a:xfrm>
          <a:custGeom>
            <a:avLst/>
            <a:gdLst>
              <a:gd name="connsiteX0" fmla="*/ 647480 w 771690"/>
              <a:gd name="connsiteY0" fmla="*/ 412273 h 1313459"/>
              <a:gd name="connsiteX1" fmla="*/ 414915 w 771690"/>
              <a:gd name="connsiteY1" fmla="*/ 763762 h 1313459"/>
              <a:gd name="connsiteX2" fmla="*/ 198208 w 771690"/>
              <a:gd name="connsiteY2" fmla="*/ 1086180 h 1313459"/>
              <a:gd name="connsiteX3" fmla="*/ 87211 w 771690"/>
              <a:gd name="connsiteY3" fmla="*/ 1250033 h 1313459"/>
              <a:gd name="connsiteX4" fmla="*/ 52855 w 771690"/>
              <a:gd name="connsiteY4" fmla="*/ 1300245 h 1313459"/>
              <a:gd name="connsiteX5" fmla="*/ 15857 w 771690"/>
              <a:gd name="connsiteY5" fmla="*/ 1313459 h 1313459"/>
              <a:gd name="connsiteX6" fmla="*/ 0 w 771690"/>
              <a:gd name="connsiteY6" fmla="*/ 1305531 h 1313459"/>
              <a:gd name="connsiteX7" fmla="*/ 7928 w 771690"/>
              <a:gd name="connsiteY7" fmla="*/ 1252675 h 1313459"/>
              <a:gd name="connsiteX8" fmla="*/ 108354 w 771690"/>
              <a:gd name="connsiteY8" fmla="*/ 1043896 h 1313459"/>
              <a:gd name="connsiteX9" fmla="*/ 251063 w 771690"/>
              <a:gd name="connsiteY9" fmla="*/ 684479 h 1313459"/>
              <a:gd name="connsiteX10" fmla="*/ 351489 w 771690"/>
              <a:gd name="connsiteY10" fmla="*/ 391131 h 1313459"/>
              <a:gd name="connsiteX11" fmla="*/ 406987 w 771690"/>
              <a:gd name="connsiteY11" fmla="*/ 211422 h 1313459"/>
              <a:gd name="connsiteX12" fmla="*/ 417558 w 771690"/>
              <a:gd name="connsiteY12" fmla="*/ 155924 h 1313459"/>
              <a:gd name="connsiteX13" fmla="*/ 414915 w 771690"/>
              <a:gd name="connsiteY13" fmla="*/ 121568 h 1313459"/>
              <a:gd name="connsiteX14" fmla="*/ 396416 w 771690"/>
              <a:gd name="connsiteY14" fmla="*/ 92497 h 1313459"/>
              <a:gd name="connsiteX15" fmla="*/ 383202 w 771690"/>
              <a:gd name="connsiteY15" fmla="*/ 79283 h 1313459"/>
              <a:gd name="connsiteX16" fmla="*/ 369988 w 771690"/>
              <a:gd name="connsiteY16" fmla="*/ 68712 h 1313459"/>
              <a:gd name="connsiteX17" fmla="*/ 359417 w 771690"/>
              <a:gd name="connsiteY17" fmla="*/ 55498 h 1313459"/>
              <a:gd name="connsiteX18" fmla="*/ 356774 w 771690"/>
              <a:gd name="connsiteY18" fmla="*/ 34356 h 1313459"/>
              <a:gd name="connsiteX19" fmla="*/ 367346 w 771690"/>
              <a:gd name="connsiteY19" fmla="*/ 15857 h 1313459"/>
              <a:gd name="connsiteX20" fmla="*/ 401702 w 771690"/>
              <a:gd name="connsiteY20" fmla="*/ 0 h 1313459"/>
              <a:gd name="connsiteX21" fmla="*/ 441343 w 771690"/>
              <a:gd name="connsiteY21" fmla="*/ 7928 h 1313459"/>
              <a:gd name="connsiteX22" fmla="*/ 549697 w 771690"/>
              <a:gd name="connsiteY22" fmla="*/ 58141 h 1313459"/>
              <a:gd name="connsiteX23" fmla="*/ 631623 w 771690"/>
              <a:gd name="connsiteY23" fmla="*/ 105711 h 1313459"/>
              <a:gd name="connsiteX24" fmla="*/ 716192 w 771690"/>
              <a:gd name="connsiteY24" fmla="*/ 169138 h 1313459"/>
              <a:gd name="connsiteX25" fmla="*/ 763762 w 771690"/>
              <a:gd name="connsiteY25" fmla="*/ 221993 h 1313459"/>
              <a:gd name="connsiteX26" fmla="*/ 771690 w 771690"/>
              <a:gd name="connsiteY26" fmla="*/ 243135 h 1313459"/>
              <a:gd name="connsiteX27" fmla="*/ 766405 w 771690"/>
              <a:gd name="connsiteY27" fmla="*/ 266920 h 1313459"/>
              <a:gd name="connsiteX28" fmla="*/ 745262 w 771690"/>
              <a:gd name="connsiteY28" fmla="*/ 290705 h 1313459"/>
              <a:gd name="connsiteX29" fmla="*/ 695050 w 771690"/>
              <a:gd name="connsiteY29" fmla="*/ 340918 h 1313459"/>
              <a:gd name="connsiteX30" fmla="*/ 676550 w 771690"/>
              <a:gd name="connsiteY30" fmla="*/ 367346 h 1313459"/>
              <a:gd name="connsiteX31" fmla="*/ 647480 w 771690"/>
              <a:gd name="connsiteY31" fmla="*/ 412273 h 13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1690" h="1313459">
                <a:moveTo>
                  <a:pt x="647480" y="412273"/>
                </a:moveTo>
                <a:lnTo>
                  <a:pt x="414915" y="763762"/>
                </a:lnTo>
                <a:lnTo>
                  <a:pt x="198208" y="1086180"/>
                </a:lnTo>
                <a:lnTo>
                  <a:pt x="87211" y="1250033"/>
                </a:lnTo>
                <a:lnTo>
                  <a:pt x="52855" y="1300245"/>
                </a:lnTo>
                <a:lnTo>
                  <a:pt x="15857" y="1313459"/>
                </a:lnTo>
                <a:lnTo>
                  <a:pt x="0" y="1305531"/>
                </a:lnTo>
                <a:lnTo>
                  <a:pt x="7928" y="1252675"/>
                </a:lnTo>
                <a:lnTo>
                  <a:pt x="108354" y="1043896"/>
                </a:lnTo>
                <a:lnTo>
                  <a:pt x="251063" y="684479"/>
                </a:lnTo>
                <a:lnTo>
                  <a:pt x="351489" y="391131"/>
                </a:lnTo>
                <a:lnTo>
                  <a:pt x="406987" y="211422"/>
                </a:lnTo>
                <a:lnTo>
                  <a:pt x="417558" y="155924"/>
                </a:lnTo>
                <a:lnTo>
                  <a:pt x="414915" y="121568"/>
                </a:lnTo>
                <a:lnTo>
                  <a:pt x="396416" y="92497"/>
                </a:lnTo>
                <a:lnTo>
                  <a:pt x="383202" y="79283"/>
                </a:lnTo>
                <a:lnTo>
                  <a:pt x="369988" y="68712"/>
                </a:lnTo>
                <a:lnTo>
                  <a:pt x="359417" y="55498"/>
                </a:lnTo>
                <a:lnTo>
                  <a:pt x="356774" y="34356"/>
                </a:lnTo>
                <a:lnTo>
                  <a:pt x="367346" y="15857"/>
                </a:lnTo>
                <a:lnTo>
                  <a:pt x="401702" y="0"/>
                </a:lnTo>
                <a:lnTo>
                  <a:pt x="441343" y="7928"/>
                </a:lnTo>
                <a:lnTo>
                  <a:pt x="549697" y="58141"/>
                </a:lnTo>
                <a:lnTo>
                  <a:pt x="631623" y="105711"/>
                </a:lnTo>
                <a:lnTo>
                  <a:pt x="716192" y="169138"/>
                </a:lnTo>
                <a:lnTo>
                  <a:pt x="763762" y="221993"/>
                </a:lnTo>
                <a:lnTo>
                  <a:pt x="771690" y="243135"/>
                </a:lnTo>
                <a:lnTo>
                  <a:pt x="766405" y="266920"/>
                </a:lnTo>
                <a:lnTo>
                  <a:pt x="745262" y="290705"/>
                </a:lnTo>
                <a:lnTo>
                  <a:pt x="695050" y="340918"/>
                </a:lnTo>
                <a:lnTo>
                  <a:pt x="676550" y="367346"/>
                </a:lnTo>
                <a:lnTo>
                  <a:pt x="647480" y="412273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A51F1E3-9137-412D-8C50-2D80A9FFE6F8}"/>
              </a:ext>
            </a:extLst>
          </p:cNvPr>
          <p:cNvSpPr/>
          <p:nvPr/>
        </p:nvSpPr>
        <p:spPr>
          <a:xfrm>
            <a:off x="5543551" y="1550989"/>
            <a:ext cx="1419225" cy="2090737"/>
          </a:xfrm>
          <a:custGeom>
            <a:avLst/>
            <a:gdLst>
              <a:gd name="connsiteX0" fmla="*/ 1188720 w 1419308"/>
              <a:gd name="connsiteY0" fmla="*/ 628153 h 2091193"/>
              <a:gd name="connsiteX1" fmla="*/ 1017767 w 1419308"/>
              <a:gd name="connsiteY1" fmla="*/ 930303 h 2091193"/>
              <a:gd name="connsiteX2" fmla="*/ 858741 w 1419308"/>
              <a:gd name="connsiteY2" fmla="*/ 1172818 h 2091193"/>
              <a:gd name="connsiteX3" fmla="*/ 667910 w 1419308"/>
              <a:gd name="connsiteY3" fmla="*/ 1427259 h 2091193"/>
              <a:gd name="connsiteX4" fmla="*/ 485030 w 1419308"/>
              <a:gd name="connsiteY4" fmla="*/ 1641945 h 2091193"/>
              <a:gd name="connsiteX5" fmla="*/ 286247 w 1419308"/>
              <a:gd name="connsiteY5" fmla="*/ 1860606 h 2091193"/>
              <a:gd name="connsiteX6" fmla="*/ 123245 w 1419308"/>
              <a:gd name="connsiteY6" fmla="*/ 2019632 h 2091193"/>
              <a:gd name="connsiteX7" fmla="*/ 51683 w 1419308"/>
              <a:gd name="connsiteY7" fmla="*/ 2079266 h 2091193"/>
              <a:gd name="connsiteX8" fmla="*/ 0 w 1419308"/>
              <a:gd name="connsiteY8" fmla="*/ 2091193 h 2091193"/>
              <a:gd name="connsiteX9" fmla="*/ 7951 w 1419308"/>
              <a:gd name="connsiteY9" fmla="*/ 2031559 h 2091193"/>
              <a:gd name="connsiteX10" fmla="*/ 99391 w 1419308"/>
              <a:gd name="connsiteY10" fmla="*/ 1908313 h 2091193"/>
              <a:gd name="connsiteX11" fmla="*/ 278296 w 1419308"/>
              <a:gd name="connsiteY11" fmla="*/ 1669774 h 2091193"/>
              <a:gd name="connsiteX12" fmla="*/ 461176 w 1419308"/>
              <a:gd name="connsiteY12" fmla="*/ 1399430 h 2091193"/>
              <a:gd name="connsiteX13" fmla="*/ 679836 w 1419308"/>
              <a:gd name="connsiteY13" fmla="*/ 1053548 h 2091193"/>
              <a:gd name="connsiteX14" fmla="*/ 854765 w 1419308"/>
              <a:gd name="connsiteY14" fmla="*/ 711642 h 2091193"/>
              <a:gd name="connsiteX15" fmla="*/ 974035 w 1419308"/>
              <a:gd name="connsiteY15" fmla="*/ 445273 h 2091193"/>
              <a:gd name="connsiteX16" fmla="*/ 1021743 w 1419308"/>
              <a:gd name="connsiteY16" fmla="*/ 302150 h 2091193"/>
              <a:gd name="connsiteX17" fmla="*/ 1037645 w 1419308"/>
              <a:gd name="connsiteY17" fmla="*/ 202759 h 2091193"/>
              <a:gd name="connsiteX18" fmla="*/ 1029694 w 1419308"/>
              <a:gd name="connsiteY18" fmla="*/ 178905 h 2091193"/>
              <a:gd name="connsiteX19" fmla="*/ 1001864 w 1419308"/>
              <a:gd name="connsiteY19" fmla="*/ 143124 h 2091193"/>
              <a:gd name="connsiteX20" fmla="*/ 962108 w 1419308"/>
              <a:gd name="connsiteY20" fmla="*/ 111319 h 2091193"/>
              <a:gd name="connsiteX21" fmla="*/ 922351 w 1419308"/>
              <a:gd name="connsiteY21" fmla="*/ 91440 h 2091193"/>
              <a:gd name="connsiteX22" fmla="*/ 882595 w 1419308"/>
              <a:gd name="connsiteY22" fmla="*/ 63611 h 2091193"/>
              <a:gd name="connsiteX23" fmla="*/ 854765 w 1419308"/>
              <a:gd name="connsiteY23" fmla="*/ 39757 h 2091193"/>
              <a:gd name="connsiteX24" fmla="*/ 850790 w 1419308"/>
              <a:gd name="connsiteY24" fmla="*/ 19879 h 2091193"/>
              <a:gd name="connsiteX25" fmla="*/ 866692 w 1419308"/>
              <a:gd name="connsiteY25" fmla="*/ 0 h 2091193"/>
              <a:gd name="connsiteX26" fmla="*/ 938254 w 1419308"/>
              <a:gd name="connsiteY26" fmla="*/ 0 h 2091193"/>
              <a:gd name="connsiteX27" fmla="*/ 1041621 w 1419308"/>
              <a:gd name="connsiteY27" fmla="*/ 11927 h 2091193"/>
              <a:gd name="connsiteX28" fmla="*/ 1156915 w 1419308"/>
              <a:gd name="connsiteY28" fmla="*/ 47708 h 2091193"/>
              <a:gd name="connsiteX29" fmla="*/ 1268233 w 1419308"/>
              <a:gd name="connsiteY29" fmla="*/ 95416 h 2091193"/>
              <a:gd name="connsiteX30" fmla="*/ 1343770 w 1419308"/>
              <a:gd name="connsiteY30" fmla="*/ 139148 h 2091193"/>
              <a:gd name="connsiteX31" fmla="*/ 1391478 w 1419308"/>
              <a:gd name="connsiteY31" fmla="*/ 182880 h 2091193"/>
              <a:gd name="connsiteX32" fmla="*/ 1415332 w 1419308"/>
              <a:gd name="connsiteY32" fmla="*/ 222637 h 2091193"/>
              <a:gd name="connsiteX33" fmla="*/ 1419308 w 1419308"/>
              <a:gd name="connsiteY33" fmla="*/ 254442 h 2091193"/>
              <a:gd name="connsiteX34" fmla="*/ 1407381 w 1419308"/>
              <a:gd name="connsiteY34" fmla="*/ 298174 h 2091193"/>
              <a:gd name="connsiteX35" fmla="*/ 1375576 w 1419308"/>
              <a:gd name="connsiteY35" fmla="*/ 337931 h 2091193"/>
              <a:gd name="connsiteX36" fmla="*/ 1327868 w 1419308"/>
              <a:gd name="connsiteY36" fmla="*/ 381663 h 2091193"/>
              <a:gd name="connsiteX37" fmla="*/ 1268233 w 1419308"/>
              <a:gd name="connsiteY37" fmla="*/ 469127 h 2091193"/>
              <a:gd name="connsiteX38" fmla="*/ 1188720 w 1419308"/>
              <a:gd name="connsiteY38" fmla="*/ 628153 h 20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9308" h="2091193">
                <a:moveTo>
                  <a:pt x="1188720" y="628153"/>
                </a:moveTo>
                <a:lnTo>
                  <a:pt x="1017767" y="930303"/>
                </a:lnTo>
                <a:lnTo>
                  <a:pt x="858741" y="1172818"/>
                </a:lnTo>
                <a:lnTo>
                  <a:pt x="667910" y="1427259"/>
                </a:lnTo>
                <a:lnTo>
                  <a:pt x="485030" y="1641945"/>
                </a:lnTo>
                <a:lnTo>
                  <a:pt x="286247" y="1860606"/>
                </a:lnTo>
                <a:lnTo>
                  <a:pt x="123245" y="2019632"/>
                </a:lnTo>
                <a:lnTo>
                  <a:pt x="51683" y="2079266"/>
                </a:lnTo>
                <a:lnTo>
                  <a:pt x="0" y="2091193"/>
                </a:lnTo>
                <a:lnTo>
                  <a:pt x="7951" y="2031559"/>
                </a:lnTo>
                <a:lnTo>
                  <a:pt x="99391" y="1908313"/>
                </a:lnTo>
                <a:lnTo>
                  <a:pt x="278296" y="1669774"/>
                </a:lnTo>
                <a:lnTo>
                  <a:pt x="461176" y="1399430"/>
                </a:lnTo>
                <a:lnTo>
                  <a:pt x="679836" y="1053548"/>
                </a:lnTo>
                <a:lnTo>
                  <a:pt x="854765" y="711642"/>
                </a:lnTo>
                <a:lnTo>
                  <a:pt x="974035" y="445273"/>
                </a:lnTo>
                <a:lnTo>
                  <a:pt x="1021743" y="302150"/>
                </a:lnTo>
                <a:lnTo>
                  <a:pt x="1037645" y="202759"/>
                </a:lnTo>
                <a:lnTo>
                  <a:pt x="1029694" y="178905"/>
                </a:lnTo>
                <a:lnTo>
                  <a:pt x="1001864" y="143124"/>
                </a:lnTo>
                <a:lnTo>
                  <a:pt x="962108" y="111319"/>
                </a:lnTo>
                <a:lnTo>
                  <a:pt x="922351" y="91440"/>
                </a:lnTo>
                <a:lnTo>
                  <a:pt x="882595" y="63611"/>
                </a:lnTo>
                <a:lnTo>
                  <a:pt x="854765" y="39757"/>
                </a:lnTo>
                <a:lnTo>
                  <a:pt x="850790" y="19879"/>
                </a:lnTo>
                <a:lnTo>
                  <a:pt x="866692" y="0"/>
                </a:lnTo>
                <a:lnTo>
                  <a:pt x="938254" y="0"/>
                </a:lnTo>
                <a:lnTo>
                  <a:pt x="1041621" y="11927"/>
                </a:lnTo>
                <a:lnTo>
                  <a:pt x="1156915" y="47708"/>
                </a:lnTo>
                <a:lnTo>
                  <a:pt x="1268233" y="95416"/>
                </a:lnTo>
                <a:lnTo>
                  <a:pt x="1343770" y="139148"/>
                </a:lnTo>
                <a:lnTo>
                  <a:pt x="1391478" y="182880"/>
                </a:lnTo>
                <a:lnTo>
                  <a:pt x="1415332" y="222637"/>
                </a:lnTo>
                <a:lnTo>
                  <a:pt x="1419308" y="254442"/>
                </a:lnTo>
                <a:lnTo>
                  <a:pt x="1407381" y="298174"/>
                </a:lnTo>
                <a:lnTo>
                  <a:pt x="1375576" y="337931"/>
                </a:lnTo>
                <a:lnTo>
                  <a:pt x="1327868" y="381663"/>
                </a:lnTo>
                <a:lnTo>
                  <a:pt x="1268233" y="469127"/>
                </a:lnTo>
                <a:lnTo>
                  <a:pt x="1188720" y="6281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ABF826D-F27B-4CB1-9343-03790593B548}"/>
              </a:ext>
            </a:extLst>
          </p:cNvPr>
          <p:cNvSpPr/>
          <p:nvPr/>
        </p:nvSpPr>
        <p:spPr>
          <a:xfrm>
            <a:off x="5976938" y="3381375"/>
            <a:ext cx="1536700" cy="381000"/>
          </a:xfrm>
          <a:custGeom>
            <a:avLst/>
            <a:gdLst>
              <a:gd name="connsiteX0" fmla="*/ 445293 w 1535906"/>
              <a:gd name="connsiteY0" fmla="*/ 166688 h 381000"/>
              <a:gd name="connsiteX1" fmla="*/ 892968 w 1535906"/>
              <a:gd name="connsiteY1" fmla="*/ 111919 h 381000"/>
              <a:gd name="connsiteX2" fmla="*/ 973931 w 1535906"/>
              <a:gd name="connsiteY2" fmla="*/ 95250 h 381000"/>
              <a:gd name="connsiteX3" fmla="*/ 1073943 w 1535906"/>
              <a:gd name="connsiteY3" fmla="*/ 61913 h 381000"/>
              <a:gd name="connsiteX4" fmla="*/ 1188243 w 1535906"/>
              <a:gd name="connsiteY4" fmla="*/ 0 h 381000"/>
              <a:gd name="connsiteX5" fmla="*/ 1293018 w 1535906"/>
              <a:gd name="connsiteY5" fmla="*/ 11906 h 381000"/>
              <a:gd name="connsiteX6" fmla="*/ 1381125 w 1535906"/>
              <a:gd name="connsiteY6" fmla="*/ 30956 h 381000"/>
              <a:gd name="connsiteX7" fmla="*/ 1462087 w 1535906"/>
              <a:gd name="connsiteY7" fmla="*/ 66675 h 381000"/>
              <a:gd name="connsiteX8" fmla="*/ 1509712 w 1535906"/>
              <a:gd name="connsiteY8" fmla="*/ 102394 h 381000"/>
              <a:gd name="connsiteX9" fmla="*/ 1533525 w 1535906"/>
              <a:gd name="connsiteY9" fmla="*/ 138113 h 381000"/>
              <a:gd name="connsiteX10" fmla="*/ 1535906 w 1535906"/>
              <a:gd name="connsiteY10" fmla="*/ 178594 h 381000"/>
              <a:gd name="connsiteX11" fmla="*/ 1512093 w 1535906"/>
              <a:gd name="connsiteY11" fmla="*/ 211931 h 381000"/>
              <a:gd name="connsiteX12" fmla="*/ 1476375 w 1535906"/>
              <a:gd name="connsiteY12" fmla="*/ 228600 h 381000"/>
              <a:gd name="connsiteX13" fmla="*/ 1407318 w 1535906"/>
              <a:gd name="connsiteY13" fmla="*/ 245269 h 381000"/>
              <a:gd name="connsiteX14" fmla="*/ 976312 w 1535906"/>
              <a:gd name="connsiteY14" fmla="*/ 292894 h 381000"/>
              <a:gd name="connsiteX15" fmla="*/ 642937 w 1535906"/>
              <a:gd name="connsiteY15" fmla="*/ 340519 h 381000"/>
              <a:gd name="connsiteX16" fmla="*/ 445293 w 1535906"/>
              <a:gd name="connsiteY16" fmla="*/ 373856 h 381000"/>
              <a:gd name="connsiteX17" fmla="*/ 378618 w 1535906"/>
              <a:gd name="connsiteY17" fmla="*/ 381000 h 381000"/>
              <a:gd name="connsiteX18" fmla="*/ 316706 w 1535906"/>
              <a:gd name="connsiteY18" fmla="*/ 381000 h 381000"/>
              <a:gd name="connsiteX19" fmla="*/ 259556 w 1535906"/>
              <a:gd name="connsiteY19" fmla="*/ 373856 h 381000"/>
              <a:gd name="connsiteX20" fmla="*/ 190500 w 1535906"/>
              <a:gd name="connsiteY20" fmla="*/ 347663 h 381000"/>
              <a:gd name="connsiteX21" fmla="*/ 130968 w 1535906"/>
              <a:gd name="connsiteY21" fmla="*/ 304800 h 381000"/>
              <a:gd name="connsiteX22" fmla="*/ 66675 w 1535906"/>
              <a:gd name="connsiteY22" fmla="*/ 242888 h 381000"/>
              <a:gd name="connsiteX23" fmla="*/ 14287 w 1535906"/>
              <a:gd name="connsiteY23" fmla="*/ 176213 h 381000"/>
              <a:gd name="connsiteX24" fmla="*/ 0 w 1535906"/>
              <a:gd name="connsiteY24" fmla="*/ 147638 h 381000"/>
              <a:gd name="connsiteX25" fmla="*/ 0 w 1535906"/>
              <a:gd name="connsiteY25" fmla="*/ 116681 h 381000"/>
              <a:gd name="connsiteX26" fmla="*/ 16668 w 1535906"/>
              <a:gd name="connsiteY26" fmla="*/ 88106 h 381000"/>
              <a:gd name="connsiteX27" fmla="*/ 35718 w 1535906"/>
              <a:gd name="connsiteY27" fmla="*/ 90488 h 381000"/>
              <a:gd name="connsiteX28" fmla="*/ 64293 w 1535906"/>
              <a:gd name="connsiteY28" fmla="*/ 109538 h 381000"/>
              <a:gd name="connsiteX29" fmla="*/ 111918 w 1535906"/>
              <a:gd name="connsiteY29" fmla="*/ 138113 h 381000"/>
              <a:gd name="connsiteX30" fmla="*/ 173831 w 1535906"/>
              <a:gd name="connsiteY30" fmla="*/ 164306 h 381000"/>
              <a:gd name="connsiteX31" fmla="*/ 233362 w 1535906"/>
              <a:gd name="connsiteY31" fmla="*/ 178594 h 381000"/>
              <a:gd name="connsiteX32" fmla="*/ 350043 w 1535906"/>
              <a:gd name="connsiteY32" fmla="*/ 180975 h 381000"/>
              <a:gd name="connsiteX33" fmla="*/ 445293 w 1535906"/>
              <a:gd name="connsiteY33" fmla="*/ 16668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35906" h="381000">
                <a:moveTo>
                  <a:pt x="445293" y="166688"/>
                </a:moveTo>
                <a:lnTo>
                  <a:pt x="892968" y="111919"/>
                </a:lnTo>
                <a:lnTo>
                  <a:pt x="973931" y="95250"/>
                </a:lnTo>
                <a:lnTo>
                  <a:pt x="1073943" y="61913"/>
                </a:lnTo>
                <a:lnTo>
                  <a:pt x="1188243" y="0"/>
                </a:lnTo>
                <a:lnTo>
                  <a:pt x="1293018" y="11906"/>
                </a:lnTo>
                <a:lnTo>
                  <a:pt x="1381125" y="30956"/>
                </a:lnTo>
                <a:lnTo>
                  <a:pt x="1462087" y="66675"/>
                </a:lnTo>
                <a:lnTo>
                  <a:pt x="1509712" y="102394"/>
                </a:lnTo>
                <a:lnTo>
                  <a:pt x="1533525" y="138113"/>
                </a:lnTo>
                <a:lnTo>
                  <a:pt x="1535906" y="178594"/>
                </a:lnTo>
                <a:lnTo>
                  <a:pt x="1512093" y="211931"/>
                </a:lnTo>
                <a:lnTo>
                  <a:pt x="1476375" y="228600"/>
                </a:lnTo>
                <a:lnTo>
                  <a:pt x="1407318" y="245269"/>
                </a:lnTo>
                <a:lnTo>
                  <a:pt x="976312" y="292894"/>
                </a:lnTo>
                <a:lnTo>
                  <a:pt x="642937" y="340519"/>
                </a:lnTo>
                <a:lnTo>
                  <a:pt x="445293" y="373856"/>
                </a:lnTo>
                <a:lnTo>
                  <a:pt x="378618" y="381000"/>
                </a:lnTo>
                <a:lnTo>
                  <a:pt x="316706" y="381000"/>
                </a:lnTo>
                <a:lnTo>
                  <a:pt x="259556" y="373856"/>
                </a:lnTo>
                <a:lnTo>
                  <a:pt x="190500" y="347663"/>
                </a:lnTo>
                <a:lnTo>
                  <a:pt x="130968" y="304800"/>
                </a:lnTo>
                <a:lnTo>
                  <a:pt x="66675" y="242888"/>
                </a:lnTo>
                <a:lnTo>
                  <a:pt x="14287" y="176213"/>
                </a:lnTo>
                <a:lnTo>
                  <a:pt x="0" y="147638"/>
                </a:lnTo>
                <a:lnTo>
                  <a:pt x="0" y="116681"/>
                </a:lnTo>
                <a:lnTo>
                  <a:pt x="16668" y="88106"/>
                </a:lnTo>
                <a:lnTo>
                  <a:pt x="35718" y="90488"/>
                </a:lnTo>
                <a:lnTo>
                  <a:pt x="64293" y="109538"/>
                </a:lnTo>
                <a:lnTo>
                  <a:pt x="111918" y="138113"/>
                </a:lnTo>
                <a:lnTo>
                  <a:pt x="173831" y="164306"/>
                </a:lnTo>
                <a:lnTo>
                  <a:pt x="233362" y="178594"/>
                </a:lnTo>
                <a:lnTo>
                  <a:pt x="350043" y="180975"/>
                </a:lnTo>
                <a:lnTo>
                  <a:pt x="445293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D79E525-7058-4707-B400-9661DB0EC4E1}"/>
              </a:ext>
            </a:extLst>
          </p:cNvPr>
          <p:cNvSpPr/>
          <p:nvPr/>
        </p:nvSpPr>
        <p:spPr>
          <a:xfrm>
            <a:off x="5591175" y="4075114"/>
            <a:ext cx="2508250" cy="511175"/>
          </a:xfrm>
          <a:custGeom>
            <a:avLst/>
            <a:gdLst>
              <a:gd name="connsiteX0" fmla="*/ 1029401 w 2507588"/>
              <a:gd name="connsiteY0" fmla="*/ 221588 h 510494"/>
              <a:gd name="connsiteX1" fmla="*/ 1556724 w 2507588"/>
              <a:gd name="connsiteY1" fmla="*/ 151465 h 510494"/>
              <a:gd name="connsiteX2" fmla="*/ 1820385 w 2507588"/>
              <a:gd name="connsiteY2" fmla="*/ 103782 h 510494"/>
              <a:gd name="connsiteX3" fmla="*/ 1985875 w 2507588"/>
              <a:gd name="connsiteY3" fmla="*/ 53294 h 510494"/>
              <a:gd name="connsiteX4" fmla="*/ 2128925 w 2507588"/>
              <a:gd name="connsiteY4" fmla="*/ 0 h 510494"/>
              <a:gd name="connsiteX5" fmla="*/ 2229902 w 2507588"/>
              <a:gd name="connsiteY5" fmla="*/ 28049 h 510494"/>
              <a:gd name="connsiteX6" fmla="*/ 2311244 w 2507588"/>
              <a:gd name="connsiteY6" fmla="*/ 53294 h 510494"/>
              <a:gd name="connsiteX7" fmla="*/ 2378562 w 2507588"/>
              <a:gd name="connsiteY7" fmla="*/ 81343 h 510494"/>
              <a:gd name="connsiteX8" fmla="*/ 2445880 w 2507588"/>
              <a:gd name="connsiteY8" fmla="*/ 115002 h 510494"/>
              <a:gd name="connsiteX9" fmla="*/ 2485149 w 2507588"/>
              <a:gd name="connsiteY9" fmla="*/ 148660 h 510494"/>
              <a:gd name="connsiteX10" fmla="*/ 2501978 w 2507588"/>
              <a:gd name="connsiteY10" fmla="*/ 173905 h 510494"/>
              <a:gd name="connsiteX11" fmla="*/ 2507588 w 2507588"/>
              <a:gd name="connsiteY11" fmla="*/ 210368 h 510494"/>
              <a:gd name="connsiteX12" fmla="*/ 2493563 w 2507588"/>
              <a:gd name="connsiteY12" fmla="*/ 244027 h 510494"/>
              <a:gd name="connsiteX13" fmla="*/ 2457099 w 2507588"/>
              <a:gd name="connsiteY13" fmla="*/ 272076 h 510494"/>
              <a:gd name="connsiteX14" fmla="*/ 2403806 w 2507588"/>
              <a:gd name="connsiteY14" fmla="*/ 291711 h 510494"/>
              <a:gd name="connsiteX15" fmla="*/ 2266366 w 2507588"/>
              <a:gd name="connsiteY15" fmla="*/ 302930 h 510494"/>
              <a:gd name="connsiteX16" fmla="*/ 1483796 w 2507588"/>
              <a:gd name="connsiteY16" fmla="*/ 359029 h 510494"/>
              <a:gd name="connsiteX17" fmla="*/ 1015377 w 2507588"/>
              <a:gd name="connsiteY17" fmla="*/ 412322 h 510494"/>
              <a:gd name="connsiteX18" fmla="*/ 931229 w 2507588"/>
              <a:gd name="connsiteY18" fmla="*/ 426346 h 510494"/>
              <a:gd name="connsiteX19" fmla="*/ 796594 w 2507588"/>
              <a:gd name="connsiteY19" fmla="*/ 437566 h 510494"/>
              <a:gd name="connsiteX20" fmla="*/ 622690 w 2507588"/>
              <a:gd name="connsiteY20" fmla="*/ 460005 h 510494"/>
              <a:gd name="connsiteX21" fmla="*/ 490859 w 2507588"/>
              <a:gd name="connsiteY21" fmla="*/ 490859 h 510494"/>
              <a:gd name="connsiteX22" fmla="*/ 406712 w 2507588"/>
              <a:gd name="connsiteY22" fmla="*/ 510494 h 510494"/>
              <a:gd name="connsiteX23" fmla="*/ 316955 w 2507588"/>
              <a:gd name="connsiteY23" fmla="*/ 482444 h 510494"/>
              <a:gd name="connsiteX24" fmla="*/ 173904 w 2507588"/>
              <a:gd name="connsiteY24" fmla="*/ 406712 h 510494"/>
              <a:gd name="connsiteX25" fmla="*/ 81342 w 2507588"/>
              <a:gd name="connsiteY25" fmla="*/ 353419 h 510494"/>
              <a:gd name="connsiteX26" fmla="*/ 14025 w 2507588"/>
              <a:gd name="connsiteY26" fmla="*/ 300125 h 510494"/>
              <a:gd name="connsiteX27" fmla="*/ 0 w 2507588"/>
              <a:gd name="connsiteY27" fmla="*/ 269271 h 510494"/>
              <a:gd name="connsiteX28" fmla="*/ 8415 w 2507588"/>
              <a:gd name="connsiteY28" fmla="*/ 238417 h 510494"/>
              <a:gd name="connsiteX29" fmla="*/ 39269 w 2507588"/>
              <a:gd name="connsiteY29" fmla="*/ 224393 h 510494"/>
              <a:gd name="connsiteX30" fmla="*/ 86952 w 2507588"/>
              <a:gd name="connsiteY30" fmla="*/ 232808 h 510494"/>
              <a:gd name="connsiteX31" fmla="*/ 173904 w 2507588"/>
              <a:gd name="connsiteY31" fmla="*/ 246832 h 510494"/>
              <a:gd name="connsiteX32" fmla="*/ 339394 w 2507588"/>
              <a:gd name="connsiteY32" fmla="*/ 269271 h 510494"/>
              <a:gd name="connsiteX33" fmla="*/ 530128 w 2507588"/>
              <a:gd name="connsiteY33" fmla="*/ 266467 h 510494"/>
              <a:gd name="connsiteX34" fmla="*/ 1029401 w 2507588"/>
              <a:gd name="connsiteY34" fmla="*/ 221588 h 510494"/>
              <a:gd name="connsiteX0" fmla="*/ 1029401 w 2507588"/>
              <a:gd name="connsiteY0" fmla="*/ 221588 h 510494"/>
              <a:gd name="connsiteX1" fmla="*/ 1556724 w 2507588"/>
              <a:gd name="connsiteY1" fmla="*/ 151465 h 510494"/>
              <a:gd name="connsiteX2" fmla="*/ 1820385 w 2507588"/>
              <a:gd name="connsiteY2" fmla="*/ 103782 h 510494"/>
              <a:gd name="connsiteX3" fmla="*/ 1985875 w 2507588"/>
              <a:gd name="connsiteY3" fmla="*/ 53294 h 510494"/>
              <a:gd name="connsiteX4" fmla="*/ 2128925 w 2507588"/>
              <a:gd name="connsiteY4" fmla="*/ 0 h 510494"/>
              <a:gd name="connsiteX5" fmla="*/ 2229902 w 2507588"/>
              <a:gd name="connsiteY5" fmla="*/ 28049 h 510494"/>
              <a:gd name="connsiteX6" fmla="*/ 2311244 w 2507588"/>
              <a:gd name="connsiteY6" fmla="*/ 53294 h 510494"/>
              <a:gd name="connsiteX7" fmla="*/ 2378562 w 2507588"/>
              <a:gd name="connsiteY7" fmla="*/ 81343 h 510494"/>
              <a:gd name="connsiteX8" fmla="*/ 2445880 w 2507588"/>
              <a:gd name="connsiteY8" fmla="*/ 115002 h 510494"/>
              <a:gd name="connsiteX9" fmla="*/ 2485149 w 2507588"/>
              <a:gd name="connsiteY9" fmla="*/ 148660 h 510494"/>
              <a:gd name="connsiteX10" fmla="*/ 2501978 w 2507588"/>
              <a:gd name="connsiteY10" fmla="*/ 173905 h 510494"/>
              <a:gd name="connsiteX11" fmla="*/ 2507588 w 2507588"/>
              <a:gd name="connsiteY11" fmla="*/ 210368 h 510494"/>
              <a:gd name="connsiteX12" fmla="*/ 2493563 w 2507588"/>
              <a:gd name="connsiteY12" fmla="*/ 244027 h 510494"/>
              <a:gd name="connsiteX13" fmla="*/ 2457099 w 2507588"/>
              <a:gd name="connsiteY13" fmla="*/ 272076 h 510494"/>
              <a:gd name="connsiteX14" fmla="*/ 2403806 w 2507588"/>
              <a:gd name="connsiteY14" fmla="*/ 291711 h 510494"/>
              <a:gd name="connsiteX15" fmla="*/ 2266366 w 2507588"/>
              <a:gd name="connsiteY15" fmla="*/ 302930 h 510494"/>
              <a:gd name="connsiteX16" fmla="*/ 1483796 w 2507588"/>
              <a:gd name="connsiteY16" fmla="*/ 359029 h 510494"/>
              <a:gd name="connsiteX17" fmla="*/ 1015377 w 2507588"/>
              <a:gd name="connsiteY17" fmla="*/ 412322 h 510494"/>
              <a:gd name="connsiteX18" fmla="*/ 931229 w 2507588"/>
              <a:gd name="connsiteY18" fmla="*/ 426346 h 510494"/>
              <a:gd name="connsiteX19" fmla="*/ 796594 w 2507588"/>
              <a:gd name="connsiteY19" fmla="*/ 437566 h 510494"/>
              <a:gd name="connsiteX20" fmla="*/ 622690 w 2507588"/>
              <a:gd name="connsiteY20" fmla="*/ 460005 h 510494"/>
              <a:gd name="connsiteX21" fmla="*/ 490859 w 2507588"/>
              <a:gd name="connsiteY21" fmla="*/ 490859 h 510494"/>
              <a:gd name="connsiteX22" fmla="*/ 406712 w 2507588"/>
              <a:gd name="connsiteY22" fmla="*/ 510494 h 510494"/>
              <a:gd name="connsiteX23" fmla="*/ 316955 w 2507588"/>
              <a:gd name="connsiteY23" fmla="*/ 482444 h 510494"/>
              <a:gd name="connsiteX24" fmla="*/ 173904 w 2507588"/>
              <a:gd name="connsiteY24" fmla="*/ 406712 h 510494"/>
              <a:gd name="connsiteX25" fmla="*/ 81342 w 2507588"/>
              <a:gd name="connsiteY25" fmla="*/ 353419 h 510494"/>
              <a:gd name="connsiteX26" fmla="*/ 14025 w 2507588"/>
              <a:gd name="connsiteY26" fmla="*/ 300125 h 510494"/>
              <a:gd name="connsiteX27" fmla="*/ 0 w 2507588"/>
              <a:gd name="connsiteY27" fmla="*/ 269271 h 510494"/>
              <a:gd name="connsiteX28" fmla="*/ 8415 w 2507588"/>
              <a:gd name="connsiteY28" fmla="*/ 238417 h 510494"/>
              <a:gd name="connsiteX29" fmla="*/ 39269 w 2507588"/>
              <a:gd name="connsiteY29" fmla="*/ 224393 h 510494"/>
              <a:gd name="connsiteX30" fmla="*/ 86952 w 2507588"/>
              <a:gd name="connsiteY30" fmla="*/ 232808 h 510494"/>
              <a:gd name="connsiteX31" fmla="*/ 173904 w 2507588"/>
              <a:gd name="connsiteY31" fmla="*/ 246832 h 510494"/>
              <a:gd name="connsiteX32" fmla="*/ 339394 w 2507588"/>
              <a:gd name="connsiteY32" fmla="*/ 269271 h 510494"/>
              <a:gd name="connsiteX33" fmla="*/ 530128 w 2507588"/>
              <a:gd name="connsiteY33" fmla="*/ 266467 h 510494"/>
              <a:gd name="connsiteX34" fmla="*/ 1029401 w 2507588"/>
              <a:gd name="connsiteY34" fmla="*/ 221588 h 5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07588" h="510494">
                <a:moveTo>
                  <a:pt x="1029401" y="221588"/>
                </a:moveTo>
                <a:lnTo>
                  <a:pt x="1556724" y="151465"/>
                </a:lnTo>
                <a:lnTo>
                  <a:pt x="1820385" y="103782"/>
                </a:lnTo>
                <a:lnTo>
                  <a:pt x="1985875" y="53294"/>
                </a:lnTo>
                <a:lnTo>
                  <a:pt x="2128925" y="0"/>
                </a:lnTo>
                <a:lnTo>
                  <a:pt x="2229902" y="28049"/>
                </a:lnTo>
                <a:lnTo>
                  <a:pt x="2311244" y="53294"/>
                </a:lnTo>
                <a:lnTo>
                  <a:pt x="2378562" y="81343"/>
                </a:lnTo>
                <a:lnTo>
                  <a:pt x="2445880" y="115002"/>
                </a:lnTo>
                <a:lnTo>
                  <a:pt x="2485149" y="148660"/>
                </a:lnTo>
                <a:lnTo>
                  <a:pt x="2501978" y="173905"/>
                </a:lnTo>
                <a:lnTo>
                  <a:pt x="2507588" y="210368"/>
                </a:lnTo>
                <a:lnTo>
                  <a:pt x="2493563" y="244027"/>
                </a:lnTo>
                <a:lnTo>
                  <a:pt x="2457099" y="272076"/>
                </a:lnTo>
                <a:lnTo>
                  <a:pt x="2403806" y="291711"/>
                </a:lnTo>
                <a:lnTo>
                  <a:pt x="2266366" y="302930"/>
                </a:lnTo>
                <a:lnTo>
                  <a:pt x="1483796" y="359029"/>
                </a:lnTo>
                <a:lnTo>
                  <a:pt x="1015377" y="412322"/>
                </a:lnTo>
                <a:lnTo>
                  <a:pt x="931229" y="426346"/>
                </a:lnTo>
                <a:lnTo>
                  <a:pt x="796594" y="437566"/>
                </a:lnTo>
                <a:lnTo>
                  <a:pt x="622690" y="460005"/>
                </a:lnTo>
                <a:lnTo>
                  <a:pt x="490859" y="490859"/>
                </a:lnTo>
                <a:lnTo>
                  <a:pt x="406712" y="510494"/>
                </a:lnTo>
                <a:lnTo>
                  <a:pt x="316955" y="482444"/>
                </a:lnTo>
                <a:lnTo>
                  <a:pt x="173904" y="406712"/>
                </a:lnTo>
                <a:lnTo>
                  <a:pt x="81342" y="353419"/>
                </a:lnTo>
                <a:lnTo>
                  <a:pt x="14025" y="300125"/>
                </a:lnTo>
                <a:lnTo>
                  <a:pt x="0" y="269271"/>
                </a:lnTo>
                <a:lnTo>
                  <a:pt x="8415" y="238417"/>
                </a:lnTo>
                <a:lnTo>
                  <a:pt x="39269" y="224393"/>
                </a:lnTo>
                <a:lnTo>
                  <a:pt x="86952" y="232808"/>
                </a:lnTo>
                <a:lnTo>
                  <a:pt x="173904" y="246832"/>
                </a:lnTo>
                <a:lnTo>
                  <a:pt x="339394" y="269271"/>
                </a:lnTo>
                <a:lnTo>
                  <a:pt x="530128" y="266467"/>
                </a:lnTo>
                <a:lnTo>
                  <a:pt x="1029401" y="221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D5AEC86-E553-4281-A4CF-E3D61BA2EAE1}"/>
              </a:ext>
            </a:extLst>
          </p:cNvPr>
          <p:cNvSpPr/>
          <p:nvPr/>
        </p:nvSpPr>
        <p:spPr>
          <a:xfrm>
            <a:off x="4035426" y="2651126"/>
            <a:ext cx="758825" cy="542925"/>
          </a:xfrm>
          <a:custGeom>
            <a:avLst/>
            <a:gdLst>
              <a:gd name="connsiteX0" fmla="*/ 345004 w 760130"/>
              <a:gd name="connsiteY0" fmla="*/ 143050 h 544152"/>
              <a:gd name="connsiteX1" fmla="*/ 532933 w 760130"/>
              <a:gd name="connsiteY1" fmla="*/ 286101 h 544152"/>
              <a:gd name="connsiteX2" fmla="*/ 647934 w 760130"/>
              <a:gd name="connsiteY2" fmla="*/ 384272 h 544152"/>
              <a:gd name="connsiteX3" fmla="*/ 743301 w 760130"/>
              <a:gd name="connsiteY3" fmla="*/ 468420 h 544152"/>
              <a:gd name="connsiteX4" fmla="*/ 760130 w 760130"/>
              <a:gd name="connsiteY4" fmla="*/ 544152 h 544152"/>
              <a:gd name="connsiteX5" fmla="*/ 659153 w 760130"/>
              <a:gd name="connsiteY5" fmla="*/ 535737 h 544152"/>
              <a:gd name="connsiteX6" fmla="*/ 603055 w 760130"/>
              <a:gd name="connsiteY6" fmla="*/ 507688 h 544152"/>
              <a:gd name="connsiteX7" fmla="*/ 513298 w 760130"/>
              <a:gd name="connsiteY7" fmla="*/ 443175 h 544152"/>
              <a:gd name="connsiteX8" fmla="*/ 406712 w 760130"/>
              <a:gd name="connsiteY8" fmla="*/ 387077 h 544152"/>
              <a:gd name="connsiteX9" fmla="*/ 283296 w 760130"/>
              <a:gd name="connsiteY9" fmla="*/ 330979 h 544152"/>
              <a:gd name="connsiteX10" fmla="*/ 131831 w 760130"/>
              <a:gd name="connsiteY10" fmla="*/ 288906 h 544152"/>
              <a:gd name="connsiteX11" fmla="*/ 30854 w 760130"/>
              <a:gd name="connsiteY11" fmla="*/ 266466 h 544152"/>
              <a:gd name="connsiteX12" fmla="*/ 0 w 760130"/>
              <a:gd name="connsiteY12" fmla="*/ 258052 h 544152"/>
              <a:gd name="connsiteX13" fmla="*/ 39269 w 760130"/>
              <a:gd name="connsiteY13" fmla="*/ 50488 h 544152"/>
              <a:gd name="connsiteX14" fmla="*/ 72928 w 760130"/>
              <a:gd name="connsiteY14" fmla="*/ 39269 h 544152"/>
              <a:gd name="connsiteX15" fmla="*/ 95367 w 760130"/>
              <a:gd name="connsiteY15" fmla="*/ 28049 h 544152"/>
              <a:gd name="connsiteX16" fmla="*/ 137441 w 760130"/>
              <a:gd name="connsiteY16" fmla="*/ 0 h 544152"/>
              <a:gd name="connsiteX17" fmla="*/ 345004 w 760130"/>
              <a:gd name="connsiteY17" fmla="*/ 143050 h 5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0130" h="544152">
                <a:moveTo>
                  <a:pt x="345004" y="143050"/>
                </a:moveTo>
                <a:lnTo>
                  <a:pt x="532933" y="286101"/>
                </a:lnTo>
                <a:lnTo>
                  <a:pt x="647934" y="384272"/>
                </a:lnTo>
                <a:lnTo>
                  <a:pt x="743301" y="468420"/>
                </a:lnTo>
                <a:lnTo>
                  <a:pt x="760130" y="544152"/>
                </a:lnTo>
                <a:lnTo>
                  <a:pt x="659153" y="535737"/>
                </a:lnTo>
                <a:lnTo>
                  <a:pt x="603055" y="507688"/>
                </a:lnTo>
                <a:lnTo>
                  <a:pt x="513298" y="443175"/>
                </a:lnTo>
                <a:lnTo>
                  <a:pt x="406712" y="387077"/>
                </a:lnTo>
                <a:lnTo>
                  <a:pt x="283296" y="330979"/>
                </a:lnTo>
                <a:lnTo>
                  <a:pt x="131831" y="288906"/>
                </a:lnTo>
                <a:lnTo>
                  <a:pt x="30854" y="266466"/>
                </a:lnTo>
                <a:lnTo>
                  <a:pt x="0" y="258052"/>
                </a:lnTo>
                <a:lnTo>
                  <a:pt x="39269" y="50488"/>
                </a:lnTo>
                <a:lnTo>
                  <a:pt x="72928" y="39269"/>
                </a:lnTo>
                <a:lnTo>
                  <a:pt x="95367" y="28049"/>
                </a:lnTo>
                <a:lnTo>
                  <a:pt x="137441" y="0"/>
                </a:lnTo>
                <a:lnTo>
                  <a:pt x="345004" y="14305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603E487-64AF-4B84-9ED6-8D3FAE7D56C4}"/>
              </a:ext>
            </a:extLst>
          </p:cNvPr>
          <p:cNvSpPr/>
          <p:nvPr/>
        </p:nvSpPr>
        <p:spPr>
          <a:xfrm>
            <a:off x="4038601" y="2152650"/>
            <a:ext cx="1539875" cy="1866900"/>
          </a:xfrm>
          <a:custGeom>
            <a:avLst/>
            <a:gdLst>
              <a:gd name="connsiteX0" fmla="*/ 1314450 w 1539240"/>
              <a:gd name="connsiteY0" fmla="*/ 567690 h 1866900"/>
              <a:gd name="connsiteX1" fmla="*/ 982980 w 1539240"/>
              <a:gd name="connsiteY1" fmla="*/ 929640 h 1866900"/>
              <a:gd name="connsiteX2" fmla="*/ 567690 w 1539240"/>
              <a:gd name="connsiteY2" fmla="*/ 1371600 h 1866900"/>
              <a:gd name="connsiteX3" fmla="*/ 114300 w 1539240"/>
              <a:gd name="connsiteY3" fmla="*/ 1824990 h 1866900"/>
              <a:gd name="connsiteX4" fmla="*/ 0 w 1539240"/>
              <a:gd name="connsiteY4" fmla="*/ 1866900 h 1866900"/>
              <a:gd name="connsiteX5" fmla="*/ 26670 w 1539240"/>
              <a:gd name="connsiteY5" fmla="*/ 1779270 h 1866900"/>
              <a:gd name="connsiteX6" fmla="*/ 144780 w 1539240"/>
              <a:gd name="connsiteY6" fmla="*/ 1638300 h 1866900"/>
              <a:gd name="connsiteX7" fmla="*/ 411480 w 1539240"/>
              <a:gd name="connsiteY7" fmla="*/ 1314450 h 1866900"/>
              <a:gd name="connsiteX8" fmla="*/ 754380 w 1539240"/>
              <a:gd name="connsiteY8" fmla="*/ 891540 h 1866900"/>
              <a:gd name="connsiteX9" fmla="*/ 963930 w 1539240"/>
              <a:gd name="connsiteY9" fmla="*/ 643890 h 1866900"/>
              <a:gd name="connsiteX10" fmla="*/ 1036320 w 1539240"/>
              <a:gd name="connsiteY10" fmla="*/ 533400 h 1866900"/>
              <a:gd name="connsiteX11" fmla="*/ 1120140 w 1539240"/>
              <a:gd name="connsiteY11" fmla="*/ 403860 h 1866900"/>
              <a:gd name="connsiteX12" fmla="*/ 1188720 w 1539240"/>
              <a:gd name="connsiteY12" fmla="*/ 285750 h 1866900"/>
              <a:gd name="connsiteX13" fmla="*/ 1203960 w 1539240"/>
              <a:gd name="connsiteY13" fmla="*/ 228600 h 1866900"/>
              <a:gd name="connsiteX14" fmla="*/ 1196340 w 1539240"/>
              <a:gd name="connsiteY14" fmla="*/ 129540 h 1866900"/>
              <a:gd name="connsiteX15" fmla="*/ 1181100 w 1539240"/>
              <a:gd name="connsiteY15" fmla="*/ 68580 h 1866900"/>
              <a:gd name="connsiteX16" fmla="*/ 1181100 w 1539240"/>
              <a:gd name="connsiteY16" fmla="*/ 30480 h 1866900"/>
              <a:gd name="connsiteX17" fmla="*/ 1196340 w 1539240"/>
              <a:gd name="connsiteY17" fmla="*/ 11430 h 1866900"/>
              <a:gd name="connsiteX18" fmla="*/ 1223010 w 1539240"/>
              <a:gd name="connsiteY18" fmla="*/ 0 h 1866900"/>
              <a:gd name="connsiteX19" fmla="*/ 1261110 w 1539240"/>
              <a:gd name="connsiteY19" fmla="*/ 19050 h 1866900"/>
              <a:gd name="connsiteX20" fmla="*/ 1337310 w 1539240"/>
              <a:gd name="connsiteY20" fmla="*/ 87630 h 1866900"/>
              <a:gd name="connsiteX21" fmla="*/ 1417320 w 1539240"/>
              <a:gd name="connsiteY21" fmla="*/ 167640 h 1866900"/>
              <a:gd name="connsiteX22" fmla="*/ 1466850 w 1539240"/>
              <a:gd name="connsiteY22" fmla="*/ 220980 h 1866900"/>
              <a:gd name="connsiteX23" fmla="*/ 1512570 w 1539240"/>
              <a:gd name="connsiteY23" fmla="*/ 281940 h 1866900"/>
              <a:gd name="connsiteX24" fmla="*/ 1527810 w 1539240"/>
              <a:gd name="connsiteY24" fmla="*/ 323850 h 1866900"/>
              <a:gd name="connsiteX25" fmla="*/ 1539240 w 1539240"/>
              <a:gd name="connsiteY25" fmla="*/ 373380 h 1866900"/>
              <a:gd name="connsiteX26" fmla="*/ 1535430 w 1539240"/>
              <a:gd name="connsiteY26" fmla="*/ 396240 h 1866900"/>
              <a:gd name="connsiteX27" fmla="*/ 1489710 w 1539240"/>
              <a:gd name="connsiteY27" fmla="*/ 419100 h 1866900"/>
              <a:gd name="connsiteX28" fmla="*/ 1440180 w 1539240"/>
              <a:gd name="connsiteY28" fmla="*/ 445770 h 1866900"/>
              <a:gd name="connsiteX29" fmla="*/ 1402080 w 1539240"/>
              <a:gd name="connsiteY29" fmla="*/ 476250 h 1866900"/>
              <a:gd name="connsiteX30" fmla="*/ 1314450 w 1539240"/>
              <a:gd name="connsiteY30" fmla="*/ 56769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39240" h="1866900">
                <a:moveTo>
                  <a:pt x="1314450" y="567690"/>
                </a:moveTo>
                <a:lnTo>
                  <a:pt x="982980" y="929640"/>
                </a:lnTo>
                <a:lnTo>
                  <a:pt x="567690" y="1371600"/>
                </a:lnTo>
                <a:lnTo>
                  <a:pt x="114300" y="1824990"/>
                </a:lnTo>
                <a:lnTo>
                  <a:pt x="0" y="1866900"/>
                </a:lnTo>
                <a:lnTo>
                  <a:pt x="26670" y="1779270"/>
                </a:lnTo>
                <a:lnTo>
                  <a:pt x="144780" y="1638300"/>
                </a:lnTo>
                <a:lnTo>
                  <a:pt x="411480" y="1314450"/>
                </a:lnTo>
                <a:lnTo>
                  <a:pt x="754380" y="891540"/>
                </a:lnTo>
                <a:lnTo>
                  <a:pt x="963930" y="643890"/>
                </a:lnTo>
                <a:lnTo>
                  <a:pt x="1036320" y="533400"/>
                </a:lnTo>
                <a:lnTo>
                  <a:pt x="1120140" y="403860"/>
                </a:lnTo>
                <a:lnTo>
                  <a:pt x="1188720" y="285750"/>
                </a:lnTo>
                <a:lnTo>
                  <a:pt x="1203960" y="228600"/>
                </a:lnTo>
                <a:lnTo>
                  <a:pt x="1196340" y="129540"/>
                </a:lnTo>
                <a:lnTo>
                  <a:pt x="1181100" y="68580"/>
                </a:lnTo>
                <a:lnTo>
                  <a:pt x="1181100" y="30480"/>
                </a:lnTo>
                <a:lnTo>
                  <a:pt x="1196340" y="11430"/>
                </a:lnTo>
                <a:lnTo>
                  <a:pt x="1223010" y="0"/>
                </a:lnTo>
                <a:lnTo>
                  <a:pt x="1261110" y="19050"/>
                </a:lnTo>
                <a:lnTo>
                  <a:pt x="1337310" y="87630"/>
                </a:lnTo>
                <a:lnTo>
                  <a:pt x="1417320" y="167640"/>
                </a:lnTo>
                <a:lnTo>
                  <a:pt x="1466850" y="220980"/>
                </a:lnTo>
                <a:lnTo>
                  <a:pt x="1512570" y="281940"/>
                </a:lnTo>
                <a:lnTo>
                  <a:pt x="1527810" y="323850"/>
                </a:lnTo>
                <a:lnTo>
                  <a:pt x="1539240" y="373380"/>
                </a:lnTo>
                <a:lnTo>
                  <a:pt x="1535430" y="396240"/>
                </a:lnTo>
                <a:lnTo>
                  <a:pt x="1489710" y="419100"/>
                </a:lnTo>
                <a:lnTo>
                  <a:pt x="1440180" y="445770"/>
                </a:lnTo>
                <a:lnTo>
                  <a:pt x="1402080" y="476250"/>
                </a:lnTo>
                <a:lnTo>
                  <a:pt x="1314450" y="56769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FFB53BE-6965-4CB5-80CD-24FD29275C56}"/>
              </a:ext>
            </a:extLst>
          </p:cNvPr>
          <p:cNvSpPr/>
          <p:nvPr/>
        </p:nvSpPr>
        <p:spPr>
          <a:xfrm>
            <a:off x="3941764" y="3802063"/>
            <a:ext cx="1476375" cy="493712"/>
          </a:xfrm>
          <a:custGeom>
            <a:avLst/>
            <a:gdLst>
              <a:gd name="connsiteX0" fmla="*/ 519112 w 1476375"/>
              <a:gd name="connsiteY0" fmla="*/ 123825 h 492919"/>
              <a:gd name="connsiteX1" fmla="*/ 1052512 w 1476375"/>
              <a:gd name="connsiteY1" fmla="*/ 61913 h 492919"/>
              <a:gd name="connsiteX2" fmla="*/ 1476375 w 1476375"/>
              <a:gd name="connsiteY2" fmla="*/ 0 h 492919"/>
              <a:gd name="connsiteX3" fmla="*/ 1366837 w 1476375"/>
              <a:gd name="connsiteY3" fmla="*/ 126207 h 492919"/>
              <a:gd name="connsiteX4" fmla="*/ 1285875 w 1476375"/>
              <a:gd name="connsiteY4" fmla="*/ 152400 h 492919"/>
              <a:gd name="connsiteX5" fmla="*/ 607219 w 1476375"/>
              <a:gd name="connsiteY5" fmla="*/ 328613 h 492919"/>
              <a:gd name="connsiteX6" fmla="*/ 509587 w 1476375"/>
              <a:gd name="connsiteY6" fmla="*/ 366713 h 492919"/>
              <a:gd name="connsiteX7" fmla="*/ 452437 w 1476375"/>
              <a:gd name="connsiteY7" fmla="*/ 392907 h 492919"/>
              <a:gd name="connsiteX8" fmla="*/ 402431 w 1476375"/>
              <a:gd name="connsiteY8" fmla="*/ 416719 h 492919"/>
              <a:gd name="connsiteX9" fmla="*/ 378619 w 1476375"/>
              <a:gd name="connsiteY9" fmla="*/ 438150 h 492919"/>
              <a:gd name="connsiteX10" fmla="*/ 338137 w 1476375"/>
              <a:gd name="connsiteY10" fmla="*/ 466725 h 492919"/>
              <a:gd name="connsiteX11" fmla="*/ 295275 w 1476375"/>
              <a:gd name="connsiteY11" fmla="*/ 485775 h 492919"/>
              <a:gd name="connsiteX12" fmla="*/ 259556 w 1476375"/>
              <a:gd name="connsiteY12" fmla="*/ 492919 h 492919"/>
              <a:gd name="connsiteX13" fmla="*/ 223837 w 1476375"/>
              <a:gd name="connsiteY13" fmla="*/ 483394 h 492919"/>
              <a:gd name="connsiteX14" fmla="*/ 204787 w 1476375"/>
              <a:gd name="connsiteY14" fmla="*/ 457200 h 492919"/>
              <a:gd name="connsiteX15" fmla="*/ 14287 w 1476375"/>
              <a:gd name="connsiteY15" fmla="*/ 192882 h 492919"/>
              <a:gd name="connsiteX16" fmla="*/ 0 w 1476375"/>
              <a:gd name="connsiteY16" fmla="*/ 169069 h 492919"/>
              <a:gd name="connsiteX17" fmla="*/ 0 w 1476375"/>
              <a:gd name="connsiteY17" fmla="*/ 150019 h 492919"/>
              <a:gd name="connsiteX18" fmla="*/ 28575 w 1476375"/>
              <a:gd name="connsiteY18" fmla="*/ 135732 h 492919"/>
              <a:gd name="connsiteX19" fmla="*/ 61912 w 1476375"/>
              <a:gd name="connsiteY19" fmla="*/ 130969 h 492919"/>
              <a:gd name="connsiteX20" fmla="*/ 142875 w 1476375"/>
              <a:gd name="connsiteY20" fmla="*/ 130969 h 492919"/>
              <a:gd name="connsiteX21" fmla="*/ 252412 w 1476375"/>
              <a:gd name="connsiteY21" fmla="*/ 133350 h 492919"/>
              <a:gd name="connsiteX22" fmla="*/ 519112 w 1476375"/>
              <a:gd name="connsiteY22" fmla="*/ 123825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6375" h="492919">
                <a:moveTo>
                  <a:pt x="519112" y="123825"/>
                </a:moveTo>
                <a:lnTo>
                  <a:pt x="1052512" y="61913"/>
                </a:lnTo>
                <a:lnTo>
                  <a:pt x="1476375" y="0"/>
                </a:lnTo>
                <a:lnTo>
                  <a:pt x="1366837" y="126207"/>
                </a:lnTo>
                <a:lnTo>
                  <a:pt x="1285875" y="152400"/>
                </a:lnTo>
                <a:lnTo>
                  <a:pt x="607219" y="328613"/>
                </a:lnTo>
                <a:lnTo>
                  <a:pt x="509587" y="366713"/>
                </a:lnTo>
                <a:lnTo>
                  <a:pt x="452437" y="392907"/>
                </a:lnTo>
                <a:lnTo>
                  <a:pt x="402431" y="416719"/>
                </a:lnTo>
                <a:lnTo>
                  <a:pt x="378619" y="438150"/>
                </a:lnTo>
                <a:lnTo>
                  <a:pt x="338137" y="466725"/>
                </a:lnTo>
                <a:lnTo>
                  <a:pt x="295275" y="485775"/>
                </a:lnTo>
                <a:lnTo>
                  <a:pt x="259556" y="492919"/>
                </a:lnTo>
                <a:lnTo>
                  <a:pt x="223837" y="483394"/>
                </a:lnTo>
                <a:lnTo>
                  <a:pt x="204787" y="457200"/>
                </a:lnTo>
                <a:lnTo>
                  <a:pt x="14287" y="192882"/>
                </a:lnTo>
                <a:lnTo>
                  <a:pt x="0" y="169069"/>
                </a:lnTo>
                <a:lnTo>
                  <a:pt x="0" y="150019"/>
                </a:lnTo>
                <a:lnTo>
                  <a:pt x="28575" y="135732"/>
                </a:lnTo>
                <a:lnTo>
                  <a:pt x="61912" y="130969"/>
                </a:lnTo>
                <a:lnTo>
                  <a:pt x="142875" y="130969"/>
                </a:lnTo>
                <a:lnTo>
                  <a:pt x="252412" y="133350"/>
                </a:lnTo>
                <a:lnTo>
                  <a:pt x="519112" y="123825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0E2CC80-C378-4141-B327-977FCF949515}"/>
              </a:ext>
            </a:extLst>
          </p:cNvPr>
          <p:cNvSpPr/>
          <p:nvPr/>
        </p:nvSpPr>
        <p:spPr>
          <a:xfrm>
            <a:off x="5078414" y="3443288"/>
            <a:ext cx="473075" cy="723900"/>
          </a:xfrm>
          <a:custGeom>
            <a:avLst/>
            <a:gdLst>
              <a:gd name="connsiteX0" fmla="*/ 45244 w 471488"/>
              <a:gd name="connsiteY0" fmla="*/ 140493 h 723900"/>
              <a:gd name="connsiteX1" fmla="*/ 121444 w 471488"/>
              <a:gd name="connsiteY1" fmla="*/ 323850 h 723900"/>
              <a:gd name="connsiteX2" fmla="*/ 204788 w 471488"/>
              <a:gd name="connsiteY2" fmla="*/ 545306 h 723900"/>
              <a:gd name="connsiteX3" fmla="*/ 240507 w 471488"/>
              <a:gd name="connsiteY3" fmla="*/ 609600 h 723900"/>
              <a:gd name="connsiteX4" fmla="*/ 276225 w 471488"/>
              <a:gd name="connsiteY4" fmla="*/ 659606 h 723900"/>
              <a:gd name="connsiteX5" fmla="*/ 309563 w 471488"/>
              <a:gd name="connsiteY5" fmla="*/ 695325 h 723900"/>
              <a:gd name="connsiteX6" fmla="*/ 338138 w 471488"/>
              <a:gd name="connsiteY6" fmla="*/ 716756 h 723900"/>
              <a:gd name="connsiteX7" fmla="*/ 373857 w 471488"/>
              <a:gd name="connsiteY7" fmla="*/ 723900 h 723900"/>
              <a:gd name="connsiteX8" fmla="*/ 423863 w 471488"/>
              <a:gd name="connsiteY8" fmla="*/ 707231 h 723900"/>
              <a:gd name="connsiteX9" fmla="*/ 454819 w 471488"/>
              <a:gd name="connsiteY9" fmla="*/ 678656 h 723900"/>
              <a:gd name="connsiteX10" fmla="*/ 464344 w 471488"/>
              <a:gd name="connsiteY10" fmla="*/ 640556 h 723900"/>
              <a:gd name="connsiteX11" fmla="*/ 471488 w 471488"/>
              <a:gd name="connsiteY11" fmla="*/ 540543 h 723900"/>
              <a:gd name="connsiteX12" fmla="*/ 464344 w 471488"/>
              <a:gd name="connsiteY12" fmla="*/ 454818 h 723900"/>
              <a:gd name="connsiteX13" fmla="*/ 450057 w 471488"/>
              <a:gd name="connsiteY13" fmla="*/ 407193 h 723900"/>
              <a:gd name="connsiteX14" fmla="*/ 428625 w 471488"/>
              <a:gd name="connsiteY14" fmla="*/ 364331 h 723900"/>
              <a:gd name="connsiteX15" fmla="*/ 397669 w 471488"/>
              <a:gd name="connsiteY15" fmla="*/ 316706 h 723900"/>
              <a:gd name="connsiteX16" fmla="*/ 278607 w 471488"/>
              <a:gd name="connsiteY16" fmla="*/ 204787 h 723900"/>
              <a:gd name="connsiteX17" fmla="*/ 116682 w 471488"/>
              <a:gd name="connsiteY17" fmla="*/ 66675 h 723900"/>
              <a:gd name="connsiteX18" fmla="*/ 42863 w 471488"/>
              <a:gd name="connsiteY18" fmla="*/ 11906 h 723900"/>
              <a:gd name="connsiteX19" fmla="*/ 0 w 471488"/>
              <a:gd name="connsiteY19" fmla="*/ 0 h 723900"/>
              <a:gd name="connsiteX20" fmla="*/ 0 w 471488"/>
              <a:gd name="connsiteY20" fmla="*/ 35718 h 723900"/>
              <a:gd name="connsiteX21" fmla="*/ 45244 w 471488"/>
              <a:gd name="connsiteY21" fmla="*/ 14049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488" h="723900">
                <a:moveTo>
                  <a:pt x="45244" y="140493"/>
                </a:moveTo>
                <a:lnTo>
                  <a:pt x="121444" y="323850"/>
                </a:lnTo>
                <a:lnTo>
                  <a:pt x="204788" y="545306"/>
                </a:lnTo>
                <a:lnTo>
                  <a:pt x="240507" y="609600"/>
                </a:lnTo>
                <a:lnTo>
                  <a:pt x="276225" y="659606"/>
                </a:lnTo>
                <a:lnTo>
                  <a:pt x="309563" y="695325"/>
                </a:lnTo>
                <a:lnTo>
                  <a:pt x="338138" y="716756"/>
                </a:lnTo>
                <a:lnTo>
                  <a:pt x="373857" y="723900"/>
                </a:lnTo>
                <a:lnTo>
                  <a:pt x="423863" y="707231"/>
                </a:lnTo>
                <a:lnTo>
                  <a:pt x="454819" y="678656"/>
                </a:lnTo>
                <a:lnTo>
                  <a:pt x="464344" y="640556"/>
                </a:lnTo>
                <a:lnTo>
                  <a:pt x="471488" y="540543"/>
                </a:lnTo>
                <a:lnTo>
                  <a:pt x="464344" y="454818"/>
                </a:lnTo>
                <a:lnTo>
                  <a:pt x="450057" y="407193"/>
                </a:lnTo>
                <a:lnTo>
                  <a:pt x="428625" y="364331"/>
                </a:lnTo>
                <a:lnTo>
                  <a:pt x="397669" y="316706"/>
                </a:lnTo>
                <a:lnTo>
                  <a:pt x="278607" y="204787"/>
                </a:lnTo>
                <a:lnTo>
                  <a:pt x="116682" y="66675"/>
                </a:lnTo>
                <a:lnTo>
                  <a:pt x="42863" y="11906"/>
                </a:lnTo>
                <a:lnTo>
                  <a:pt x="0" y="0"/>
                </a:lnTo>
                <a:lnTo>
                  <a:pt x="0" y="35718"/>
                </a:lnTo>
                <a:lnTo>
                  <a:pt x="45244" y="140493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1574853-694D-44D2-945F-A9561BEEE860}"/>
              </a:ext>
            </a:extLst>
          </p:cNvPr>
          <p:cNvSpPr/>
          <p:nvPr/>
        </p:nvSpPr>
        <p:spPr>
          <a:xfrm>
            <a:off x="4613275" y="3995739"/>
            <a:ext cx="319088" cy="2047875"/>
          </a:xfrm>
          <a:custGeom>
            <a:avLst/>
            <a:gdLst>
              <a:gd name="connsiteX0" fmla="*/ 310101 w 318053"/>
              <a:gd name="connsiteY0" fmla="*/ 123246 h 2047461"/>
              <a:gd name="connsiteX1" fmla="*/ 290223 w 318053"/>
              <a:gd name="connsiteY1" fmla="*/ 1192696 h 2047461"/>
              <a:gd name="connsiteX2" fmla="*/ 290223 w 318053"/>
              <a:gd name="connsiteY2" fmla="*/ 1431235 h 2047461"/>
              <a:gd name="connsiteX3" fmla="*/ 290223 w 318053"/>
              <a:gd name="connsiteY3" fmla="*/ 1610140 h 2047461"/>
              <a:gd name="connsiteX4" fmla="*/ 290223 w 318053"/>
              <a:gd name="connsiteY4" fmla="*/ 1733385 h 2047461"/>
              <a:gd name="connsiteX5" fmla="*/ 286247 w 318053"/>
              <a:gd name="connsiteY5" fmla="*/ 1816873 h 2047461"/>
              <a:gd name="connsiteX6" fmla="*/ 266369 w 318053"/>
              <a:gd name="connsiteY6" fmla="*/ 1908313 h 2047461"/>
              <a:gd name="connsiteX7" fmla="*/ 246491 w 318053"/>
              <a:gd name="connsiteY7" fmla="*/ 1983851 h 2047461"/>
              <a:gd name="connsiteX8" fmla="*/ 222637 w 318053"/>
              <a:gd name="connsiteY8" fmla="*/ 2027583 h 2047461"/>
              <a:gd name="connsiteX9" fmla="*/ 186856 w 318053"/>
              <a:gd name="connsiteY9" fmla="*/ 2043486 h 2047461"/>
              <a:gd name="connsiteX10" fmla="*/ 159026 w 318053"/>
              <a:gd name="connsiteY10" fmla="*/ 2047461 h 2047461"/>
              <a:gd name="connsiteX11" fmla="*/ 123246 w 318053"/>
              <a:gd name="connsiteY11" fmla="*/ 2027583 h 2047461"/>
              <a:gd name="connsiteX12" fmla="*/ 91440 w 318053"/>
              <a:gd name="connsiteY12" fmla="*/ 1971924 h 2047461"/>
              <a:gd name="connsiteX13" fmla="*/ 43733 w 318053"/>
              <a:gd name="connsiteY13" fmla="*/ 1860606 h 2047461"/>
              <a:gd name="connsiteX14" fmla="*/ 7952 w 318053"/>
              <a:gd name="connsiteY14" fmla="*/ 1765190 h 2047461"/>
              <a:gd name="connsiteX15" fmla="*/ 0 w 318053"/>
              <a:gd name="connsiteY15" fmla="*/ 1701580 h 2047461"/>
              <a:gd name="connsiteX16" fmla="*/ 31806 w 318053"/>
              <a:gd name="connsiteY16" fmla="*/ 1510748 h 2047461"/>
              <a:gd name="connsiteX17" fmla="*/ 51684 w 318053"/>
              <a:gd name="connsiteY17" fmla="*/ 1323893 h 2047461"/>
              <a:gd name="connsiteX18" fmla="*/ 63611 w 318053"/>
              <a:gd name="connsiteY18" fmla="*/ 1184745 h 2047461"/>
              <a:gd name="connsiteX19" fmla="*/ 75538 w 318053"/>
              <a:gd name="connsiteY19" fmla="*/ 7952 h 2047461"/>
              <a:gd name="connsiteX20" fmla="*/ 318053 w 318053"/>
              <a:gd name="connsiteY20" fmla="*/ 0 h 2047461"/>
              <a:gd name="connsiteX21" fmla="*/ 310101 w 318053"/>
              <a:gd name="connsiteY21" fmla="*/ 123246 h 204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053" h="2047461">
                <a:moveTo>
                  <a:pt x="310101" y="123246"/>
                </a:moveTo>
                <a:lnTo>
                  <a:pt x="290223" y="1192696"/>
                </a:lnTo>
                <a:lnTo>
                  <a:pt x="290223" y="1431235"/>
                </a:lnTo>
                <a:lnTo>
                  <a:pt x="290223" y="1610140"/>
                </a:lnTo>
                <a:lnTo>
                  <a:pt x="290223" y="1733385"/>
                </a:lnTo>
                <a:lnTo>
                  <a:pt x="286247" y="1816873"/>
                </a:lnTo>
                <a:lnTo>
                  <a:pt x="266369" y="1908313"/>
                </a:lnTo>
                <a:lnTo>
                  <a:pt x="246491" y="1983851"/>
                </a:lnTo>
                <a:lnTo>
                  <a:pt x="222637" y="2027583"/>
                </a:lnTo>
                <a:lnTo>
                  <a:pt x="186856" y="2043486"/>
                </a:lnTo>
                <a:lnTo>
                  <a:pt x="159026" y="2047461"/>
                </a:lnTo>
                <a:lnTo>
                  <a:pt x="123246" y="2027583"/>
                </a:lnTo>
                <a:lnTo>
                  <a:pt x="91440" y="1971924"/>
                </a:lnTo>
                <a:lnTo>
                  <a:pt x="43733" y="1860606"/>
                </a:lnTo>
                <a:lnTo>
                  <a:pt x="7952" y="1765190"/>
                </a:lnTo>
                <a:lnTo>
                  <a:pt x="0" y="1701580"/>
                </a:lnTo>
                <a:lnTo>
                  <a:pt x="31806" y="1510748"/>
                </a:lnTo>
                <a:lnTo>
                  <a:pt x="51684" y="1323893"/>
                </a:lnTo>
                <a:lnTo>
                  <a:pt x="63611" y="1184745"/>
                </a:lnTo>
                <a:lnTo>
                  <a:pt x="75538" y="7952"/>
                </a:lnTo>
                <a:lnTo>
                  <a:pt x="318053" y="0"/>
                </a:lnTo>
                <a:lnTo>
                  <a:pt x="310101" y="123246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0BC1BB3-6567-405B-B269-F42E35494F00}"/>
              </a:ext>
            </a:extLst>
          </p:cNvPr>
          <p:cNvSpPr/>
          <p:nvPr/>
        </p:nvSpPr>
        <p:spPr>
          <a:xfrm>
            <a:off x="6688139" y="1960564"/>
            <a:ext cx="1901825" cy="1627187"/>
          </a:xfrm>
          <a:custGeom>
            <a:avLst/>
            <a:gdLst>
              <a:gd name="connsiteX0" fmla="*/ 219456 w 1901952"/>
              <a:gd name="connsiteY0" fmla="*/ 131673 h 1627632"/>
              <a:gd name="connsiteX1" fmla="*/ 475488 w 1901952"/>
              <a:gd name="connsiteY1" fmla="*/ 424281 h 1627632"/>
              <a:gd name="connsiteX2" fmla="*/ 705916 w 1901952"/>
              <a:gd name="connsiteY2" fmla="*/ 669340 h 1627632"/>
              <a:gd name="connsiteX3" fmla="*/ 870508 w 1901952"/>
              <a:gd name="connsiteY3" fmla="*/ 841248 h 1627632"/>
              <a:gd name="connsiteX4" fmla="*/ 1038758 w 1901952"/>
              <a:gd name="connsiteY4" fmla="*/ 1002182 h 1627632"/>
              <a:gd name="connsiteX5" fmla="*/ 1225296 w 1901952"/>
              <a:gd name="connsiteY5" fmla="*/ 1144828 h 1627632"/>
              <a:gd name="connsiteX6" fmla="*/ 1411833 w 1901952"/>
              <a:gd name="connsiteY6" fmla="*/ 1272844 h 1627632"/>
              <a:gd name="connsiteX7" fmla="*/ 1660550 w 1901952"/>
              <a:gd name="connsiteY7" fmla="*/ 1426464 h 1627632"/>
              <a:gd name="connsiteX8" fmla="*/ 1792224 w 1901952"/>
              <a:gd name="connsiteY8" fmla="*/ 1499616 h 1627632"/>
              <a:gd name="connsiteX9" fmla="*/ 1880006 w 1901952"/>
              <a:gd name="connsiteY9" fmla="*/ 1547164 h 1627632"/>
              <a:gd name="connsiteX10" fmla="*/ 1901952 w 1901952"/>
              <a:gd name="connsiteY10" fmla="*/ 1569110 h 1627632"/>
              <a:gd name="connsiteX11" fmla="*/ 1890979 w 1901952"/>
              <a:gd name="connsiteY11" fmla="*/ 1602028 h 1627632"/>
              <a:gd name="connsiteX12" fmla="*/ 1865376 w 1901952"/>
              <a:gd name="connsiteY12" fmla="*/ 1620316 h 1627632"/>
              <a:gd name="connsiteX13" fmla="*/ 1817827 w 1901952"/>
              <a:gd name="connsiteY13" fmla="*/ 1627632 h 1627632"/>
              <a:gd name="connsiteX14" fmla="*/ 1378915 w 1901952"/>
              <a:gd name="connsiteY14" fmla="*/ 1623974 h 1627632"/>
              <a:gd name="connsiteX15" fmla="*/ 1298448 w 1901952"/>
              <a:gd name="connsiteY15" fmla="*/ 1616659 h 1627632"/>
              <a:gd name="connsiteX16" fmla="*/ 1196035 w 1901952"/>
              <a:gd name="connsiteY16" fmla="*/ 1587398 h 1627632"/>
              <a:gd name="connsiteX17" fmla="*/ 1148486 w 1901952"/>
              <a:gd name="connsiteY17" fmla="*/ 1558137 h 1627632"/>
              <a:gd name="connsiteX18" fmla="*/ 1100937 w 1901952"/>
              <a:gd name="connsiteY18" fmla="*/ 1510588 h 1627632"/>
              <a:gd name="connsiteX19" fmla="*/ 940003 w 1901952"/>
              <a:gd name="connsiteY19" fmla="*/ 1291132 h 1627632"/>
              <a:gd name="connsiteX20" fmla="*/ 442569 w 1901952"/>
              <a:gd name="connsiteY20" fmla="*/ 607161 h 1627632"/>
              <a:gd name="connsiteX21" fmla="*/ 0 w 1901952"/>
              <a:gd name="connsiteY21" fmla="*/ 0 h 1627632"/>
              <a:gd name="connsiteX22" fmla="*/ 109728 w 1901952"/>
              <a:gd name="connsiteY22" fmla="*/ 0 h 1627632"/>
              <a:gd name="connsiteX23" fmla="*/ 219456 w 1901952"/>
              <a:gd name="connsiteY23" fmla="*/ 131673 h 162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952" h="1627632">
                <a:moveTo>
                  <a:pt x="219456" y="131673"/>
                </a:moveTo>
                <a:lnTo>
                  <a:pt x="475488" y="424281"/>
                </a:lnTo>
                <a:lnTo>
                  <a:pt x="705916" y="669340"/>
                </a:lnTo>
                <a:lnTo>
                  <a:pt x="870508" y="841248"/>
                </a:lnTo>
                <a:lnTo>
                  <a:pt x="1038758" y="1002182"/>
                </a:lnTo>
                <a:lnTo>
                  <a:pt x="1225296" y="1144828"/>
                </a:lnTo>
                <a:lnTo>
                  <a:pt x="1411833" y="1272844"/>
                </a:lnTo>
                <a:lnTo>
                  <a:pt x="1660550" y="1426464"/>
                </a:lnTo>
                <a:lnTo>
                  <a:pt x="1792224" y="1499616"/>
                </a:lnTo>
                <a:lnTo>
                  <a:pt x="1880006" y="1547164"/>
                </a:lnTo>
                <a:lnTo>
                  <a:pt x="1901952" y="1569110"/>
                </a:lnTo>
                <a:lnTo>
                  <a:pt x="1890979" y="1602028"/>
                </a:lnTo>
                <a:lnTo>
                  <a:pt x="1865376" y="1620316"/>
                </a:lnTo>
                <a:lnTo>
                  <a:pt x="1817827" y="1627632"/>
                </a:lnTo>
                <a:lnTo>
                  <a:pt x="1378915" y="1623974"/>
                </a:lnTo>
                <a:lnTo>
                  <a:pt x="1298448" y="1616659"/>
                </a:lnTo>
                <a:lnTo>
                  <a:pt x="1196035" y="1587398"/>
                </a:lnTo>
                <a:lnTo>
                  <a:pt x="1148486" y="1558137"/>
                </a:lnTo>
                <a:lnTo>
                  <a:pt x="1100937" y="1510588"/>
                </a:lnTo>
                <a:lnTo>
                  <a:pt x="940003" y="1291132"/>
                </a:lnTo>
                <a:lnTo>
                  <a:pt x="442569" y="607161"/>
                </a:lnTo>
                <a:lnTo>
                  <a:pt x="0" y="0"/>
                </a:lnTo>
                <a:lnTo>
                  <a:pt x="109728" y="0"/>
                </a:lnTo>
                <a:lnTo>
                  <a:pt x="219456" y="1316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EC660B8-4A92-43C9-AB1A-25B8669AA985}"/>
              </a:ext>
            </a:extLst>
          </p:cNvPr>
          <p:cNvSpPr/>
          <p:nvPr/>
        </p:nvSpPr>
        <p:spPr>
          <a:xfrm>
            <a:off x="5905501" y="4397376"/>
            <a:ext cx="962025" cy="1285875"/>
          </a:xfrm>
          <a:custGeom>
            <a:avLst/>
            <a:gdLst>
              <a:gd name="connsiteX0" fmla="*/ 800100 w 962025"/>
              <a:gd name="connsiteY0" fmla="*/ 457200 h 1285875"/>
              <a:gd name="connsiteX1" fmla="*/ 581025 w 962025"/>
              <a:gd name="connsiteY1" fmla="*/ 692150 h 1285875"/>
              <a:gd name="connsiteX2" fmla="*/ 41275 w 962025"/>
              <a:gd name="connsiteY2" fmla="*/ 1285875 h 1285875"/>
              <a:gd name="connsiteX3" fmla="*/ 0 w 962025"/>
              <a:gd name="connsiteY3" fmla="*/ 1149350 h 1285875"/>
              <a:gd name="connsiteX4" fmla="*/ 88900 w 962025"/>
              <a:gd name="connsiteY4" fmla="*/ 1016000 h 1285875"/>
              <a:gd name="connsiteX5" fmla="*/ 273050 w 962025"/>
              <a:gd name="connsiteY5" fmla="*/ 733425 h 1285875"/>
              <a:gd name="connsiteX6" fmla="*/ 498475 w 962025"/>
              <a:gd name="connsiteY6" fmla="*/ 381000 h 1285875"/>
              <a:gd name="connsiteX7" fmla="*/ 584200 w 962025"/>
              <a:gd name="connsiteY7" fmla="*/ 247650 h 1285875"/>
              <a:gd name="connsiteX8" fmla="*/ 619125 w 962025"/>
              <a:gd name="connsiteY8" fmla="*/ 193675 h 1285875"/>
              <a:gd name="connsiteX9" fmla="*/ 628650 w 962025"/>
              <a:gd name="connsiteY9" fmla="*/ 142875 h 1285875"/>
              <a:gd name="connsiteX10" fmla="*/ 625475 w 962025"/>
              <a:gd name="connsiteY10" fmla="*/ 0 h 1285875"/>
              <a:gd name="connsiteX11" fmla="*/ 803275 w 962025"/>
              <a:gd name="connsiteY11" fmla="*/ 63500 h 1285875"/>
              <a:gd name="connsiteX12" fmla="*/ 841375 w 962025"/>
              <a:gd name="connsiteY12" fmla="*/ 104775 h 1285875"/>
              <a:gd name="connsiteX13" fmla="*/ 895350 w 962025"/>
              <a:gd name="connsiteY13" fmla="*/ 158750 h 1285875"/>
              <a:gd name="connsiteX14" fmla="*/ 920750 w 962025"/>
              <a:gd name="connsiteY14" fmla="*/ 187325 h 1285875"/>
              <a:gd name="connsiteX15" fmla="*/ 949325 w 962025"/>
              <a:gd name="connsiteY15" fmla="*/ 231775 h 1285875"/>
              <a:gd name="connsiteX16" fmla="*/ 962025 w 962025"/>
              <a:gd name="connsiteY16" fmla="*/ 263525 h 1285875"/>
              <a:gd name="connsiteX17" fmla="*/ 952500 w 962025"/>
              <a:gd name="connsiteY17" fmla="*/ 292100 h 1285875"/>
              <a:gd name="connsiteX18" fmla="*/ 800100 w 962025"/>
              <a:gd name="connsiteY18" fmla="*/ 45720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2025" h="1285875">
                <a:moveTo>
                  <a:pt x="800100" y="457200"/>
                </a:moveTo>
                <a:lnTo>
                  <a:pt x="581025" y="692150"/>
                </a:lnTo>
                <a:lnTo>
                  <a:pt x="41275" y="1285875"/>
                </a:lnTo>
                <a:lnTo>
                  <a:pt x="0" y="1149350"/>
                </a:lnTo>
                <a:lnTo>
                  <a:pt x="88900" y="1016000"/>
                </a:lnTo>
                <a:lnTo>
                  <a:pt x="273050" y="733425"/>
                </a:lnTo>
                <a:lnTo>
                  <a:pt x="498475" y="381000"/>
                </a:lnTo>
                <a:lnTo>
                  <a:pt x="584200" y="247650"/>
                </a:lnTo>
                <a:lnTo>
                  <a:pt x="619125" y="193675"/>
                </a:lnTo>
                <a:lnTo>
                  <a:pt x="628650" y="142875"/>
                </a:lnTo>
                <a:cubicBezTo>
                  <a:pt x="627592" y="95250"/>
                  <a:pt x="590550" y="5292"/>
                  <a:pt x="625475" y="0"/>
                </a:cubicBezTo>
                <a:lnTo>
                  <a:pt x="803275" y="63500"/>
                </a:lnTo>
                <a:lnTo>
                  <a:pt x="841375" y="104775"/>
                </a:lnTo>
                <a:lnTo>
                  <a:pt x="895350" y="158750"/>
                </a:lnTo>
                <a:lnTo>
                  <a:pt x="920750" y="187325"/>
                </a:lnTo>
                <a:lnTo>
                  <a:pt x="949325" y="231775"/>
                </a:lnTo>
                <a:lnTo>
                  <a:pt x="962025" y="263525"/>
                </a:lnTo>
                <a:lnTo>
                  <a:pt x="952500" y="292100"/>
                </a:lnTo>
                <a:lnTo>
                  <a:pt x="800100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71719BF-E1C6-41E8-BE24-59B187EE4A46}"/>
              </a:ext>
            </a:extLst>
          </p:cNvPr>
          <p:cNvSpPr/>
          <p:nvPr/>
        </p:nvSpPr>
        <p:spPr>
          <a:xfrm>
            <a:off x="5775326" y="5292726"/>
            <a:ext cx="1927225" cy="638175"/>
          </a:xfrm>
          <a:custGeom>
            <a:avLst/>
            <a:gdLst>
              <a:gd name="connsiteX0" fmla="*/ 479425 w 1927225"/>
              <a:gd name="connsiteY0" fmla="*/ 247650 h 638175"/>
              <a:gd name="connsiteX1" fmla="*/ 771525 w 1927225"/>
              <a:gd name="connsiteY1" fmla="*/ 209550 h 638175"/>
              <a:gd name="connsiteX2" fmla="*/ 1139825 w 1927225"/>
              <a:gd name="connsiteY2" fmla="*/ 146050 h 638175"/>
              <a:gd name="connsiteX3" fmla="*/ 1587500 w 1927225"/>
              <a:gd name="connsiteY3" fmla="*/ 63500 h 638175"/>
              <a:gd name="connsiteX4" fmla="*/ 1927225 w 1927225"/>
              <a:gd name="connsiteY4" fmla="*/ 0 h 638175"/>
              <a:gd name="connsiteX5" fmla="*/ 1831975 w 1927225"/>
              <a:gd name="connsiteY5" fmla="*/ 155575 h 638175"/>
              <a:gd name="connsiteX6" fmla="*/ 1619250 w 1927225"/>
              <a:gd name="connsiteY6" fmla="*/ 203200 h 638175"/>
              <a:gd name="connsiteX7" fmla="*/ 1311275 w 1927225"/>
              <a:gd name="connsiteY7" fmla="*/ 279400 h 638175"/>
              <a:gd name="connsiteX8" fmla="*/ 860425 w 1927225"/>
              <a:gd name="connsiteY8" fmla="*/ 403225 h 638175"/>
              <a:gd name="connsiteX9" fmla="*/ 508000 w 1927225"/>
              <a:gd name="connsiteY9" fmla="*/ 508000 h 638175"/>
              <a:gd name="connsiteX10" fmla="*/ 384175 w 1927225"/>
              <a:gd name="connsiteY10" fmla="*/ 546100 h 638175"/>
              <a:gd name="connsiteX11" fmla="*/ 346075 w 1927225"/>
              <a:gd name="connsiteY11" fmla="*/ 571500 h 638175"/>
              <a:gd name="connsiteX12" fmla="*/ 304800 w 1927225"/>
              <a:gd name="connsiteY12" fmla="*/ 593725 h 638175"/>
              <a:gd name="connsiteX13" fmla="*/ 257175 w 1927225"/>
              <a:gd name="connsiteY13" fmla="*/ 619125 h 638175"/>
              <a:gd name="connsiteX14" fmla="*/ 200025 w 1927225"/>
              <a:gd name="connsiteY14" fmla="*/ 638175 h 638175"/>
              <a:gd name="connsiteX15" fmla="*/ 174625 w 1927225"/>
              <a:gd name="connsiteY15" fmla="*/ 631825 h 638175"/>
              <a:gd name="connsiteX16" fmla="*/ 142875 w 1927225"/>
              <a:gd name="connsiteY16" fmla="*/ 612775 h 638175"/>
              <a:gd name="connsiteX17" fmla="*/ 98425 w 1927225"/>
              <a:gd name="connsiteY17" fmla="*/ 558800 h 638175"/>
              <a:gd name="connsiteX18" fmla="*/ 15875 w 1927225"/>
              <a:gd name="connsiteY18" fmla="*/ 406400 h 638175"/>
              <a:gd name="connsiteX19" fmla="*/ 0 w 1927225"/>
              <a:gd name="connsiteY19" fmla="*/ 342900 h 638175"/>
              <a:gd name="connsiteX20" fmla="*/ 3175 w 1927225"/>
              <a:gd name="connsiteY20" fmla="*/ 317500 h 638175"/>
              <a:gd name="connsiteX21" fmla="*/ 12700 w 1927225"/>
              <a:gd name="connsiteY21" fmla="*/ 282575 h 638175"/>
              <a:gd name="connsiteX22" fmla="*/ 31750 w 1927225"/>
              <a:gd name="connsiteY22" fmla="*/ 254000 h 638175"/>
              <a:gd name="connsiteX23" fmla="*/ 79375 w 1927225"/>
              <a:gd name="connsiteY23" fmla="*/ 244475 h 638175"/>
              <a:gd name="connsiteX24" fmla="*/ 123825 w 1927225"/>
              <a:gd name="connsiteY24" fmla="*/ 250825 h 638175"/>
              <a:gd name="connsiteX25" fmla="*/ 346075 w 1927225"/>
              <a:gd name="connsiteY25" fmla="*/ 260350 h 638175"/>
              <a:gd name="connsiteX26" fmla="*/ 479425 w 1927225"/>
              <a:gd name="connsiteY26" fmla="*/ 24765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27225" h="638175">
                <a:moveTo>
                  <a:pt x="479425" y="247650"/>
                </a:moveTo>
                <a:lnTo>
                  <a:pt x="771525" y="209550"/>
                </a:lnTo>
                <a:lnTo>
                  <a:pt x="1139825" y="146050"/>
                </a:lnTo>
                <a:lnTo>
                  <a:pt x="1587500" y="63500"/>
                </a:lnTo>
                <a:lnTo>
                  <a:pt x="1927225" y="0"/>
                </a:lnTo>
                <a:lnTo>
                  <a:pt x="1831975" y="155575"/>
                </a:lnTo>
                <a:lnTo>
                  <a:pt x="1619250" y="203200"/>
                </a:lnTo>
                <a:lnTo>
                  <a:pt x="1311275" y="279400"/>
                </a:lnTo>
                <a:lnTo>
                  <a:pt x="860425" y="403225"/>
                </a:lnTo>
                <a:lnTo>
                  <a:pt x="508000" y="508000"/>
                </a:lnTo>
                <a:lnTo>
                  <a:pt x="384175" y="546100"/>
                </a:lnTo>
                <a:lnTo>
                  <a:pt x="346075" y="571500"/>
                </a:lnTo>
                <a:lnTo>
                  <a:pt x="304800" y="593725"/>
                </a:lnTo>
                <a:lnTo>
                  <a:pt x="257175" y="619125"/>
                </a:lnTo>
                <a:lnTo>
                  <a:pt x="200025" y="638175"/>
                </a:lnTo>
                <a:lnTo>
                  <a:pt x="174625" y="631825"/>
                </a:lnTo>
                <a:lnTo>
                  <a:pt x="142875" y="612775"/>
                </a:lnTo>
                <a:lnTo>
                  <a:pt x="98425" y="558800"/>
                </a:lnTo>
                <a:lnTo>
                  <a:pt x="15875" y="406400"/>
                </a:lnTo>
                <a:lnTo>
                  <a:pt x="0" y="342900"/>
                </a:lnTo>
                <a:lnTo>
                  <a:pt x="3175" y="317500"/>
                </a:lnTo>
                <a:lnTo>
                  <a:pt x="12700" y="282575"/>
                </a:lnTo>
                <a:lnTo>
                  <a:pt x="31750" y="254000"/>
                </a:lnTo>
                <a:lnTo>
                  <a:pt x="79375" y="244475"/>
                </a:lnTo>
                <a:lnTo>
                  <a:pt x="123825" y="250825"/>
                </a:lnTo>
                <a:lnTo>
                  <a:pt x="346075" y="260350"/>
                </a:lnTo>
                <a:lnTo>
                  <a:pt x="479425" y="247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91C192D-8B21-46AE-9E91-C9FBDE22B74F}"/>
              </a:ext>
            </a:extLst>
          </p:cNvPr>
          <p:cNvSpPr/>
          <p:nvPr/>
        </p:nvSpPr>
        <p:spPr>
          <a:xfrm>
            <a:off x="7150100" y="4784726"/>
            <a:ext cx="958850" cy="1190625"/>
          </a:xfrm>
          <a:custGeom>
            <a:avLst/>
            <a:gdLst>
              <a:gd name="connsiteX0" fmla="*/ 260350 w 958850"/>
              <a:gd name="connsiteY0" fmla="*/ 136525 h 1190625"/>
              <a:gd name="connsiteX1" fmla="*/ 549275 w 958850"/>
              <a:gd name="connsiteY1" fmla="*/ 358775 h 1190625"/>
              <a:gd name="connsiteX2" fmla="*/ 704850 w 958850"/>
              <a:gd name="connsiteY2" fmla="*/ 473075 h 1190625"/>
              <a:gd name="connsiteX3" fmla="*/ 771525 w 958850"/>
              <a:gd name="connsiteY3" fmla="*/ 552450 h 1190625"/>
              <a:gd name="connsiteX4" fmla="*/ 854075 w 958850"/>
              <a:gd name="connsiteY4" fmla="*/ 663575 h 1190625"/>
              <a:gd name="connsiteX5" fmla="*/ 895350 w 958850"/>
              <a:gd name="connsiteY5" fmla="*/ 746125 h 1190625"/>
              <a:gd name="connsiteX6" fmla="*/ 942975 w 958850"/>
              <a:gd name="connsiteY6" fmla="*/ 882650 h 1190625"/>
              <a:gd name="connsiteX7" fmla="*/ 955675 w 958850"/>
              <a:gd name="connsiteY7" fmla="*/ 968375 h 1190625"/>
              <a:gd name="connsiteX8" fmla="*/ 958850 w 958850"/>
              <a:gd name="connsiteY8" fmla="*/ 1063625 h 1190625"/>
              <a:gd name="connsiteX9" fmla="*/ 942975 w 958850"/>
              <a:gd name="connsiteY9" fmla="*/ 1120775 h 1190625"/>
              <a:gd name="connsiteX10" fmla="*/ 917575 w 958850"/>
              <a:gd name="connsiteY10" fmla="*/ 1165225 h 1190625"/>
              <a:gd name="connsiteX11" fmla="*/ 882650 w 958850"/>
              <a:gd name="connsiteY11" fmla="*/ 1184275 h 1190625"/>
              <a:gd name="connsiteX12" fmla="*/ 847725 w 958850"/>
              <a:gd name="connsiteY12" fmla="*/ 1190625 h 1190625"/>
              <a:gd name="connsiteX13" fmla="*/ 809625 w 958850"/>
              <a:gd name="connsiteY13" fmla="*/ 1174750 h 1190625"/>
              <a:gd name="connsiteX14" fmla="*/ 762000 w 958850"/>
              <a:gd name="connsiteY14" fmla="*/ 1133475 h 1190625"/>
              <a:gd name="connsiteX15" fmla="*/ 660400 w 958850"/>
              <a:gd name="connsiteY15" fmla="*/ 974725 h 1190625"/>
              <a:gd name="connsiteX16" fmla="*/ 412750 w 958850"/>
              <a:gd name="connsiteY16" fmla="*/ 581025 h 1190625"/>
              <a:gd name="connsiteX17" fmla="*/ 371475 w 958850"/>
              <a:gd name="connsiteY17" fmla="*/ 542925 h 1190625"/>
              <a:gd name="connsiteX18" fmla="*/ 92075 w 958850"/>
              <a:gd name="connsiteY18" fmla="*/ 155575 h 1190625"/>
              <a:gd name="connsiteX19" fmla="*/ 15875 w 958850"/>
              <a:gd name="connsiteY19" fmla="*/ 57150 h 1190625"/>
              <a:gd name="connsiteX20" fmla="*/ 0 w 958850"/>
              <a:gd name="connsiteY20" fmla="*/ 19050 h 1190625"/>
              <a:gd name="connsiteX21" fmla="*/ 12700 w 958850"/>
              <a:gd name="connsiteY21" fmla="*/ 0 h 1190625"/>
              <a:gd name="connsiteX22" fmla="*/ 50800 w 958850"/>
              <a:gd name="connsiteY22" fmla="*/ 0 h 1190625"/>
              <a:gd name="connsiteX23" fmla="*/ 107950 w 958850"/>
              <a:gd name="connsiteY23" fmla="*/ 25400 h 1190625"/>
              <a:gd name="connsiteX24" fmla="*/ 260350 w 958850"/>
              <a:gd name="connsiteY24" fmla="*/ 136525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8850" h="1190625">
                <a:moveTo>
                  <a:pt x="260350" y="136525"/>
                </a:moveTo>
                <a:lnTo>
                  <a:pt x="549275" y="358775"/>
                </a:lnTo>
                <a:lnTo>
                  <a:pt x="704850" y="473075"/>
                </a:lnTo>
                <a:lnTo>
                  <a:pt x="771525" y="552450"/>
                </a:lnTo>
                <a:lnTo>
                  <a:pt x="854075" y="663575"/>
                </a:lnTo>
                <a:lnTo>
                  <a:pt x="895350" y="746125"/>
                </a:lnTo>
                <a:lnTo>
                  <a:pt x="942975" y="882650"/>
                </a:lnTo>
                <a:lnTo>
                  <a:pt x="955675" y="968375"/>
                </a:lnTo>
                <a:lnTo>
                  <a:pt x="958850" y="1063625"/>
                </a:lnTo>
                <a:lnTo>
                  <a:pt x="942975" y="1120775"/>
                </a:lnTo>
                <a:lnTo>
                  <a:pt x="917575" y="1165225"/>
                </a:lnTo>
                <a:lnTo>
                  <a:pt x="882650" y="1184275"/>
                </a:lnTo>
                <a:lnTo>
                  <a:pt x="847725" y="1190625"/>
                </a:lnTo>
                <a:lnTo>
                  <a:pt x="809625" y="1174750"/>
                </a:lnTo>
                <a:lnTo>
                  <a:pt x="762000" y="1133475"/>
                </a:lnTo>
                <a:lnTo>
                  <a:pt x="660400" y="974725"/>
                </a:lnTo>
                <a:lnTo>
                  <a:pt x="412750" y="581025"/>
                </a:lnTo>
                <a:lnTo>
                  <a:pt x="371475" y="542925"/>
                </a:lnTo>
                <a:lnTo>
                  <a:pt x="92075" y="155575"/>
                </a:lnTo>
                <a:lnTo>
                  <a:pt x="15875" y="57150"/>
                </a:lnTo>
                <a:lnTo>
                  <a:pt x="0" y="19050"/>
                </a:lnTo>
                <a:lnTo>
                  <a:pt x="12700" y="0"/>
                </a:lnTo>
                <a:lnTo>
                  <a:pt x="50800" y="0"/>
                </a:lnTo>
                <a:lnTo>
                  <a:pt x="107950" y="25400"/>
                </a:lnTo>
                <a:lnTo>
                  <a:pt x="260350" y="136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E73A29-14B0-4C84-B749-7AA1DC3B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41" y="1470025"/>
            <a:ext cx="4877223" cy="457239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2E4747A-169E-4BA2-A8AE-45DAF392B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741" y="1470025"/>
            <a:ext cx="4877223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8EF945-9E3E-43EF-AE1B-7CCE9E9E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88" y="1142802"/>
            <a:ext cx="4877223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図書館たんけん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あたらしい漢字：図 分 方</a:t>
            </a:r>
          </a:p>
        </p:txBody>
      </p:sp>
    </p:spTree>
    <p:extLst>
      <p:ext uri="{BB962C8B-B14F-4D97-AF65-F5344CB8AC3E}">
        <p14:creationId xmlns:p14="http://schemas.microsoft.com/office/powerpoint/2010/main" val="316056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638" y="1579057"/>
            <a:ext cx="874077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ふきのとう　　　　　　　　　　　　　　　　読 雪 言 行 南 書 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図書館たんけん　　　　　　　　　　　　　　図 分 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春がいっぱい　　　　　　　　　　　　　　　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きょうの　できごと　　　　　　　　　　　　思 記 曜 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ともだちを　さがそう　　　　　　　　　　　話 聞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たんぽぽの　ちえ　　　　　　　　　　　　　黄 色 黒 太 毛 高 風 晴 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かんさつ名人に　なろう　　　　　　　　　　形 長 数 体 近 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同じ　ぶぶんを　もつ　かん字　　　　　　　今 会 社 刀 切 内 店 姉 妹 線 汽 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うれしい　ことば　　　　　　　　　　　　　回 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スイミー　　　　　　　　　　　　　　　　　魚 広 前 元 岩 教 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メモを　とる　とき　　　　　　　　　　　　知 考 室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　もの、見つけたよ　　　　　　　　　組 後 丸 点 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あったらいいな、こんなもの　　　　　　　　友 羽 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夏が　いっぱい　　　　　　　　　　　　　　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ミリーのすてきなぼうし　　　　　　　　　　公 園 通 万 頭 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どうぶつ園のじゅうい　　　　　　　　　　　朝 顔 毎 家 当 間 昼 半 電 外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ことばあそびをしよう　　　　　　　　　　　声 楽 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なかまのことばとかん字　　　　　　　　　　父 母 兄 弟 午 夜 国 語 算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1703388" y="1101867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111ACCE-FD6A-465F-8DDE-1EFC447378CF}"/>
              </a:ext>
            </a:extLst>
          </p:cNvPr>
          <p:cNvSpPr/>
          <p:nvPr/>
        </p:nvSpPr>
        <p:spPr>
          <a:xfrm>
            <a:off x="1560140" y="1029749"/>
            <a:ext cx="9139525" cy="33027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210041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99394FA-49C7-40FE-AB67-CC79A6BAFB29}"/>
              </a:ext>
            </a:extLst>
          </p:cNvPr>
          <p:cNvSpPr/>
          <p:nvPr/>
        </p:nvSpPr>
        <p:spPr>
          <a:xfrm>
            <a:off x="4757738" y="2605088"/>
            <a:ext cx="546100" cy="857250"/>
          </a:xfrm>
          <a:custGeom>
            <a:avLst/>
            <a:gdLst>
              <a:gd name="connsiteX0" fmla="*/ 252412 w 545306"/>
              <a:gd name="connsiteY0" fmla="*/ 533400 h 857250"/>
              <a:gd name="connsiteX1" fmla="*/ 204787 w 545306"/>
              <a:gd name="connsiteY1" fmla="*/ 407193 h 857250"/>
              <a:gd name="connsiteX2" fmla="*/ 133350 w 545306"/>
              <a:gd name="connsiteY2" fmla="*/ 257175 h 857250"/>
              <a:gd name="connsiteX3" fmla="*/ 4762 w 545306"/>
              <a:gd name="connsiteY3" fmla="*/ 50006 h 857250"/>
              <a:gd name="connsiteX4" fmla="*/ 2381 w 545306"/>
              <a:gd name="connsiteY4" fmla="*/ 35718 h 857250"/>
              <a:gd name="connsiteX5" fmla="*/ 0 w 545306"/>
              <a:gd name="connsiteY5" fmla="*/ 19050 h 857250"/>
              <a:gd name="connsiteX6" fmla="*/ 2381 w 545306"/>
              <a:gd name="connsiteY6" fmla="*/ 2381 h 857250"/>
              <a:gd name="connsiteX7" fmla="*/ 14287 w 545306"/>
              <a:gd name="connsiteY7" fmla="*/ 0 h 857250"/>
              <a:gd name="connsiteX8" fmla="*/ 28575 w 545306"/>
              <a:gd name="connsiteY8" fmla="*/ 0 h 857250"/>
              <a:gd name="connsiteX9" fmla="*/ 57150 w 545306"/>
              <a:gd name="connsiteY9" fmla="*/ 7143 h 857250"/>
              <a:gd name="connsiteX10" fmla="*/ 76200 w 545306"/>
              <a:gd name="connsiteY10" fmla="*/ 19050 h 857250"/>
              <a:gd name="connsiteX11" fmla="*/ 183356 w 545306"/>
              <a:gd name="connsiteY11" fmla="*/ 121443 h 857250"/>
              <a:gd name="connsiteX12" fmla="*/ 259556 w 545306"/>
              <a:gd name="connsiteY12" fmla="*/ 190500 h 857250"/>
              <a:gd name="connsiteX13" fmla="*/ 364331 w 545306"/>
              <a:gd name="connsiteY13" fmla="*/ 302418 h 857250"/>
              <a:gd name="connsiteX14" fmla="*/ 416718 w 545306"/>
              <a:gd name="connsiteY14" fmla="*/ 369093 h 857250"/>
              <a:gd name="connsiteX15" fmla="*/ 450056 w 545306"/>
              <a:gd name="connsiteY15" fmla="*/ 426243 h 857250"/>
              <a:gd name="connsiteX16" fmla="*/ 483393 w 545306"/>
              <a:gd name="connsiteY16" fmla="*/ 497681 h 857250"/>
              <a:gd name="connsiteX17" fmla="*/ 514350 w 545306"/>
              <a:gd name="connsiteY17" fmla="*/ 576262 h 857250"/>
              <a:gd name="connsiteX18" fmla="*/ 538162 w 545306"/>
              <a:gd name="connsiteY18" fmla="*/ 650081 h 857250"/>
              <a:gd name="connsiteX19" fmla="*/ 545306 w 545306"/>
              <a:gd name="connsiteY19" fmla="*/ 707231 h 857250"/>
              <a:gd name="connsiteX20" fmla="*/ 545306 w 545306"/>
              <a:gd name="connsiteY20" fmla="*/ 752475 h 857250"/>
              <a:gd name="connsiteX21" fmla="*/ 540543 w 545306"/>
              <a:gd name="connsiteY21" fmla="*/ 795337 h 857250"/>
              <a:gd name="connsiteX22" fmla="*/ 531018 w 545306"/>
              <a:gd name="connsiteY22" fmla="*/ 816768 h 857250"/>
              <a:gd name="connsiteX23" fmla="*/ 509587 w 545306"/>
              <a:gd name="connsiteY23" fmla="*/ 840581 h 857250"/>
              <a:gd name="connsiteX24" fmla="*/ 481012 w 545306"/>
              <a:gd name="connsiteY24" fmla="*/ 852487 h 857250"/>
              <a:gd name="connsiteX25" fmla="*/ 447675 w 545306"/>
              <a:gd name="connsiteY25" fmla="*/ 857250 h 857250"/>
              <a:gd name="connsiteX26" fmla="*/ 402431 w 545306"/>
              <a:gd name="connsiteY26" fmla="*/ 852487 h 857250"/>
              <a:gd name="connsiteX27" fmla="*/ 376237 w 545306"/>
              <a:gd name="connsiteY27" fmla="*/ 838200 h 857250"/>
              <a:gd name="connsiteX28" fmla="*/ 354806 w 545306"/>
              <a:gd name="connsiteY28" fmla="*/ 802481 h 857250"/>
              <a:gd name="connsiteX29" fmla="*/ 326231 w 545306"/>
              <a:gd name="connsiteY29" fmla="*/ 733425 h 857250"/>
              <a:gd name="connsiteX30" fmla="*/ 252412 w 545306"/>
              <a:gd name="connsiteY30" fmla="*/ 53340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306" h="857250">
                <a:moveTo>
                  <a:pt x="252412" y="533400"/>
                </a:moveTo>
                <a:lnTo>
                  <a:pt x="204787" y="407193"/>
                </a:lnTo>
                <a:lnTo>
                  <a:pt x="133350" y="257175"/>
                </a:lnTo>
                <a:lnTo>
                  <a:pt x="4762" y="50006"/>
                </a:lnTo>
                <a:lnTo>
                  <a:pt x="2381" y="35718"/>
                </a:lnTo>
                <a:lnTo>
                  <a:pt x="0" y="19050"/>
                </a:lnTo>
                <a:lnTo>
                  <a:pt x="2381" y="2381"/>
                </a:lnTo>
                <a:lnTo>
                  <a:pt x="14287" y="0"/>
                </a:lnTo>
                <a:lnTo>
                  <a:pt x="28575" y="0"/>
                </a:lnTo>
                <a:lnTo>
                  <a:pt x="57150" y="7143"/>
                </a:lnTo>
                <a:lnTo>
                  <a:pt x="76200" y="19050"/>
                </a:lnTo>
                <a:lnTo>
                  <a:pt x="183356" y="121443"/>
                </a:lnTo>
                <a:lnTo>
                  <a:pt x="259556" y="190500"/>
                </a:lnTo>
                <a:lnTo>
                  <a:pt x="364331" y="302418"/>
                </a:lnTo>
                <a:lnTo>
                  <a:pt x="416718" y="369093"/>
                </a:lnTo>
                <a:lnTo>
                  <a:pt x="450056" y="426243"/>
                </a:lnTo>
                <a:lnTo>
                  <a:pt x="483393" y="497681"/>
                </a:lnTo>
                <a:lnTo>
                  <a:pt x="514350" y="576262"/>
                </a:lnTo>
                <a:lnTo>
                  <a:pt x="538162" y="650081"/>
                </a:lnTo>
                <a:lnTo>
                  <a:pt x="545306" y="707231"/>
                </a:lnTo>
                <a:lnTo>
                  <a:pt x="545306" y="752475"/>
                </a:lnTo>
                <a:lnTo>
                  <a:pt x="540543" y="795337"/>
                </a:lnTo>
                <a:lnTo>
                  <a:pt x="531018" y="816768"/>
                </a:lnTo>
                <a:lnTo>
                  <a:pt x="509587" y="840581"/>
                </a:lnTo>
                <a:lnTo>
                  <a:pt x="481012" y="852487"/>
                </a:lnTo>
                <a:lnTo>
                  <a:pt x="447675" y="857250"/>
                </a:lnTo>
                <a:lnTo>
                  <a:pt x="402431" y="852487"/>
                </a:lnTo>
                <a:lnTo>
                  <a:pt x="376237" y="838200"/>
                </a:lnTo>
                <a:lnTo>
                  <a:pt x="354806" y="802481"/>
                </a:lnTo>
                <a:lnTo>
                  <a:pt x="326231" y="733425"/>
                </a:lnTo>
                <a:lnTo>
                  <a:pt x="252412" y="533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FE320D6-AAAC-4502-889A-C86507A5D649}"/>
              </a:ext>
            </a:extLst>
          </p:cNvPr>
          <p:cNvSpPr/>
          <p:nvPr/>
        </p:nvSpPr>
        <p:spPr>
          <a:xfrm>
            <a:off x="5503863" y="2427288"/>
            <a:ext cx="550862" cy="806450"/>
          </a:xfrm>
          <a:custGeom>
            <a:avLst/>
            <a:gdLst>
              <a:gd name="connsiteX0" fmla="*/ 207169 w 550862"/>
              <a:gd name="connsiteY0" fmla="*/ 507206 h 807244"/>
              <a:gd name="connsiteX1" fmla="*/ 161925 w 550862"/>
              <a:gd name="connsiteY1" fmla="*/ 433387 h 807244"/>
              <a:gd name="connsiteX2" fmla="*/ 126206 w 550862"/>
              <a:gd name="connsiteY2" fmla="*/ 364331 h 807244"/>
              <a:gd name="connsiteX3" fmla="*/ 95250 w 550862"/>
              <a:gd name="connsiteY3" fmla="*/ 314325 h 807244"/>
              <a:gd name="connsiteX4" fmla="*/ 54769 w 550862"/>
              <a:gd name="connsiteY4" fmla="*/ 235744 h 807244"/>
              <a:gd name="connsiteX5" fmla="*/ 21431 w 550862"/>
              <a:gd name="connsiteY5" fmla="*/ 138112 h 807244"/>
              <a:gd name="connsiteX6" fmla="*/ 2381 w 550862"/>
              <a:gd name="connsiteY6" fmla="*/ 54769 h 807244"/>
              <a:gd name="connsiteX7" fmla="*/ 2381 w 550862"/>
              <a:gd name="connsiteY7" fmla="*/ 38100 h 807244"/>
              <a:gd name="connsiteX8" fmla="*/ 0 w 550862"/>
              <a:gd name="connsiteY8" fmla="*/ 23812 h 807244"/>
              <a:gd name="connsiteX9" fmla="*/ 4762 w 550862"/>
              <a:gd name="connsiteY9" fmla="*/ 9525 h 807244"/>
              <a:gd name="connsiteX10" fmla="*/ 14287 w 550862"/>
              <a:gd name="connsiteY10" fmla="*/ 0 h 807244"/>
              <a:gd name="connsiteX11" fmla="*/ 26194 w 550862"/>
              <a:gd name="connsiteY11" fmla="*/ 0 h 807244"/>
              <a:gd name="connsiteX12" fmla="*/ 42862 w 550862"/>
              <a:gd name="connsiteY12" fmla="*/ 7144 h 807244"/>
              <a:gd name="connsiteX13" fmla="*/ 61912 w 550862"/>
              <a:gd name="connsiteY13" fmla="*/ 23812 h 807244"/>
              <a:gd name="connsiteX14" fmla="*/ 114300 w 550862"/>
              <a:gd name="connsiteY14" fmla="*/ 80962 h 807244"/>
              <a:gd name="connsiteX15" fmla="*/ 192881 w 550862"/>
              <a:gd name="connsiteY15" fmla="*/ 154781 h 807244"/>
              <a:gd name="connsiteX16" fmla="*/ 250031 w 550862"/>
              <a:gd name="connsiteY16" fmla="*/ 200025 h 807244"/>
              <a:gd name="connsiteX17" fmla="*/ 321469 w 550862"/>
              <a:gd name="connsiteY17" fmla="*/ 250031 h 807244"/>
              <a:gd name="connsiteX18" fmla="*/ 397669 w 550862"/>
              <a:gd name="connsiteY18" fmla="*/ 297656 h 807244"/>
              <a:gd name="connsiteX19" fmla="*/ 464344 w 550862"/>
              <a:gd name="connsiteY19" fmla="*/ 328612 h 807244"/>
              <a:gd name="connsiteX20" fmla="*/ 504825 w 550862"/>
              <a:gd name="connsiteY20" fmla="*/ 347662 h 807244"/>
              <a:gd name="connsiteX21" fmla="*/ 523875 w 550862"/>
              <a:gd name="connsiteY21" fmla="*/ 359569 h 807244"/>
              <a:gd name="connsiteX22" fmla="*/ 533400 w 550862"/>
              <a:gd name="connsiteY22" fmla="*/ 376237 h 807244"/>
              <a:gd name="connsiteX23" fmla="*/ 542925 w 550862"/>
              <a:gd name="connsiteY23" fmla="*/ 426244 h 807244"/>
              <a:gd name="connsiteX24" fmla="*/ 545306 w 550862"/>
              <a:gd name="connsiteY24" fmla="*/ 523875 h 807244"/>
              <a:gd name="connsiteX25" fmla="*/ 540544 w 550862"/>
              <a:gd name="connsiteY25" fmla="*/ 650081 h 807244"/>
              <a:gd name="connsiteX26" fmla="*/ 535781 w 550862"/>
              <a:gd name="connsiteY26" fmla="*/ 721519 h 807244"/>
              <a:gd name="connsiteX27" fmla="*/ 531019 w 550862"/>
              <a:gd name="connsiteY27" fmla="*/ 745331 h 807244"/>
              <a:gd name="connsiteX28" fmla="*/ 516731 w 550862"/>
              <a:gd name="connsiteY28" fmla="*/ 781050 h 807244"/>
              <a:gd name="connsiteX29" fmla="*/ 497681 w 550862"/>
              <a:gd name="connsiteY29" fmla="*/ 800100 h 807244"/>
              <a:gd name="connsiteX30" fmla="*/ 481012 w 550862"/>
              <a:gd name="connsiteY30" fmla="*/ 807244 h 807244"/>
              <a:gd name="connsiteX31" fmla="*/ 457200 w 550862"/>
              <a:gd name="connsiteY31" fmla="*/ 802481 h 807244"/>
              <a:gd name="connsiteX32" fmla="*/ 421481 w 550862"/>
              <a:gd name="connsiteY32" fmla="*/ 778669 h 807244"/>
              <a:gd name="connsiteX33" fmla="*/ 357187 w 550862"/>
              <a:gd name="connsiteY33" fmla="*/ 692944 h 807244"/>
              <a:gd name="connsiteX34" fmla="*/ 207169 w 550862"/>
              <a:gd name="connsiteY34" fmla="*/ 507206 h 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0862" h="807244">
                <a:moveTo>
                  <a:pt x="207169" y="507206"/>
                </a:moveTo>
                <a:lnTo>
                  <a:pt x="161925" y="433387"/>
                </a:lnTo>
                <a:lnTo>
                  <a:pt x="126206" y="364331"/>
                </a:lnTo>
                <a:lnTo>
                  <a:pt x="95250" y="314325"/>
                </a:lnTo>
                <a:lnTo>
                  <a:pt x="54769" y="235744"/>
                </a:lnTo>
                <a:lnTo>
                  <a:pt x="21431" y="138112"/>
                </a:lnTo>
                <a:lnTo>
                  <a:pt x="2381" y="54769"/>
                </a:lnTo>
                <a:lnTo>
                  <a:pt x="2381" y="38100"/>
                </a:lnTo>
                <a:lnTo>
                  <a:pt x="0" y="23812"/>
                </a:lnTo>
                <a:lnTo>
                  <a:pt x="4762" y="9525"/>
                </a:lnTo>
                <a:lnTo>
                  <a:pt x="14287" y="0"/>
                </a:lnTo>
                <a:lnTo>
                  <a:pt x="26194" y="0"/>
                </a:lnTo>
                <a:lnTo>
                  <a:pt x="42862" y="7144"/>
                </a:lnTo>
                <a:lnTo>
                  <a:pt x="61912" y="23812"/>
                </a:lnTo>
                <a:lnTo>
                  <a:pt x="114300" y="80962"/>
                </a:lnTo>
                <a:lnTo>
                  <a:pt x="192881" y="154781"/>
                </a:lnTo>
                <a:lnTo>
                  <a:pt x="250031" y="200025"/>
                </a:lnTo>
                <a:lnTo>
                  <a:pt x="321469" y="250031"/>
                </a:lnTo>
                <a:lnTo>
                  <a:pt x="397669" y="297656"/>
                </a:lnTo>
                <a:lnTo>
                  <a:pt x="464344" y="328612"/>
                </a:lnTo>
                <a:lnTo>
                  <a:pt x="504825" y="347662"/>
                </a:lnTo>
                <a:lnTo>
                  <a:pt x="523875" y="359569"/>
                </a:lnTo>
                <a:lnTo>
                  <a:pt x="533400" y="376237"/>
                </a:lnTo>
                <a:lnTo>
                  <a:pt x="542925" y="426244"/>
                </a:lnTo>
                <a:cubicBezTo>
                  <a:pt x="543719" y="458788"/>
                  <a:pt x="550862" y="463947"/>
                  <a:pt x="545306" y="523875"/>
                </a:cubicBezTo>
                <a:lnTo>
                  <a:pt x="540544" y="650081"/>
                </a:lnTo>
                <a:lnTo>
                  <a:pt x="535781" y="721519"/>
                </a:lnTo>
                <a:lnTo>
                  <a:pt x="531019" y="745331"/>
                </a:lnTo>
                <a:lnTo>
                  <a:pt x="516731" y="781050"/>
                </a:lnTo>
                <a:lnTo>
                  <a:pt x="497681" y="800100"/>
                </a:lnTo>
                <a:lnTo>
                  <a:pt x="481012" y="807244"/>
                </a:lnTo>
                <a:lnTo>
                  <a:pt x="457200" y="802481"/>
                </a:lnTo>
                <a:lnTo>
                  <a:pt x="421481" y="778669"/>
                </a:lnTo>
                <a:lnTo>
                  <a:pt x="357187" y="692944"/>
                </a:lnTo>
                <a:lnTo>
                  <a:pt x="207169" y="50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CFEEA65-9B07-43BD-B0AC-C7A70CD8488A}"/>
              </a:ext>
            </a:extLst>
          </p:cNvPr>
          <p:cNvSpPr/>
          <p:nvPr/>
        </p:nvSpPr>
        <p:spPr>
          <a:xfrm rot="16200000">
            <a:off x="2209007" y="3588544"/>
            <a:ext cx="4111625" cy="395288"/>
          </a:xfrm>
          <a:custGeom>
            <a:avLst/>
            <a:gdLst>
              <a:gd name="connsiteX0" fmla="*/ 2491848 w 4112633"/>
              <a:gd name="connsiteY0" fmla="*/ 134343 h 394362"/>
              <a:gd name="connsiteX1" fmla="*/ 3163564 w 4112633"/>
              <a:gd name="connsiteY1" fmla="*/ 143010 h 394362"/>
              <a:gd name="connsiteX2" fmla="*/ 3640265 w 4112633"/>
              <a:gd name="connsiteY2" fmla="*/ 143010 h 394362"/>
              <a:gd name="connsiteX3" fmla="*/ 3778942 w 4112633"/>
              <a:gd name="connsiteY3" fmla="*/ 134343 h 394362"/>
              <a:gd name="connsiteX4" fmla="*/ 3856948 w 4112633"/>
              <a:gd name="connsiteY4" fmla="*/ 121342 h 394362"/>
              <a:gd name="connsiteX5" fmla="*/ 3917619 w 4112633"/>
              <a:gd name="connsiteY5" fmla="*/ 95340 h 394362"/>
              <a:gd name="connsiteX6" fmla="*/ 4008625 w 4112633"/>
              <a:gd name="connsiteY6" fmla="*/ 39003 h 394362"/>
              <a:gd name="connsiteX7" fmla="*/ 4056295 w 4112633"/>
              <a:gd name="connsiteY7" fmla="*/ 4333 h 394362"/>
              <a:gd name="connsiteX8" fmla="*/ 4077964 w 4112633"/>
              <a:gd name="connsiteY8" fmla="*/ 0 h 394362"/>
              <a:gd name="connsiteX9" fmla="*/ 4090965 w 4112633"/>
              <a:gd name="connsiteY9" fmla="*/ 8667 h 394362"/>
              <a:gd name="connsiteX10" fmla="*/ 4108299 w 4112633"/>
              <a:gd name="connsiteY10" fmla="*/ 39003 h 394362"/>
              <a:gd name="connsiteX11" fmla="*/ 4112633 w 4112633"/>
              <a:gd name="connsiteY11" fmla="*/ 78005 h 394362"/>
              <a:gd name="connsiteX12" fmla="*/ 4095298 w 4112633"/>
              <a:gd name="connsiteY12" fmla="*/ 125676 h 394362"/>
              <a:gd name="connsiteX13" fmla="*/ 4030294 w 4112633"/>
              <a:gd name="connsiteY13" fmla="*/ 221016 h 394362"/>
              <a:gd name="connsiteX14" fmla="*/ 3965289 w 4112633"/>
              <a:gd name="connsiteY14" fmla="*/ 312022 h 394362"/>
              <a:gd name="connsiteX15" fmla="*/ 3908951 w 4112633"/>
              <a:gd name="connsiteY15" fmla="*/ 372694 h 394362"/>
              <a:gd name="connsiteX16" fmla="*/ 3735605 w 4112633"/>
              <a:gd name="connsiteY16" fmla="*/ 394362 h 394362"/>
              <a:gd name="connsiteX17" fmla="*/ 3068223 w 4112633"/>
              <a:gd name="connsiteY17" fmla="*/ 377027 h 394362"/>
              <a:gd name="connsiteX18" fmla="*/ 1490775 w 4112633"/>
              <a:gd name="connsiteY18" fmla="*/ 368360 h 394362"/>
              <a:gd name="connsiteX19" fmla="*/ 225349 w 4112633"/>
              <a:gd name="connsiteY19" fmla="*/ 368360 h 394362"/>
              <a:gd name="connsiteX20" fmla="*/ 52003 w 4112633"/>
              <a:gd name="connsiteY20" fmla="*/ 381361 h 394362"/>
              <a:gd name="connsiteX21" fmla="*/ 0 w 4112633"/>
              <a:gd name="connsiteY21" fmla="*/ 294688 h 394362"/>
              <a:gd name="connsiteX22" fmla="*/ 21668 w 4112633"/>
              <a:gd name="connsiteY22" fmla="*/ 268686 h 394362"/>
              <a:gd name="connsiteX23" fmla="*/ 69338 w 4112633"/>
              <a:gd name="connsiteY23" fmla="*/ 229683 h 394362"/>
              <a:gd name="connsiteX24" fmla="*/ 160345 w 4112633"/>
              <a:gd name="connsiteY24" fmla="*/ 177679 h 394362"/>
              <a:gd name="connsiteX25" fmla="*/ 260019 w 4112633"/>
              <a:gd name="connsiteY25" fmla="*/ 134343 h 394362"/>
              <a:gd name="connsiteX26" fmla="*/ 342358 w 4112633"/>
              <a:gd name="connsiteY26" fmla="*/ 112675 h 394362"/>
              <a:gd name="connsiteX27" fmla="*/ 437698 w 4112633"/>
              <a:gd name="connsiteY27" fmla="*/ 99674 h 394362"/>
              <a:gd name="connsiteX28" fmla="*/ 528705 w 4112633"/>
              <a:gd name="connsiteY28" fmla="*/ 99674 h 394362"/>
              <a:gd name="connsiteX29" fmla="*/ 624045 w 4112633"/>
              <a:gd name="connsiteY29" fmla="*/ 117008 h 394362"/>
              <a:gd name="connsiteX30" fmla="*/ 771389 w 4112633"/>
              <a:gd name="connsiteY30" fmla="*/ 134343 h 394362"/>
              <a:gd name="connsiteX31" fmla="*/ 1061744 w 4112633"/>
              <a:gd name="connsiteY31" fmla="*/ 147344 h 394362"/>
              <a:gd name="connsiteX32" fmla="*/ 2032481 w 4112633"/>
              <a:gd name="connsiteY32" fmla="*/ 147344 h 394362"/>
              <a:gd name="connsiteX33" fmla="*/ 2491848 w 4112633"/>
              <a:gd name="connsiteY33" fmla="*/ 134343 h 39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12633" h="394362">
                <a:moveTo>
                  <a:pt x="2491848" y="134343"/>
                </a:moveTo>
                <a:lnTo>
                  <a:pt x="3163564" y="143010"/>
                </a:lnTo>
                <a:lnTo>
                  <a:pt x="3640265" y="143010"/>
                </a:lnTo>
                <a:lnTo>
                  <a:pt x="3778942" y="134343"/>
                </a:lnTo>
                <a:lnTo>
                  <a:pt x="3856948" y="121342"/>
                </a:lnTo>
                <a:lnTo>
                  <a:pt x="3917619" y="95340"/>
                </a:lnTo>
                <a:lnTo>
                  <a:pt x="4008625" y="39003"/>
                </a:lnTo>
                <a:lnTo>
                  <a:pt x="4056295" y="4333"/>
                </a:lnTo>
                <a:lnTo>
                  <a:pt x="4077964" y="0"/>
                </a:lnTo>
                <a:lnTo>
                  <a:pt x="4090965" y="8667"/>
                </a:lnTo>
                <a:lnTo>
                  <a:pt x="4108299" y="39003"/>
                </a:lnTo>
                <a:lnTo>
                  <a:pt x="4112633" y="78005"/>
                </a:lnTo>
                <a:lnTo>
                  <a:pt x="4095298" y="125676"/>
                </a:lnTo>
                <a:lnTo>
                  <a:pt x="4030294" y="221016"/>
                </a:lnTo>
                <a:lnTo>
                  <a:pt x="3965289" y="312022"/>
                </a:lnTo>
                <a:lnTo>
                  <a:pt x="3908951" y="372694"/>
                </a:lnTo>
                <a:lnTo>
                  <a:pt x="3735605" y="394362"/>
                </a:lnTo>
                <a:lnTo>
                  <a:pt x="3068223" y="377027"/>
                </a:lnTo>
                <a:lnTo>
                  <a:pt x="1490775" y="368360"/>
                </a:lnTo>
                <a:lnTo>
                  <a:pt x="225349" y="368360"/>
                </a:lnTo>
                <a:lnTo>
                  <a:pt x="52003" y="381361"/>
                </a:lnTo>
                <a:lnTo>
                  <a:pt x="0" y="294688"/>
                </a:lnTo>
                <a:lnTo>
                  <a:pt x="21668" y="268686"/>
                </a:lnTo>
                <a:lnTo>
                  <a:pt x="69338" y="229683"/>
                </a:lnTo>
                <a:lnTo>
                  <a:pt x="160345" y="177679"/>
                </a:lnTo>
                <a:lnTo>
                  <a:pt x="260019" y="134343"/>
                </a:lnTo>
                <a:lnTo>
                  <a:pt x="342358" y="112675"/>
                </a:lnTo>
                <a:lnTo>
                  <a:pt x="437698" y="99674"/>
                </a:lnTo>
                <a:lnTo>
                  <a:pt x="528705" y="99674"/>
                </a:lnTo>
                <a:lnTo>
                  <a:pt x="624045" y="117008"/>
                </a:lnTo>
                <a:lnTo>
                  <a:pt x="771389" y="134343"/>
                </a:lnTo>
                <a:lnTo>
                  <a:pt x="1061744" y="147344"/>
                </a:lnTo>
                <a:lnTo>
                  <a:pt x="2032481" y="147344"/>
                </a:lnTo>
                <a:lnTo>
                  <a:pt x="2491848" y="134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EEE4A56-9649-4A60-9BEE-FABB5C4488AC}"/>
              </a:ext>
            </a:extLst>
          </p:cNvPr>
          <p:cNvSpPr/>
          <p:nvPr/>
        </p:nvSpPr>
        <p:spPr>
          <a:xfrm rot="16200000">
            <a:off x="4603751" y="2633664"/>
            <a:ext cx="2798763" cy="2274887"/>
          </a:xfrm>
          <a:custGeom>
            <a:avLst/>
            <a:gdLst>
              <a:gd name="connsiteX0" fmla="*/ 749722 w 2799538"/>
              <a:gd name="connsiteY0" fmla="*/ 927401 h 2275166"/>
              <a:gd name="connsiteX1" fmla="*/ 966404 w 2799538"/>
              <a:gd name="connsiteY1" fmla="*/ 1122415 h 2275166"/>
              <a:gd name="connsiteX2" fmla="*/ 1178753 w 2799538"/>
              <a:gd name="connsiteY2" fmla="*/ 1282760 h 2275166"/>
              <a:gd name="connsiteX3" fmla="*/ 1421437 w 2799538"/>
              <a:gd name="connsiteY3" fmla="*/ 1434438 h 2275166"/>
              <a:gd name="connsiteX4" fmla="*/ 1625119 w 2799538"/>
              <a:gd name="connsiteY4" fmla="*/ 1555780 h 2275166"/>
              <a:gd name="connsiteX5" fmla="*/ 1867803 w 2799538"/>
              <a:gd name="connsiteY5" fmla="*/ 1685790 h 2275166"/>
              <a:gd name="connsiteX6" fmla="*/ 2045483 w 2799538"/>
              <a:gd name="connsiteY6" fmla="*/ 1768129 h 2275166"/>
              <a:gd name="connsiteX7" fmla="*/ 2188493 w 2799538"/>
              <a:gd name="connsiteY7" fmla="*/ 1828800 h 2275166"/>
              <a:gd name="connsiteX8" fmla="*/ 2348838 w 2799538"/>
              <a:gd name="connsiteY8" fmla="*/ 1889471 h 2275166"/>
              <a:gd name="connsiteX9" fmla="*/ 2435511 w 2799538"/>
              <a:gd name="connsiteY9" fmla="*/ 1906806 h 2275166"/>
              <a:gd name="connsiteX10" fmla="*/ 2504850 w 2799538"/>
              <a:gd name="connsiteY10" fmla="*/ 1915473 h 2275166"/>
              <a:gd name="connsiteX11" fmla="*/ 2561187 w 2799538"/>
              <a:gd name="connsiteY11" fmla="*/ 1898139 h 2275166"/>
              <a:gd name="connsiteX12" fmla="*/ 2669528 w 2799538"/>
              <a:gd name="connsiteY12" fmla="*/ 1824467 h 2275166"/>
              <a:gd name="connsiteX13" fmla="*/ 2743200 w 2799538"/>
              <a:gd name="connsiteY13" fmla="*/ 1772463 h 2275166"/>
              <a:gd name="connsiteX14" fmla="*/ 2769202 w 2799538"/>
              <a:gd name="connsiteY14" fmla="*/ 1763795 h 2275166"/>
              <a:gd name="connsiteX15" fmla="*/ 2790870 w 2799538"/>
              <a:gd name="connsiteY15" fmla="*/ 1768129 h 2275166"/>
              <a:gd name="connsiteX16" fmla="*/ 2799538 w 2799538"/>
              <a:gd name="connsiteY16" fmla="*/ 1781130 h 2275166"/>
              <a:gd name="connsiteX17" fmla="*/ 2782203 w 2799538"/>
              <a:gd name="connsiteY17" fmla="*/ 1820133 h 2275166"/>
              <a:gd name="connsiteX18" fmla="*/ 2717198 w 2799538"/>
              <a:gd name="connsiteY18" fmla="*/ 1932808 h 2275166"/>
              <a:gd name="connsiteX19" fmla="*/ 2639193 w 2799538"/>
              <a:gd name="connsiteY19" fmla="*/ 2084485 h 2275166"/>
              <a:gd name="connsiteX20" fmla="*/ 2565521 w 2799538"/>
              <a:gd name="connsiteY20" fmla="*/ 2166825 h 2275166"/>
              <a:gd name="connsiteX21" fmla="*/ 2500516 w 2799538"/>
              <a:gd name="connsiteY21" fmla="*/ 2231830 h 2275166"/>
              <a:gd name="connsiteX22" fmla="*/ 2465847 w 2799538"/>
              <a:gd name="connsiteY22" fmla="*/ 2262165 h 2275166"/>
              <a:gd name="connsiteX23" fmla="*/ 2431178 w 2799538"/>
              <a:gd name="connsiteY23" fmla="*/ 2275166 h 2275166"/>
              <a:gd name="connsiteX24" fmla="*/ 2392175 w 2799538"/>
              <a:gd name="connsiteY24" fmla="*/ 2262165 h 2275166"/>
              <a:gd name="connsiteX25" fmla="*/ 2353172 w 2799538"/>
              <a:gd name="connsiteY25" fmla="*/ 2227496 h 2275166"/>
              <a:gd name="connsiteX26" fmla="*/ 2331504 w 2799538"/>
              <a:gd name="connsiteY26" fmla="*/ 2201494 h 2275166"/>
              <a:gd name="connsiteX27" fmla="*/ 2296834 w 2799538"/>
              <a:gd name="connsiteY27" fmla="*/ 2175492 h 2275166"/>
              <a:gd name="connsiteX28" fmla="*/ 2058484 w 2799538"/>
              <a:gd name="connsiteY28" fmla="*/ 2054150 h 2275166"/>
              <a:gd name="connsiteX29" fmla="*/ 1668455 w 2799538"/>
              <a:gd name="connsiteY29" fmla="*/ 1846135 h 2275166"/>
              <a:gd name="connsiteX30" fmla="*/ 1482108 w 2799538"/>
              <a:gd name="connsiteY30" fmla="*/ 1737794 h 2275166"/>
              <a:gd name="connsiteX31" fmla="*/ 1304429 w 2799538"/>
              <a:gd name="connsiteY31" fmla="*/ 1629452 h 2275166"/>
              <a:gd name="connsiteX32" fmla="*/ 1087746 w 2799538"/>
              <a:gd name="connsiteY32" fmla="*/ 1482108 h 2275166"/>
              <a:gd name="connsiteX33" fmla="*/ 858063 w 2799538"/>
              <a:gd name="connsiteY33" fmla="*/ 1300095 h 2275166"/>
              <a:gd name="connsiteX34" fmla="*/ 732387 w 2799538"/>
              <a:gd name="connsiteY34" fmla="*/ 1174419 h 2275166"/>
              <a:gd name="connsiteX35" fmla="*/ 593710 w 2799538"/>
              <a:gd name="connsiteY35" fmla="*/ 1031409 h 2275166"/>
              <a:gd name="connsiteX36" fmla="*/ 455034 w 2799538"/>
              <a:gd name="connsiteY36" fmla="*/ 862396 h 2275166"/>
              <a:gd name="connsiteX37" fmla="*/ 290355 w 2799538"/>
              <a:gd name="connsiteY37" fmla="*/ 611045 h 2275166"/>
              <a:gd name="connsiteX38" fmla="*/ 160345 w 2799538"/>
              <a:gd name="connsiteY38" fmla="*/ 398696 h 2275166"/>
              <a:gd name="connsiteX39" fmla="*/ 60671 w 2799538"/>
              <a:gd name="connsiteY39" fmla="*/ 199348 h 2275166"/>
              <a:gd name="connsiteX40" fmla="*/ 8668 w 2799538"/>
              <a:gd name="connsiteY40" fmla="*/ 78006 h 2275166"/>
              <a:gd name="connsiteX41" fmla="*/ 0 w 2799538"/>
              <a:gd name="connsiteY41" fmla="*/ 52004 h 2275166"/>
              <a:gd name="connsiteX42" fmla="*/ 4334 w 2799538"/>
              <a:gd name="connsiteY42" fmla="*/ 17335 h 2275166"/>
              <a:gd name="connsiteX43" fmla="*/ 17335 w 2799538"/>
              <a:gd name="connsiteY43" fmla="*/ 4334 h 2275166"/>
              <a:gd name="connsiteX44" fmla="*/ 34670 w 2799538"/>
              <a:gd name="connsiteY44" fmla="*/ 0 h 2275166"/>
              <a:gd name="connsiteX45" fmla="*/ 60671 w 2799538"/>
              <a:gd name="connsiteY45" fmla="*/ 17335 h 2275166"/>
              <a:gd name="connsiteX46" fmla="*/ 169013 w 2799538"/>
              <a:gd name="connsiteY46" fmla="*/ 221016 h 2275166"/>
              <a:gd name="connsiteX47" fmla="*/ 299022 w 2799538"/>
              <a:gd name="connsiteY47" fmla="*/ 411697 h 2275166"/>
              <a:gd name="connsiteX48" fmla="*/ 429032 w 2799538"/>
              <a:gd name="connsiteY48" fmla="*/ 585043 h 2275166"/>
              <a:gd name="connsiteX49" fmla="*/ 546040 w 2799538"/>
              <a:gd name="connsiteY49" fmla="*/ 715052 h 2275166"/>
              <a:gd name="connsiteX50" fmla="*/ 749722 w 2799538"/>
              <a:gd name="connsiteY50" fmla="*/ 927401 h 22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99538" h="2275166">
                <a:moveTo>
                  <a:pt x="749722" y="927401"/>
                </a:moveTo>
                <a:lnTo>
                  <a:pt x="966404" y="1122415"/>
                </a:lnTo>
                <a:lnTo>
                  <a:pt x="1178753" y="1282760"/>
                </a:lnTo>
                <a:lnTo>
                  <a:pt x="1421437" y="1434438"/>
                </a:lnTo>
                <a:lnTo>
                  <a:pt x="1625119" y="1555780"/>
                </a:lnTo>
                <a:lnTo>
                  <a:pt x="1867803" y="1685790"/>
                </a:lnTo>
                <a:lnTo>
                  <a:pt x="2045483" y="1768129"/>
                </a:lnTo>
                <a:lnTo>
                  <a:pt x="2188493" y="1828800"/>
                </a:lnTo>
                <a:lnTo>
                  <a:pt x="2348838" y="1889471"/>
                </a:lnTo>
                <a:lnTo>
                  <a:pt x="2435511" y="1906806"/>
                </a:lnTo>
                <a:lnTo>
                  <a:pt x="2504850" y="1915473"/>
                </a:lnTo>
                <a:lnTo>
                  <a:pt x="2561187" y="1898139"/>
                </a:lnTo>
                <a:lnTo>
                  <a:pt x="2669528" y="1824467"/>
                </a:lnTo>
                <a:lnTo>
                  <a:pt x="2743200" y="1772463"/>
                </a:lnTo>
                <a:lnTo>
                  <a:pt x="2769202" y="1763795"/>
                </a:lnTo>
                <a:lnTo>
                  <a:pt x="2790870" y="1768129"/>
                </a:lnTo>
                <a:lnTo>
                  <a:pt x="2799538" y="1781130"/>
                </a:lnTo>
                <a:lnTo>
                  <a:pt x="2782203" y="1820133"/>
                </a:lnTo>
                <a:lnTo>
                  <a:pt x="2717198" y="1932808"/>
                </a:lnTo>
                <a:lnTo>
                  <a:pt x="2639193" y="2084485"/>
                </a:lnTo>
                <a:lnTo>
                  <a:pt x="2565521" y="2166825"/>
                </a:lnTo>
                <a:lnTo>
                  <a:pt x="2500516" y="2231830"/>
                </a:lnTo>
                <a:lnTo>
                  <a:pt x="2465847" y="2262165"/>
                </a:lnTo>
                <a:lnTo>
                  <a:pt x="2431178" y="2275166"/>
                </a:lnTo>
                <a:lnTo>
                  <a:pt x="2392175" y="2262165"/>
                </a:lnTo>
                <a:lnTo>
                  <a:pt x="2353172" y="2227496"/>
                </a:lnTo>
                <a:lnTo>
                  <a:pt x="2331504" y="2201494"/>
                </a:lnTo>
                <a:lnTo>
                  <a:pt x="2296834" y="2175492"/>
                </a:lnTo>
                <a:lnTo>
                  <a:pt x="2058484" y="2054150"/>
                </a:lnTo>
                <a:lnTo>
                  <a:pt x="1668455" y="1846135"/>
                </a:lnTo>
                <a:lnTo>
                  <a:pt x="1482108" y="1737794"/>
                </a:lnTo>
                <a:lnTo>
                  <a:pt x="1304429" y="1629452"/>
                </a:lnTo>
                <a:lnTo>
                  <a:pt x="1087746" y="1482108"/>
                </a:lnTo>
                <a:lnTo>
                  <a:pt x="858063" y="1300095"/>
                </a:lnTo>
                <a:lnTo>
                  <a:pt x="732387" y="1174419"/>
                </a:lnTo>
                <a:lnTo>
                  <a:pt x="593710" y="1031409"/>
                </a:lnTo>
                <a:lnTo>
                  <a:pt x="455034" y="862396"/>
                </a:lnTo>
                <a:lnTo>
                  <a:pt x="290355" y="611045"/>
                </a:lnTo>
                <a:lnTo>
                  <a:pt x="160345" y="398696"/>
                </a:lnTo>
                <a:lnTo>
                  <a:pt x="60671" y="199348"/>
                </a:lnTo>
                <a:lnTo>
                  <a:pt x="8668" y="78006"/>
                </a:lnTo>
                <a:lnTo>
                  <a:pt x="0" y="52004"/>
                </a:lnTo>
                <a:lnTo>
                  <a:pt x="4334" y="17335"/>
                </a:lnTo>
                <a:lnTo>
                  <a:pt x="17335" y="4334"/>
                </a:lnTo>
                <a:lnTo>
                  <a:pt x="34670" y="0"/>
                </a:lnTo>
                <a:lnTo>
                  <a:pt x="60671" y="17335"/>
                </a:lnTo>
                <a:lnTo>
                  <a:pt x="169013" y="221016"/>
                </a:lnTo>
                <a:lnTo>
                  <a:pt x="299022" y="411697"/>
                </a:lnTo>
                <a:lnTo>
                  <a:pt x="429032" y="585043"/>
                </a:lnTo>
                <a:lnTo>
                  <a:pt x="546040" y="715052"/>
                </a:lnTo>
                <a:lnTo>
                  <a:pt x="749722" y="927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74BEA02-C32D-45D0-BF32-39B326414F80}"/>
              </a:ext>
            </a:extLst>
          </p:cNvPr>
          <p:cNvSpPr/>
          <p:nvPr/>
        </p:nvSpPr>
        <p:spPr>
          <a:xfrm>
            <a:off x="4267201" y="1622426"/>
            <a:ext cx="3794125" cy="4213225"/>
          </a:xfrm>
          <a:custGeom>
            <a:avLst/>
            <a:gdLst>
              <a:gd name="connsiteX0" fmla="*/ 1582309 w 3792772"/>
              <a:gd name="connsiteY0" fmla="*/ 373711 h 4214191"/>
              <a:gd name="connsiteX1" fmla="*/ 1089328 w 3792772"/>
              <a:gd name="connsiteY1" fmla="*/ 429371 h 4214191"/>
              <a:gd name="connsiteX2" fmla="*/ 564542 w 3792772"/>
              <a:gd name="connsiteY2" fmla="*/ 500932 h 4214191"/>
              <a:gd name="connsiteX3" fmla="*/ 453224 w 3792772"/>
              <a:gd name="connsiteY3" fmla="*/ 532737 h 4214191"/>
              <a:gd name="connsiteX4" fmla="*/ 151074 w 3792772"/>
              <a:gd name="connsiteY4" fmla="*/ 461176 h 4214191"/>
              <a:gd name="connsiteX5" fmla="*/ 0 w 3792772"/>
              <a:gd name="connsiteY5" fmla="*/ 278296 h 4214191"/>
              <a:gd name="connsiteX6" fmla="*/ 174928 w 3792772"/>
              <a:gd name="connsiteY6" fmla="*/ 310101 h 4214191"/>
              <a:gd name="connsiteX7" fmla="*/ 365760 w 3792772"/>
              <a:gd name="connsiteY7" fmla="*/ 310101 h 4214191"/>
              <a:gd name="connsiteX8" fmla="*/ 1017767 w 3792772"/>
              <a:gd name="connsiteY8" fmla="*/ 254442 h 4214191"/>
              <a:gd name="connsiteX9" fmla="*/ 1550504 w 3792772"/>
              <a:gd name="connsiteY9" fmla="*/ 198783 h 4214191"/>
              <a:gd name="connsiteX10" fmla="*/ 2671638 w 3792772"/>
              <a:gd name="connsiteY10" fmla="*/ 111318 h 4214191"/>
              <a:gd name="connsiteX11" fmla="*/ 3220278 w 3792772"/>
              <a:gd name="connsiteY11" fmla="*/ 63611 h 4214191"/>
              <a:gd name="connsiteX12" fmla="*/ 3291840 w 3792772"/>
              <a:gd name="connsiteY12" fmla="*/ 55659 h 4214191"/>
              <a:gd name="connsiteX13" fmla="*/ 3347499 w 3792772"/>
              <a:gd name="connsiteY13" fmla="*/ 23854 h 4214191"/>
              <a:gd name="connsiteX14" fmla="*/ 3419060 w 3792772"/>
              <a:gd name="connsiteY14" fmla="*/ 0 h 4214191"/>
              <a:gd name="connsiteX15" fmla="*/ 3498574 w 3792772"/>
              <a:gd name="connsiteY15" fmla="*/ 7951 h 4214191"/>
              <a:gd name="connsiteX16" fmla="*/ 3593989 w 3792772"/>
              <a:gd name="connsiteY16" fmla="*/ 71562 h 4214191"/>
              <a:gd name="connsiteX17" fmla="*/ 3689405 w 3792772"/>
              <a:gd name="connsiteY17" fmla="*/ 166977 h 4214191"/>
              <a:gd name="connsiteX18" fmla="*/ 3768918 w 3792772"/>
              <a:gd name="connsiteY18" fmla="*/ 278296 h 4214191"/>
              <a:gd name="connsiteX19" fmla="*/ 3792772 w 3792772"/>
              <a:gd name="connsiteY19" fmla="*/ 333955 h 4214191"/>
              <a:gd name="connsiteX20" fmla="*/ 3768918 w 3792772"/>
              <a:gd name="connsiteY20" fmla="*/ 389614 h 4214191"/>
              <a:gd name="connsiteX21" fmla="*/ 3705307 w 3792772"/>
              <a:gd name="connsiteY21" fmla="*/ 461176 h 4214191"/>
              <a:gd name="connsiteX22" fmla="*/ 3673502 w 3792772"/>
              <a:gd name="connsiteY22" fmla="*/ 540689 h 4214191"/>
              <a:gd name="connsiteX23" fmla="*/ 3681454 w 3792772"/>
              <a:gd name="connsiteY23" fmla="*/ 922351 h 4214191"/>
              <a:gd name="connsiteX24" fmla="*/ 3705307 w 3792772"/>
              <a:gd name="connsiteY24" fmla="*/ 2989691 h 4214191"/>
              <a:gd name="connsiteX25" fmla="*/ 3721210 w 3792772"/>
              <a:gd name="connsiteY25" fmla="*/ 3824577 h 4214191"/>
              <a:gd name="connsiteX26" fmla="*/ 3721210 w 3792772"/>
              <a:gd name="connsiteY26" fmla="*/ 3975652 h 4214191"/>
              <a:gd name="connsiteX27" fmla="*/ 3697356 w 3792772"/>
              <a:gd name="connsiteY27" fmla="*/ 4086971 h 4214191"/>
              <a:gd name="connsiteX28" fmla="*/ 3633746 w 3792772"/>
              <a:gd name="connsiteY28" fmla="*/ 4174435 h 4214191"/>
              <a:gd name="connsiteX29" fmla="*/ 3570135 w 3792772"/>
              <a:gd name="connsiteY29" fmla="*/ 4206240 h 4214191"/>
              <a:gd name="connsiteX30" fmla="*/ 3522427 w 3792772"/>
              <a:gd name="connsiteY30" fmla="*/ 4214191 h 4214191"/>
              <a:gd name="connsiteX31" fmla="*/ 3474720 w 3792772"/>
              <a:gd name="connsiteY31" fmla="*/ 4150581 h 4214191"/>
              <a:gd name="connsiteX32" fmla="*/ 3434963 w 3792772"/>
              <a:gd name="connsiteY32" fmla="*/ 3983604 h 4214191"/>
              <a:gd name="connsiteX33" fmla="*/ 3450866 w 3792772"/>
              <a:gd name="connsiteY33" fmla="*/ 3713259 h 4214191"/>
              <a:gd name="connsiteX34" fmla="*/ 3434963 w 3792772"/>
              <a:gd name="connsiteY34" fmla="*/ 2846567 h 4214191"/>
              <a:gd name="connsiteX35" fmla="*/ 3434963 w 3792772"/>
              <a:gd name="connsiteY35" fmla="*/ 1542553 h 4214191"/>
              <a:gd name="connsiteX36" fmla="*/ 3427012 w 3792772"/>
              <a:gd name="connsiteY36" fmla="*/ 739471 h 4214191"/>
              <a:gd name="connsiteX37" fmla="*/ 3427012 w 3792772"/>
              <a:gd name="connsiteY37" fmla="*/ 461176 h 4214191"/>
              <a:gd name="connsiteX38" fmla="*/ 3403158 w 3792772"/>
              <a:gd name="connsiteY38" fmla="*/ 341906 h 4214191"/>
              <a:gd name="connsiteX39" fmla="*/ 3387255 w 3792772"/>
              <a:gd name="connsiteY39" fmla="*/ 302150 h 4214191"/>
              <a:gd name="connsiteX40" fmla="*/ 3347499 w 3792772"/>
              <a:gd name="connsiteY40" fmla="*/ 262393 h 4214191"/>
              <a:gd name="connsiteX41" fmla="*/ 3164619 w 3792772"/>
              <a:gd name="connsiteY41" fmla="*/ 262393 h 4214191"/>
              <a:gd name="connsiteX42" fmla="*/ 2361537 w 3792772"/>
              <a:gd name="connsiteY42" fmla="*/ 302150 h 4214191"/>
              <a:gd name="connsiteX43" fmla="*/ 1582309 w 3792772"/>
              <a:gd name="connsiteY43" fmla="*/ 373711 h 421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92772" h="4214191">
                <a:moveTo>
                  <a:pt x="1582309" y="373711"/>
                </a:moveTo>
                <a:lnTo>
                  <a:pt x="1089328" y="429371"/>
                </a:lnTo>
                <a:lnTo>
                  <a:pt x="564542" y="500932"/>
                </a:lnTo>
                <a:lnTo>
                  <a:pt x="453224" y="532737"/>
                </a:lnTo>
                <a:lnTo>
                  <a:pt x="151074" y="461176"/>
                </a:lnTo>
                <a:lnTo>
                  <a:pt x="0" y="278296"/>
                </a:lnTo>
                <a:lnTo>
                  <a:pt x="174928" y="310101"/>
                </a:lnTo>
                <a:lnTo>
                  <a:pt x="365760" y="310101"/>
                </a:lnTo>
                <a:lnTo>
                  <a:pt x="1017767" y="254442"/>
                </a:lnTo>
                <a:lnTo>
                  <a:pt x="1550504" y="198783"/>
                </a:lnTo>
                <a:lnTo>
                  <a:pt x="2671638" y="111318"/>
                </a:lnTo>
                <a:lnTo>
                  <a:pt x="3220278" y="63611"/>
                </a:lnTo>
                <a:lnTo>
                  <a:pt x="3291840" y="55659"/>
                </a:lnTo>
                <a:lnTo>
                  <a:pt x="3347499" y="23854"/>
                </a:lnTo>
                <a:lnTo>
                  <a:pt x="3419060" y="0"/>
                </a:lnTo>
                <a:lnTo>
                  <a:pt x="3498574" y="7951"/>
                </a:lnTo>
                <a:lnTo>
                  <a:pt x="3593989" y="71562"/>
                </a:lnTo>
                <a:lnTo>
                  <a:pt x="3689405" y="166977"/>
                </a:lnTo>
                <a:lnTo>
                  <a:pt x="3768918" y="278296"/>
                </a:lnTo>
                <a:lnTo>
                  <a:pt x="3792772" y="333955"/>
                </a:lnTo>
                <a:lnTo>
                  <a:pt x="3768918" y="389614"/>
                </a:lnTo>
                <a:lnTo>
                  <a:pt x="3705307" y="461176"/>
                </a:lnTo>
                <a:lnTo>
                  <a:pt x="3673502" y="540689"/>
                </a:lnTo>
                <a:lnTo>
                  <a:pt x="3681454" y="922351"/>
                </a:lnTo>
                <a:lnTo>
                  <a:pt x="3705307" y="2989691"/>
                </a:lnTo>
                <a:lnTo>
                  <a:pt x="3721210" y="3824577"/>
                </a:lnTo>
                <a:lnTo>
                  <a:pt x="3721210" y="3975652"/>
                </a:lnTo>
                <a:lnTo>
                  <a:pt x="3697356" y="4086971"/>
                </a:lnTo>
                <a:lnTo>
                  <a:pt x="3633746" y="4174435"/>
                </a:lnTo>
                <a:lnTo>
                  <a:pt x="3570135" y="4206240"/>
                </a:lnTo>
                <a:lnTo>
                  <a:pt x="3522427" y="4214191"/>
                </a:lnTo>
                <a:lnTo>
                  <a:pt x="3474720" y="4150581"/>
                </a:lnTo>
                <a:lnTo>
                  <a:pt x="3434963" y="3983604"/>
                </a:lnTo>
                <a:lnTo>
                  <a:pt x="3450866" y="3713259"/>
                </a:lnTo>
                <a:lnTo>
                  <a:pt x="3434963" y="2846567"/>
                </a:lnTo>
                <a:lnTo>
                  <a:pt x="3434963" y="1542553"/>
                </a:lnTo>
                <a:cubicBezTo>
                  <a:pt x="3432313" y="1274859"/>
                  <a:pt x="3429662" y="1007165"/>
                  <a:pt x="3427012" y="739471"/>
                </a:cubicBezTo>
                <a:lnTo>
                  <a:pt x="3427012" y="461176"/>
                </a:lnTo>
                <a:lnTo>
                  <a:pt x="3403158" y="341906"/>
                </a:lnTo>
                <a:lnTo>
                  <a:pt x="3387255" y="302150"/>
                </a:lnTo>
                <a:lnTo>
                  <a:pt x="3347499" y="262393"/>
                </a:lnTo>
                <a:lnTo>
                  <a:pt x="3164619" y="262393"/>
                </a:lnTo>
                <a:lnTo>
                  <a:pt x="2361537" y="302150"/>
                </a:lnTo>
                <a:lnTo>
                  <a:pt x="1582309" y="37371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78802E-5B3E-4452-A68F-CA9692DE594B}"/>
              </a:ext>
            </a:extLst>
          </p:cNvPr>
          <p:cNvSpPr/>
          <p:nvPr/>
        </p:nvSpPr>
        <p:spPr>
          <a:xfrm>
            <a:off x="5275263" y="3760789"/>
            <a:ext cx="1714500" cy="1152525"/>
          </a:xfrm>
          <a:custGeom>
            <a:avLst/>
            <a:gdLst>
              <a:gd name="connsiteX0" fmla="*/ 1228725 w 1714500"/>
              <a:gd name="connsiteY0" fmla="*/ 804862 h 1152525"/>
              <a:gd name="connsiteX1" fmla="*/ 1085850 w 1714500"/>
              <a:gd name="connsiteY1" fmla="*/ 681037 h 1152525"/>
              <a:gd name="connsiteX2" fmla="*/ 909637 w 1714500"/>
              <a:gd name="connsiteY2" fmla="*/ 547687 h 1152525"/>
              <a:gd name="connsiteX3" fmla="*/ 719137 w 1714500"/>
              <a:gd name="connsiteY3" fmla="*/ 423862 h 1152525"/>
              <a:gd name="connsiteX4" fmla="*/ 481012 w 1714500"/>
              <a:gd name="connsiteY4" fmla="*/ 280987 h 1152525"/>
              <a:gd name="connsiteX5" fmla="*/ 233362 w 1714500"/>
              <a:gd name="connsiteY5" fmla="*/ 154781 h 1152525"/>
              <a:gd name="connsiteX6" fmla="*/ 45244 w 1714500"/>
              <a:gd name="connsiteY6" fmla="*/ 66675 h 1152525"/>
              <a:gd name="connsiteX7" fmla="*/ 28575 w 1714500"/>
              <a:gd name="connsiteY7" fmla="*/ 57150 h 1152525"/>
              <a:gd name="connsiteX8" fmla="*/ 4762 w 1714500"/>
              <a:gd name="connsiteY8" fmla="*/ 40481 h 1152525"/>
              <a:gd name="connsiteX9" fmla="*/ 0 w 1714500"/>
              <a:gd name="connsiteY9" fmla="*/ 26194 h 1152525"/>
              <a:gd name="connsiteX10" fmla="*/ 4762 w 1714500"/>
              <a:gd name="connsiteY10" fmla="*/ 9525 h 1152525"/>
              <a:gd name="connsiteX11" fmla="*/ 14287 w 1714500"/>
              <a:gd name="connsiteY11" fmla="*/ 2381 h 1152525"/>
              <a:gd name="connsiteX12" fmla="*/ 35719 w 1714500"/>
              <a:gd name="connsiteY12" fmla="*/ 0 h 1152525"/>
              <a:gd name="connsiteX13" fmla="*/ 107156 w 1714500"/>
              <a:gd name="connsiteY13" fmla="*/ 14287 h 1152525"/>
              <a:gd name="connsiteX14" fmla="*/ 357187 w 1714500"/>
              <a:gd name="connsiteY14" fmla="*/ 83344 h 1152525"/>
              <a:gd name="connsiteX15" fmla="*/ 511969 w 1714500"/>
              <a:gd name="connsiteY15" fmla="*/ 128587 h 1152525"/>
              <a:gd name="connsiteX16" fmla="*/ 726281 w 1714500"/>
              <a:gd name="connsiteY16" fmla="*/ 200025 h 1152525"/>
              <a:gd name="connsiteX17" fmla="*/ 862012 w 1714500"/>
              <a:gd name="connsiteY17" fmla="*/ 247650 h 1152525"/>
              <a:gd name="connsiteX18" fmla="*/ 1066800 w 1714500"/>
              <a:gd name="connsiteY18" fmla="*/ 340519 h 1152525"/>
              <a:gd name="connsiteX19" fmla="*/ 1259681 w 1714500"/>
              <a:gd name="connsiteY19" fmla="*/ 445294 h 1152525"/>
              <a:gd name="connsiteX20" fmla="*/ 1423987 w 1714500"/>
              <a:gd name="connsiteY20" fmla="*/ 550069 h 1152525"/>
              <a:gd name="connsiteX21" fmla="*/ 1457325 w 1714500"/>
              <a:gd name="connsiteY21" fmla="*/ 576262 h 1152525"/>
              <a:gd name="connsiteX22" fmla="*/ 1497806 w 1714500"/>
              <a:gd name="connsiteY22" fmla="*/ 623887 h 1152525"/>
              <a:gd name="connsiteX23" fmla="*/ 1564481 w 1714500"/>
              <a:gd name="connsiteY23" fmla="*/ 702469 h 1152525"/>
              <a:gd name="connsiteX24" fmla="*/ 1640681 w 1714500"/>
              <a:gd name="connsiteY24" fmla="*/ 814387 h 1152525"/>
              <a:gd name="connsiteX25" fmla="*/ 1697831 w 1714500"/>
              <a:gd name="connsiteY25" fmla="*/ 928687 h 1152525"/>
              <a:gd name="connsiteX26" fmla="*/ 1712119 w 1714500"/>
              <a:gd name="connsiteY26" fmla="*/ 971550 h 1152525"/>
              <a:gd name="connsiteX27" fmla="*/ 1714500 w 1714500"/>
              <a:gd name="connsiteY27" fmla="*/ 1012031 h 1152525"/>
              <a:gd name="connsiteX28" fmla="*/ 1707356 w 1714500"/>
              <a:gd name="connsiteY28" fmla="*/ 1069181 h 1152525"/>
              <a:gd name="connsiteX29" fmla="*/ 1690687 w 1714500"/>
              <a:gd name="connsiteY29" fmla="*/ 1112044 h 1152525"/>
              <a:gd name="connsiteX30" fmla="*/ 1671637 w 1714500"/>
              <a:gd name="connsiteY30" fmla="*/ 1135856 h 1152525"/>
              <a:gd name="connsiteX31" fmla="*/ 1631156 w 1714500"/>
              <a:gd name="connsiteY31" fmla="*/ 1150144 h 1152525"/>
              <a:gd name="connsiteX32" fmla="*/ 1600200 w 1714500"/>
              <a:gd name="connsiteY32" fmla="*/ 1152525 h 1152525"/>
              <a:gd name="connsiteX33" fmla="*/ 1564481 w 1714500"/>
              <a:gd name="connsiteY33" fmla="*/ 1143000 h 1152525"/>
              <a:gd name="connsiteX34" fmla="*/ 1500187 w 1714500"/>
              <a:gd name="connsiteY34" fmla="*/ 1109662 h 1152525"/>
              <a:gd name="connsiteX35" fmla="*/ 1469231 w 1714500"/>
              <a:gd name="connsiteY35" fmla="*/ 1073944 h 1152525"/>
              <a:gd name="connsiteX36" fmla="*/ 1376362 w 1714500"/>
              <a:gd name="connsiteY36" fmla="*/ 959644 h 1152525"/>
              <a:gd name="connsiteX37" fmla="*/ 1228725 w 1714500"/>
              <a:gd name="connsiteY37" fmla="*/ 804862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14500" h="1152525">
                <a:moveTo>
                  <a:pt x="1228725" y="804862"/>
                </a:moveTo>
                <a:lnTo>
                  <a:pt x="1085850" y="681037"/>
                </a:lnTo>
                <a:lnTo>
                  <a:pt x="909637" y="547687"/>
                </a:lnTo>
                <a:lnTo>
                  <a:pt x="719137" y="423862"/>
                </a:lnTo>
                <a:lnTo>
                  <a:pt x="481012" y="280987"/>
                </a:lnTo>
                <a:lnTo>
                  <a:pt x="233362" y="154781"/>
                </a:lnTo>
                <a:lnTo>
                  <a:pt x="45244" y="66675"/>
                </a:lnTo>
                <a:lnTo>
                  <a:pt x="28575" y="57150"/>
                </a:lnTo>
                <a:lnTo>
                  <a:pt x="4762" y="40481"/>
                </a:lnTo>
                <a:lnTo>
                  <a:pt x="0" y="26194"/>
                </a:lnTo>
                <a:lnTo>
                  <a:pt x="4762" y="9525"/>
                </a:lnTo>
                <a:lnTo>
                  <a:pt x="14287" y="2381"/>
                </a:lnTo>
                <a:lnTo>
                  <a:pt x="35719" y="0"/>
                </a:lnTo>
                <a:lnTo>
                  <a:pt x="107156" y="14287"/>
                </a:lnTo>
                <a:lnTo>
                  <a:pt x="357187" y="83344"/>
                </a:lnTo>
                <a:lnTo>
                  <a:pt x="511969" y="128587"/>
                </a:lnTo>
                <a:lnTo>
                  <a:pt x="726281" y="200025"/>
                </a:lnTo>
                <a:lnTo>
                  <a:pt x="862012" y="247650"/>
                </a:lnTo>
                <a:lnTo>
                  <a:pt x="1066800" y="340519"/>
                </a:lnTo>
                <a:lnTo>
                  <a:pt x="1259681" y="445294"/>
                </a:lnTo>
                <a:lnTo>
                  <a:pt x="1423987" y="550069"/>
                </a:lnTo>
                <a:lnTo>
                  <a:pt x="1457325" y="576262"/>
                </a:lnTo>
                <a:lnTo>
                  <a:pt x="1497806" y="623887"/>
                </a:lnTo>
                <a:lnTo>
                  <a:pt x="1564481" y="702469"/>
                </a:lnTo>
                <a:lnTo>
                  <a:pt x="1640681" y="814387"/>
                </a:lnTo>
                <a:lnTo>
                  <a:pt x="1697831" y="928687"/>
                </a:lnTo>
                <a:lnTo>
                  <a:pt x="1712119" y="971550"/>
                </a:lnTo>
                <a:lnTo>
                  <a:pt x="1714500" y="1012031"/>
                </a:lnTo>
                <a:lnTo>
                  <a:pt x="1707356" y="1069181"/>
                </a:lnTo>
                <a:lnTo>
                  <a:pt x="1690687" y="1112044"/>
                </a:lnTo>
                <a:lnTo>
                  <a:pt x="1671637" y="1135856"/>
                </a:lnTo>
                <a:lnTo>
                  <a:pt x="1631156" y="1150144"/>
                </a:lnTo>
                <a:lnTo>
                  <a:pt x="1600200" y="1152525"/>
                </a:lnTo>
                <a:lnTo>
                  <a:pt x="1564481" y="1143000"/>
                </a:lnTo>
                <a:lnTo>
                  <a:pt x="1500187" y="1109662"/>
                </a:lnTo>
                <a:lnTo>
                  <a:pt x="1469231" y="1073944"/>
                </a:lnTo>
                <a:lnTo>
                  <a:pt x="1376362" y="959644"/>
                </a:lnTo>
                <a:lnTo>
                  <a:pt x="1228725" y="8048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24181D7-15AA-4F18-8982-69A60156823C}"/>
              </a:ext>
            </a:extLst>
          </p:cNvPr>
          <p:cNvSpPr/>
          <p:nvPr/>
        </p:nvSpPr>
        <p:spPr>
          <a:xfrm>
            <a:off x="4295776" y="5321301"/>
            <a:ext cx="3546475" cy="474663"/>
          </a:xfrm>
          <a:custGeom>
            <a:avLst/>
            <a:gdLst>
              <a:gd name="connsiteX0" fmla="*/ 1050939 w 3545886"/>
              <a:gd name="connsiteY0" fmla="*/ 277216 h 475819"/>
              <a:gd name="connsiteX1" fmla="*/ 703385 w 3545886"/>
              <a:gd name="connsiteY1" fmla="*/ 318592 h 475819"/>
              <a:gd name="connsiteX2" fmla="*/ 550295 w 3545886"/>
              <a:gd name="connsiteY2" fmla="*/ 347554 h 475819"/>
              <a:gd name="connsiteX3" fmla="*/ 285492 w 3545886"/>
              <a:gd name="connsiteY3" fmla="*/ 409618 h 475819"/>
              <a:gd name="connsiteX4" fmla="*/ 99301 w 3545886"/>
              <a:gd name="connsiteY4" fmla="*/ 475819 h 475819"/>
              <a:gd name="connsiteX5" fmla="*/ 0 w 3545886"/>
              <a:gd name="connsiteY5" fmla="*/ 215153 h 475819"/>
              <a:gd name="connsiteX6" fmla="*/ 148952 w 3545886"/>
              <a:gd name="connsiteY6" fmla="*/ 202740 h 475819"/>
              <a:gd name="connsiteX7" fmla="*/ 719935 w 3545886"/>
              <a:gd name="connsiteY7" fmla="*/ 144814 h 475819"/>
              <a:gd name="connsiteX8" fmla="*/ 1021977 w 3545886"/>
              <a:gd name="connsiteY8" fmla="*/ 107576 h 475819"/>
              <a:gd name="connsiteX9" fmla="*/ 1381944 w 3545886"/>
              <a:gd name="connsiteY9" fmla="*/ 66201 h 475819"/>
              <a:gd name="connsiteX10" fmla="*/ 1762599 w 3545886"/>
              <a:gd name="connsiteY10" fmla="*/ 45513 h 475819"/>
              <a:gd name="connsiteX11" fmla="*/ 2085329 w 3545886"/>
              <a:gd name="connsiteY11" fmla="*/ 28963 h 475819"/>
              <a:gd name="connsiteX12" fmla="*/ 2366682 w 3545886"/>
              <a:gd name="connsiteY12" fmla="*/ 20688 h 475819"/>
              <a:gd name="connsiteX13" fmla="*/ 2532185 w 3545886"/>
              <a:gd name="connsiteY13" fmla="*/ 12412 h 475819"/>
              <a:gd name="connsiteX14" fmla="*/ 3024554 w 3545886"/>
              <a:gd name="connsiteY14" fmla="*/ 0 h 475819"/>
              <a:gd name="connsiteX15" fmla="*/ 3198331 w 3545886"/>
              <a:gd name="connsiteY15" fmla="*/ 8275 h 475819"/>
              <a:gd name="connsiteX16" fmla="*/ 3401072 w 3545886"/>
              <a:gd name="connsiteY16" fmla="*/ 24825 h 475819"/>
              <a:gd name="connsiteX17" fmla="*/ 3545886 w 3545886"/>
              <a:gd name="connsiteY17" fmla="*/ 33100 h 475819"/>
              <a:gd name="connsiteX18" fmla="*/ 3438310 w 3545886"/>
              <a:gd name="connsiteY18" fmla="*/ 268941 h 475819"/>
              <a:gd name="connsiteX19" fmla="*/ 3301770 w 3545886"/>
              <a:gd name="connsiteY19" fmla="*/ 235840 h 475819"/>
              <a:gd name="connsiteX20" fmla="*/ 3169368 w 3545886"/>
              <a:gd name="connsiteY20" fmla="*/ 211015 h 475819"/>
              <a:gd name="connsiteX21" fmla="*/ 3057654 w 3545886"/>
              <a:gd name="connsiteY21" fmla="*/ 202740 h 475819"/>
              <a:gd name="connsiteX22" fmla="*/ 2296344 w 3545886"/>
              <a:gd name="connsiteY22" fmla="*/ 219290 h 475819"/>
              <a:gd name="connsiteX23" fmla="*/ 1352981 w 3545886"/>
              <a:gd name="connsiteY23" fmla="*/ 256528 h 475819"/>
              <a:gd name="connsiteX24" fmla="*/ 1050939 w 3545886"/>
              <a:gd name="connsiteY24" fmla="*/ 277216 h 4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45886" h="475819">
                <a:moveTo>
                  <a:pt x="1050939" y="277216"/>
                </a:moveTo>
                <a:lnTo>
                  <a:pt x="703385" y="318592"/>
                </a:lnTo>
                <a:lnTo>
                  <a:pt x="550295" y="347554"/>
                </a:lnTo>
                <a:lnTo>
                  <a:pt x="285492" y="409618"/>
                </a:lnTo>
                <a:lnTo>
                  <a:pt x="99301" y="475819"/>
                </a:lnTo>
                <a:lnTo>
                  <a:pt x="0" y="215153"/>
                </a:lnTo>
                <a:lnTo>
                  <a:pt x="148952" y="202740"/>
                </a:lnTo>
                <a:lnTo>
                  <a:pt x="719935" y="144814"/>
                </a:lnTo>
                <a:lnTo>
                  <a:pt x="1021977" y="107576"/>
                </a:lnTo>
                <a:lnTo>
                  <a:pt x="1381944" y="66201"/>
                </a:lnTo>
                <a:lnTo>
                  <a:pt x="1762599" y="45513"/>
                </a:lnTo>
                <a:lnTo>
                  <a:pt x="2085329" y="28963"/>
                </a:lnTo>
                <a:lnTo>
                  <a:pt x="2366682" y="20688"/>
                </a:lnTo>
                <a:lnTo>
                  <a:pt x="2532185" y="12412"/>
                </a:lnTo>
                <a:lnTo>
                  <a:pt x="3024554" y="0"/>
                </a:lnTo>
                <a:lnTo>
                  <a:pt x="3198331" y="8275"/>
                </a:lnTo>
                <a:lnTo>
                  <a:pt x="3401072" y="24825"/>
                </a:lnTo>
                <a:lnTo>
                  <a:pt x="3545886" y="33100"/>
                </a:lnTo>
                <a:lnTo>
                  <a:pt x="3438310" y="268941"/>
                </a:lnTo>
                <a:lnTo>
                  <a:pt x="3301770" y="235840"/>
                </a:lnTo>
                <a:lnTo>
                  <a:pt x="3169368" y="211015"/>
                </a:lnTo>
                <a:lnTo>
                  <a:pt x="3057654" y="202740"/>
                </a:lnTo>
                <a:lnTo>
                  <a:pt x="2296344" y="219290"/>
                </a:lnTo>
                <a:lnTo>
                  <a:pt x="1352981" y="256528"/>
                </a:lnTo>
                <a:lnTo>
                  <a:pt x="1050939" y="2772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A131A7-31AC-4336-909A-562158F7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00" y="1651390"/>
            <a:ext cx="3993226" cy="421879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3B0667-9A1C-4F00-A1F7-2B0AC8A13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338" y="1639721"/>
            <a:ext cx="3999323" cy="422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9" grpId="0" animBg="1"/>
      <p:bldP spid="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1603B18-53F3-47E4-95F7-E4F1AED6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87" y="1319601"/>
            <a:ext cx="3993226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7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EBCFFA6-31C6-47D1-B832-0D3E3480BEEE}"/>
              </a:ext>
            </a:extLst>
          </p:cNvPr>
          <p:cNvSpPr/>
          <p:nvPr/>
        </p:nvSpPr>
        <p:spPr>
          <a:xfrm>
            <a:off x="3546476" y="1711325"/>
            <a:ext cx="1966913" cy="1843088"/>
          </a:xfrm>
          <a:custGeom>
            <a:avLst/>
            <a:gdLst>
              <a:gd name="connsiteX0" fmla="*/ 457200 w 1965960"/>
              <a:gd name="connsiteY0" fmla="*/ 1504950 h 1844040"/>
              <a:gd name="connsiteX1" fmla="*/ 662940 w 1965960"/>
              <a:gd name="connsiteY1" fmla="*/ 1360170 h 1844040"/>
              <a:gd name="connsiteX2" fmla="*/ 845820 w 1965960"/>
              <a:gd name="connsiteY2" fmla="*/ 1211580 h 1844040"/>
              <a:gd name="connsiteX3" fmla="*/ 1043940 w 1965960"/>
              <a:gd name="connsiteY3" fmla="*/ 1032510 h 1844040"/>
              <a:gd name="connsiteX4" fmla="*/ 1188720 w 1965960"/>
              <a:gd name="connsiteY4" fmla="*/ 891540 h 1844040"/>
              <a:gd name="connsiteX5" fmla="*/ 1344930 w 1965960"/>
              <a:gd name="connsiteY5" fmla="*/ 704850 h 1844040"/>
              <a:gd name="connsiteX6" fmla="*/ 1459230 w 1965960"/>
              <a:gd name="connsiteY6" fmla="*/ 556260 h 1844040"/>
              <a:gd name="connsiteX7" fmla="*/ 1550670 w 1965960"/>
              <a:gd name="connsiteY7" fmla="*/ 415290 h 1844040"/>
              <a:gd name="connsiteX8" fmla="*/ 1604010 w 1965960"/>
              <a:gd name="connsiteY8" fmla="*/ 270510 h 1844040"/>
              <a:gd name="connsiteX9" fmla="*/ 1607820 w 1965960"/>
              <a:gd name="connsiteY9" fmla="*/ 232410 h 1844040"/>
              <a:gd name="connsiteX10" fmla="*/ 1581150 w 1965960"/>
              <a:gd name="connsiteY10" fmla="*/ 171450 h 1844040"/>
              <a:gd name="connsiteX11" fmla="*/ 1520190 w 1965960"/>
              <a:gd name="connsiteY11" fmla="*/ 57150 h 1844040"/>
              <a:gd name="connsiteX12" fmla="*/ 1501140 w 1965960"/>
              <a:gd name="connsiteY12" fmla="*/ 34290 h 1844040"/>
              <a:gd name="connsiteX13" fmla="*/ 1497330 w 1965960"/>
              <a:gd name="connsiteY13" fmla="*/ 19050 h 1844040"/>
              <a:gd name="connsiteX14" fmla="*/ 1508760 w 1965960"/>
              <a:gd name="connsiteY14" fmla="*/ 3810 h 1844040"/>
              <a:gd name="connsiteX15" fmla="*/ 1546860 w 1965960"/>
              <a:gd name="connsiteY15" fmla="*/ 0 h 1844040"/>
              <a:gd name="connsiteX16" fmla="*/ 1611630 w 1965960"/>
              <a:gd name="connsiteY16" fmla="*/ 38100 h 1844040"/>
              <a:gd name="connsiteX17" fmla="*/ 1714500 w 1965960"/>
              <a:gd name="connsiteY17" fmla="*/ 121920 h 1844040"/>
              <a:gd name="connsiteX18" fmla="*/ 1821180 w 1965960"/>
              <a:gd name="connsiteY18" fmla="*/ 209550 h 1844040"/>
              <a:gd name="connsiteX19" fmla="*/ 1924050 w 1965960"/>
              <a:gd name="connsiteY19" fmla="*/ 331470 h 1844040"/>
              <a:gd name="connsiteX20" fmla="*/ 1962150 w 1965960"/>
              <a:gd name="connsiteY20" fmla="*/ 403860 h 1844040"/>
              <a:gd name="connsiteX21" fmla="*/ 1965960 w 1965960"/>
              <a:gd name="connsiteY21" fmla="*/ 430530 h 1844040"/>
              <a:gd name="connsiteX22" fmla="*/ 1958340 w 1965960"/>
              <a:gd name="connsiteY22" fmla="*/ 453390 h 1844040"/>
              <a:gd name="connsiteX23" fmla="*/ 1931670 w 1965960"/>
              <a:gd name="connsiteY23" fmla="*/ 480060 h 1844040"/>
              <a:gd name="connsiteX24" fmla="*/ 1870710 w 1965960"/>
              <a:gd name="connsiteY24" fmla="*/ 518160 h 1844040"/>
              <a:gd name="connsiteX25" fmla="*/ 1805940 w 1965960"/>
              <a:gd name="connsiteY25" fmla="*/ 556260 h 1844040"/>
              <a:gd name="connsiteX26" fmla="*/ 1703070 w 1965960"/>
              <a:gd name="connsiteY26" fmla="*/ 666750 h 1844040"/>
              <a:gd name="connsiteX27" fmla="*/ 1485900 w 1965960"/>
              <a:gd name="connsiteY27" fmla="*/ 891540 h 1844040"/>
              <a:gd name="connsiteX28" fmla="*/ 1242060 w 1965960"/>
              <a:gd name="connsiteY28" fmla="*/ 1101090 h 1844040"/>
              <a:gd name="connsiteX29" fmla="*/ 1009650 w 1965960"/>
              <a:gd name="connsiteY29" fmla="*/ 1287780 h 1844040"/>
              <a:gd name="connsiteX30" fmla="*/ 769620 w 1965960"/>
              <a:gd name="connsiteY30" fmla="*/ 1455420 h 1844040"/>
              <a:gd name="connsiteX31" fmla="*/ 533400 w 1965960"/>
              <a:gd name="connsiteY31" fmla="*/ 1611630 h 1844040"/>
              <a:gd name="connsiteX32" fmla="*/ 350520 w 1965960"/>
              <a:gd name="connsiteY32" fmla="*/ 1706880 h 1844040"/>
              <a:gd name="connsiteX33" fmla="*/ 179070 w 1965960"/>
              <a:gd name="connsiteY33" fmla="*/ 1790700 h 1844040"/>
              <a:gd name="connsiteX34" fmla="*/ 76200 w 1965960"/>
              <a:gd name="connsiteY34" fmla="*/ 1836420 h 1844040"/>
              <a:gd name="connsiteX35" fmla="*/ 41910 w 1965960"/>
              <a:gd name="connsiteY35" fmla="*/ 1844040 h 1844040"/>
              <a:gd name="connsiteX36" fmla="*/ 15240 w 1965960"/>
              <a:gd name="connsiteY36" fmla="*/ 1844040 h 1844040"/>
              <a:gd name="connsiteX37" fmla="*/ 0 w 1965960"/>
              <a:gd name="connsiteY37" fmla="*/ 1824990 h 1844040"/>
              <a:gd name="connsiteX38" fmla="*/ 15240 w 1965960"/>
              <a:gd name="connsiteY38" fmla="*/ 1794510 h 1844040"/>
              <a:gd name="connsiteX39" fmla="*/ 163830 w 1965960"/>
              <a:gd name="connsiteY39" fmla="*/ 1706880 h 1844040"/>
              <a:gd name="connsiteX40" fmla="*/ 457200 w 1965960"/>
              <a:gd name="connsiteY40" fmla="*/ 150495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65960" h="1844040">
                <a:moveTo>
                  <a:pt x="457200" y="1504950"/>
                </a:moveTo>
                <a:lnTo>
                  <a:pt x="662940" y="1360170"/>
                </a:lnTo>
                <a:lnTo>
                  <a:pt x="845820" y="1211580"/>
                </a:lnTo>
                <a:lnTo>
                  <a:pt x="1043940" y="1032510"/>
                </a:lnTo>
                <a:lnTo>
                  <a:pt x="1188720" y="891540"/>
                </a:lnTo>
                <a:lnTo>
                  <a:pt x="1344930" y="704850"/>
                </a:lnTo>
                <a:lnTo>
                  <a:pt x="1459230" y="556260"/>
                </a:lnTo>
                <a:lnTo>
                  <a:pt x="1550670" y="415290"/>
                </a:lnTo>
                <a:lnTo>
                  <a:pt x="1604010" y="270510"/>
                </a:lnTo>
                <a:lnTo>
                  <a:pt x="1607820" y="232410"/>
                </a:lnTo>
                <a:lnTo>
                  <a:pt x="1581150" y="171450"/>
                </a:lnTo>
                <a:lnTo>
                  <a:pt x="1520190" y="57150"/>
                </a:lnTo>
                <a:lnTo>
                  <a:pt x="1501140" y="34290"/>
                </a:lnTo>
                <a:lnTo>
                  <a:pt x="1497330" y="19050"/>
                </a:lnTo>
                <a:lnTo>
                  <a:pt x="1508760" y="3810"/>
                </a:lnTo>
                <a:lnTo>
                  <a:pt x="1546860" y="0"/>
                </a:lnTo>
                <a:lnTo>
                  <a:pt x="1611630" y="38100"/>
                </a:lnTo>
                <a:lnTo>
                  <a:pt x="1714500" y="121920"/>
                </a:lnTo>
                <a:lnTo>
                  <a:pt x="1821180" y="209550"/>
                </a:lnTo>
                <a:lnTo>
                  <a:pt x="1924050" y="331470"/>
                </a:lnTo>
                <a:lnTo>
                  <a:pt x="1962150" y="403860"/>
                </a:lnTo>
                <a:lnTo>
                  <a:pt x="1965960" y="430530"/>
                </a:lnTo>
                <a:lnTo>
                  <a:pt x="1958340" y="453390"/>
                </a:lnTo>
                <a:lnTo>
                  <a:pt x="1931670" y="480060"/>
                </a:lnTo>
                <a:lnTo>
                  <a:pt x="1870710" y="518160"/>
                </a:lnTo>
                <a:lnTo>
                  <a:pt x="1805940" y="556260"/>
                </a:lnTo>
                <a:lnTo>
                  <a:pt x="1703070" y="666750"/>
                </a:lnTo>
                <a:lnTo>
                  <a:pt x="1485900" y="891540"/>
                </a:lnTo>
                <a:lnTo>
                  <a:pt x="1242060" y="1101090"/>
                </a:lnTo>
                <a:lnTo>
                  <a:pt x="1009650" y="1287780"/>
                </a:lnTo>
                <a:lnTo>
                  <a:pt x="769620" y="1455420"/>
                </a:lnTo>
                <a:lnTo>
                  <a:pt x="533400" y="1611630"/>
                </a:lnTo>
                <a:lnTo>
                  <a:pt x="350520" y="1706880"/>
                </a:lnTo>
                <a:lnTo>
                  <a:pt x="179070" y="1790700"/>
                </a:lnTo>
                <a:lnTo>
                  <a:pt x="76200" y="1836420"/>
                </a:lnTo>
                <a:lnTo>
                  <a:pt x="41910" y="1844040"/>
                </a:lnTo>
                <a:lnTo>
                  <a:pt x="15240" y="1844040"/>
                </a:lnTo>
                <a:lnTo>
                  <a:pt x="0" y="1824990"/>
                </a:lnTo>
                <a:lnTo>
                  <a:pt x="15240" y="1794510"/>
                </a:lnTo>
                <a:lnTo>
                  <a:pt x="163830" y="1706880"/>
                </a:lnTo>
                <a:lnTo>
                  <a:pt x="457200" y="1504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28AB499-B463-47DE-95D2-CD7363DD05CD}"/>
              </a:ext>
            </a:extLst>
          </p:cNvPr>
          <p:cNvSpPr/>
          <p:nvPr/>
        </p:nvSpPr>
        <p:spPr>
          <a:xfrm>
            <a:off x="6053138" y="1573214"/>
            <a:ext cx="2557462" cy="1876425"/>
          </a:xfrm>
          <a:custGeom>
            <a:avLst/>
            <a:gdLst>
              <a:gd name="connsiteX0" fmla="*/ 442032 w 2556853"/>
              <a:gd name="connsiteY0" fmla="*/ 273020 h 1876470"/>
              <a:gd name="connsiteX1" fmla="*/ 927401 w 2556853"/>
              <a:gd name="connsiteY1" fmla="*/ 745387 h 1876470"/>
              <a:gd name="connsiteX2" fmla="*/ 1412769 w 2556853"/>
              <a:gd name="connsiteY2" fmla="*/ 1191753 h 1876470"/>
              <a:gd name="connsiteX3" fmla="*/ 1573114 w 2556853"/>
              <a:gd name="connsiteY3" fmla="*/ 1326096 h 1876470"/>
              <a:gd name="connsiteX4" fmla="*/ 1720458 w 2556853"/>
              <a:gd name="connsiteY4" fmla="*/ 1434438 h 1876470"/>
              <a:gd name="connsiteX5" fmla="*/ 1989145 w 2556853"/>
              <a:gd name="connsiteY5" fmla="*/ 1586115 h 1876470"/>
              <a:gd name="connsiteX6" fmla="*/ 2470180 w 2556853"/>
              <a:gd name="connsiteY6" fmla="*/ 1789797 h 1876470"/>
              <a:gd name="connsiteX7" fmla="*/ 2535184 w 2556853"/>
              <a:gd name="connsiteY7" fmla="*/ 1815799 h 1876470"/>
              <a:gd name="connsiteX8" fmla="*/ 2556853 w 2556853"/>
              <a:gd name="connsiteY8" fmla="*/ 1837467 h 1876470"/>
              <a:gd name="connsiteX9" fmla="*/ 2548185 w 2556853"/>
              <a:gd name="connsiteY9" fmla="*/ 1859135 h 1876470"/>
              <a:gd name="connsiteX10" fmla="*/ 2509183 w 2556853"/>
              <a:gd name="connsiteY10" fmla="*/ 1876470 h 1876470"/>
              <a:gd name="connsiteX11" fmla="*/ 1690123 w 2556853"/>
              <a:gd name="connsiteY11" fmla="*/ 1854802 h 1876470"/>
              <a:gd name="connsiteX12" fmla="*/ 1625118 w 2556853"/>
              <a:gd name="connsiteY12" fmla="*/ 1846134 h 1876470"/>
              <a:gd name="connsiteX13" fmla="*/ 1577448 w 2556853"/>
              <a:gd name="connsiteY13" fmla="*/ 1837467 h 1876470"/>
              <a:gd name="connsiteX14" fmla="*/ 1538445 w 2556853"/>
              <a:gd name="connsiteY14" fmla="*/ 1811465 h 1876470"/>
              <a:gd name="connsiteX15" fmla="*/ 1473440 w 2556853"/>
              <a:gd name="connsiteY15" fmla="*/ 1733459 h 1876470"/>
              <a:gd name="connsiteX16" fmla="*/ 762722 w 2556853"/>
              <a:gd name="connsiteY16" fmla="*/ 840728 h 1876470"/>
              <a:gd name="connsiteX17" fmla="*/ 351025 w 2556853"/>
              <a:gd name="connsiteY17" fmla="*/ 329357 h 1876470"/>
              <a:gd name="connsiteX18" fmla="*/ 264352 w 2556853"/>
              <a:gd name="connsiteY18" fmla="*/ 234017 h 1876470"/>
              <a:gd name="connsiteX19" fmla="*/ 190680 w 2556853"/>
              <a:gd name="connsiteY19" fmla="*/ 164678 h 1876470"/>
              <a:gd name="connsiteX20" fmla="*/ 160345 w 2556853"/>
              <a:gd name="connsiteY20" fmla="*/ 138676 h 1876470"/>
              <a:gd name="connsiteX21" fmla="*/ 82339 w 2556853"/>
              <a:gd name="connsiteY21" fmla="*/ 104007 h 1876470"/>
              <a:gd name="connsiteX22" fmla="*/ 39002 w 2556853"/>
              <a:gd name="connsiteY22" fmla="*/ 73672 h 1876470"/>
              <a:gd name="connsiteX23" fmla="*/ 0 w 2556853"/>
              <a:gd name="connsiteY23" fmla="*/ 43336 h 1876470"/>
              <a:gd name="connsiteX24" fmla="*/ 0 w 2556853"/>
              <a:gd name="connsiteY24" fmla="*/ 26002 h 1876470"/>
              <a:gd name="connsiteX25" fmla="*/ 47670 w 2556853"/>
              <a:gd name="connsiteY25" fmla="*/ 0 h 1876470"/>
              <a:gd name="connsiteX26" fmla="*/ 130009 w 2556853"/>
              <a:gd name="connsiteY26" fmla="*/ 8667 h 1876470"/>
              <a:gd name="connsiteX27" fmla="*/ 203681 w 2556853"/>
              <a:gd name="connsiteY27" fmla="*/ 39003 h 1876470"/>
              <a:gd name="connsiteX28" fmla="*/ 273020 w 2556853"/>
              <a:gd name="connsiteY28" fmla="*/ 99674 h 1876470"/>
              <a:gd name="connsiteX29" fmla="*/ 346692 w 2556853"/>
              <a:gd name="connsiteY29" fmla="*/ 173346 h 1876470"/>
              <a:gd name="connsiteX30" fmla="*/ 442032 w 2556853"/>
              <a:gd name="connsiteY30" fmla="*/ 273020 h 1876470"/>
              <a:gd name="connsiteX0" fmla="*/ 442032 w 2556853"/>
              <a:gd name="connsiteY0" fmla="*/ 273020 h 1876470"/>
              <a:gd name="connsiteX1" fmla="*/ 927401 w 2556853"/>
              <a:gd name="connsiteY1" fmla="*/ 745387 h 1876470"/>
              <a:gd name="connsiteX2" fmla="*/ 1412769 w 2556853"/>
              <a:gd name="connsiteY2" fmla="*/ 1191753 h 1876470"/>
              <a:gd name="connsiteX3" fmla="*/ 1573114 w 2556853"/>
              <a:gd name="connsiteY3" fmla="*/ 1326096 h 1876470"/>
              <a:gd name="connsiteX4" fmla="*/ 1720458 w 2556853"/>
              <a:gd name="connsiteY4" fmla="*/ 1434438 h 1876470"/>
              <a:gd name="connsiteX5" fmla="*/ 1989145 w 2556853"/>
              <a:gd name="connsiteY5" fmla="*/ 1586115 h 1876470"/>
              <a:gd name="connsiteX6" fmla="*/ 2470180 w 2556853"/>
              <a:gd name="connsiteY6" fmla="*/ 1789797 h 1876470"/>
              <a:gd name="connsiteX7" fmla="*/ 2535184 w 2556853"/>
              <a:gd name="connsiteY7" fmla="*/ 1815799 h 1876470"/>
              <a:gd name="connsiteX8" fmla="*/ 2556853 w 2556853"/>
              <a:gd name="connsiteY8" fmla="*/ 1837467 h 1876470"/>
              <a:gd name="connsiteX9" fmla="*/ 2548185 w 2556853"/>
              <a:gd name="connsiteY9" fmla="*/ 1859135 h 1876470"/>
              <a:gd name="connsiteX10" fmla="*/ 2509183 w 2556853"/>
              <a:gd name="connsiteY10" fmla="*/ 1876470 h 1876470"/>
              <a:gd name="connsiteX11" fmla="*/ 1690123 w 2556853"/>
              <a:gd name="connsiteY11" fmla="*/ 1854802 h 1876470"/>
              <a:gd name="connsiteX12" fmla="*/ 1625118 w 2556853"/>
              <a:gd name="connsiteY12" fmla="*/ 1846134 h 1876470"/>
              <a:gd name="connsiteX13" fmla="*/ 1577448 w 2556853"/>
              <a:gd name="connsiteY13" fmla="*/ 1837467 h 1876470"/>
              <a:gd name="connsiteX14" fmla="*/ 1538445 w 2556853"/>
              <a:gd name="connsiteY14" fmla="*/ 1811465 h 1876470"/>
              <a:gd name="connsiteX15" fmla="*/ 1473440 w 2556853"/>
              <a:gd name="connsiteY15" fmla="*/ 1733459 h 1876470"/>
              <a:gd name="connsiteX16" fmla="*/ 762722 w 2556853"/>
              <a:gd name="connsiteY16" fmla="*/ 840728 h 1876470"/>
              <a:gd name="connsiteX17" fmla="*/ 351025 w 2556853"/>
              <a:gd name="connsiteY17" fmla="*/ 329357 h 1876470"/>
              <a:gd name="connsiteX18" fmla="*/ 264352 w 2556853"/>
              <a:gd name="connsiteY18" fmla="*/ 234017 h 1876470"/>
              <a:gd name="connsiteX19" fmla="*/ 190680 w 2556853"/>
              <a:gd name="connsiteY19" fmla="*/ 164678 h 1876470"/>
              <a:gd name="connsiteX20" fmla="*/ 160345 w 2556853"/>
              <a:gd name="connsiteY20" fmla="*/ 138676 h 1876470"/>
              <a:gd name="connsiteX21" fmla="*/ 82339 w 2556853"/>
              <a:gd name="connsiteY21" fmla="*/ 104007 h 1876470"/>
              <a:gd name="connsiteX22" fmla="*/ 39002 w 2556853"/>
              <a:gd name="connsiteY22" fmla="*/ 73672 h 1876470"/>
              <a:gd name="connsiteX23" fmla="*/ 0 w 2556853"/>
              <a:gd name="connsiteY23" fmla="*/ 43336 h 1876470"/>
              <a:gd name="connsiteX24" fmla="*/ 0 w 2556853"/>
              <a:gd name="connsiteY24" fmla="*/ 26002 h 1876470"/>
              <a:gd name="connsiteX25" fmla="*/ 47670 w 2556853"/>
              <a:gd name="connsiteY25" fmla="*/ 0 h 1876470"/>
              <a:gd name="connsiteX26" fmla="*/ 130009 w 2556853"/>
              <a:gd name="connsiteY26" fmla="*/ 8667 h 1876470"/>
              <a:gd name="connsiteX27" fmla="*/ 203681 w 2556853"/>
              <a:gd name="connsiteY27" fmla="*/ 39003 h 1876470"/>
              <a:gd name="connsiteX28" fmla="*/ 273020 w 2556853"/>
              <a:gd name="connsiteY28" fmla="*/ 99674 h 1876470"/>
              <a:gd name="connsiteX29" fmla="*/ 346692 w 2556853"/>
              <a:gd name="connsiteY29" fmla="*/ 173346 h 1876470"/>
              <a:gd name="connsiteX30" fmla="*/ 442032 w 2556853"/>
              <a:gd name="connsiteY30" fmla="*/ 273020 h 187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56853" h="1876470">
                <a:moveTo>
                  <a:pt x="442032" y="273020"/>
                </a:moveTo>
                <a:lnTo>
                  <a:pt x="927401" y="745387"/>
                </a:lnTo>
                <a:lnTo>
                  <a:pt x="1412769" y="1191753"/>
                </a:lnTo>
                <a:lnTo>
                  <a:pt x="1573114" y="1326096"/>
                </a:lnTo>
                <a:lnTo>
                  <a:pt x="1720458" y="1434438"/>
                </a:lnTo>
                <a:lnTo>
                  <a:pt x="1989145" y="1586115"/>
                </a:lnTo>
                <a:lnTo>
                  <a:pt x="2470180" y="1789797"/>
                </a:lnTo>
                <a:lnTo>
                  <a:pt x="2535184" y="1815799"/>
                </a:lnTo>
                <a:lnTo>
                  <a:pt x="2556853" y="1837467"/>
                </a:lnTo>
                <a:lnTo>
                  <a:pt x="2548185" y="1859135"/>
                </a:lnTo>
                <a:lnTo>
                  <a:pt x="2509183" y="1876470"/>
                </a:lnTo>
                <a:lnTo>
                  <a:pt x="1690123" y="1854802"/>
                </a:lnTo>
                <a:lnTo>
                  <a:pt x="1625118" y="1846134"/>
                </a:lnTo>
                <a:lnTo>
                  <a:pt x="1577448" y="1837467"/>
                </a:lnTo>
                <a:lnTo>
                  <a:pt x="1538445" y="1811465"/>
                </a:lnTo>
                <a:lnTo>
                  <a:pt x="1473440" y="1733459"/>
                </a:lnTo>
                <a:lnTo>
                  <a:pt x="762722" y="840728"/>
                </a:lnTo>
                <a:lnTo>
                  <a:pt x="351025" y="329357"/>
                </a:lnTo>
                <a:lnTo>
                  <a:pt x="264352" y="234017"/>
                </a:lnTo>
                <a:lnTo>
                  <a:pt x="190680" y="164678"/>
                </a:lnTo>
                <a:lnTo>
                  <a:pt x="160345" y="138676"/>
                </a:lnTo>
                <a:lnTo>
                  <a:pt x="82339" y="104007"/>
                </a:lnTo>
                <a:lnTo>
                  <a:pt x="39002" y="73672"/>
                </a:lnTo>
                <a:lnTo>
                  <a:pt x="0" y="43336"/>
                </a:lnTo>
                <a:lnTo>
                  <a:pt x="0" y="26002"/>
                </a:lnTo>
                <a:lnTo>
                  <a:pt x="47670" y="0"/>
                </a:lnTo>
                <a:cubicBezTo>
                  <a:pt x="75116" y="2889"/>
                  <a:pt x="83513" y="1029"/>
                  <a:pt x="130009" y="8667"/>
                </a:cubicBezTo>
                <a:lnTo>
                  <a:pt x="203681" y="39003"/>
                </a:lnTo>
                <a:lnTo>
                  <a:pt x="273020" y="99674"/>
                </a:lnTo>
                <a:lnTo>
                  <a:pt x="346692" y="173346"/>
                </a:lnTo>
                <a:lnTo>
                  <a:pt x="442032" y="2730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9D50164-B8F6-403F-A1CC-35A1D4D8400B}"/>
              </a:ext>
            </a:extLst>
          </p:cNvPr>
          <p:cNvSpPr/>
          <p:nvPr/>
        </p:nvSpPr>
        <p:spPr>
          <a:xfrm>
            <a:off x="4545013" y="3365501"/>
            <a:ext cx="2747962" cy="2563813"/>
          </a:xfrm>
          <a:custGeom>
            <a:avLst/>
            <a:gdLst>
              <a:gd name="connsiteX0" fmla="*/ 517490 w 2748224"/>
              <a:gd name="connsiteY0" fmla="*/ 311499 h 2562329"/>
              <a:gd name="connsiteX1" fmla="*/ 1065125 w 2748224"/>
              <a:gd name="connsiteY1" fmla="*/ 266281 h 2562329"/>
              <a:gd name="connsiteX2" fmla="*/ 1512277 w 2748224"/>
              <a:gd name="connsiteY2" fmla="*/ 221064 h 2562329"/>
              <a:gd name="connsiteX3" fmla="*/ 1979525 w 2748224"/>
              <a:gd name="connsiteY3" fmla="*/ 155749 h 2562329"/>
              <a:gd name="connsiteX4" fmla="*/ 2170444 w 2748224"/>
              <a:gd name="connsiteY4" fmla="*/ 130628 h 2562329"/>
              <a:gd name="connsiteX5" fmla="*/ 2275952 w 2748224"/>
              <a:gd name="connsiteY5" fmla="*/ 75362 h 2562329"/>
              <a:gd name="connsiteX6" fmla="*/ 2346290 w 2748224"/>
              <a:gd name="connsiteY6" fmla="*/ 35169 h 2562329"/>
              <a:gd name="connsiteX7" fmla="*/ 2396532 w 2748224"/>
              <a:gd name="connsiteY7" fmla="*/ 0 h 2562329"/>
              <a:gd name="connsiteX8" fmla="*/ 2441749 w 2748224"/>
              <a:gd name="connsiteY8" fmla="*/ 20097 h 2562329"/>
              <a:gd name="connsiteX9" fmla="*/ 2527160 w 2748224"/>
              <a:gd name="connsiteY9" fmla="*/ 80387 h 2562329"/>
              <a:gd name="connsiteX10" fmla="*/ 2642717 w 2748224"/>
              <a:gd name="connsiteY10" fmla="*/ 180870 h 2562329"/>
              <a:gd name="connsiteX11" fmla="*/ 2733152 w 2748224"/>
              <a:gd name="connsiteY11" fmla="*/ 281354 h 2562329"/>
              <a:gd name="connsiteX12" fmla="*/ 2748224 w 2748224"/>
              <a:gd name="connsiteY12" fmla="*/ 301450 h 2562329"/>
              <a:gd name="connsiteX13" fmla="*/ 2723103 w 2748224"/>
              <a:gd name="connsiteY13" fmla="*/ 336620 h 2562329"/>
              <a:gd name="connsiteX14" fmla="*/ 2692958 w 2748224"/>
              <a:gd name="connsiteY14" fmla="*/ 381837 h 2562329"/>
              <a:gd name="connsiteX15" fmla="*/ 2667837 w 2748224"/>
              <a:gd name="connsiteY15" fmla="*/ 452176 h 2562329"/>
              <a:gd name="connsiteX16" fmla="*/ 2597499 w 2748224"/>
              <a:gd name="connsiteY16" fmla="*/ 763675 h 2562329"/>
              <a:gd name="connsiteX17" fmla="*/ 2502040 w 2748224"/>
              <a:gd name="connsiteY17" fmla="*/ 1135464 h 2562329"/>
              <a:gd name="connsiteX18" fmla="*/ 2396532 w 2748224"/>
              <a:gd name="connsiteY18" fmla="*/ 1497204 h 2562329"/>
              <a:gd name="connsiteX19" fmla="*/ 2296048 w 2748224"/>
              <a:gd name="connsiteY19" fmla="*/ 1778558 h 2562329"/>
              <a:gd name="connsiteX20" fmla="*/ 2185517 w 2748224"/>
              <a:gd name="connsiteY20" fmla="*/ 2034791 h 2562329"/>
              <a:gd name="connsiteX21" fmla="*/ 2044840 w 2748224"/>
              <a:gd name="connsiteY21" fmla="*/ 2280976 h 2562329"/>
              <a:gd name="connsiteX22" fmla="*/ 1949380 w 2748224"/>
              <a:gd name="connsiteY22" fmla="*/ 2406580 h 2562329"/>
              <a:gd name="connsiteX23" fmla="*/ 1874018 w 2748224"/>
              <a:gd name="connsiteY23" fmla="*/ 2481943 h 2562329"/>
              <a:gd name="connsiteX24" fmla="*/ 1808703 w 2748224"/>
              <a:gd name="connsiteY24" fmla="*/ 2527160 h 2562329"/>
              <a:gd name="connsiteX25" fmla="*/ 1743389 w 2748224"/>
              <a:gd name="connsiteY25" fmla="*/ 2557305 h 2562329"/>
              <a:gd name="connsiteX26" fmla="*/ 1693147 w 2748224"/>
              <a:gd name="connsiteY26" fmla="*/ 2562329 h 2562329"/>
              <a:gd name="connsiteX27" fmla="*/ 1647930 w 2748224"/>
              <a:gd name="connsiteY27" fmla="*/ 2557305 h 2562329"/>
              <a:gd name="connsiteX28" fmla="*/ 1617785 w 2748224"/>
              <a:gd name="connsiteY28" fmla="*/ 2542233 h 2562329"/>
              <a:gd name="connsiteX29" fmla="*/ 1587640 w 2748224"/>
              <a:gd name="connsiteY29" fmla="*/ 2512088 h 2562329"/>
              <a:gd name="connsiteX30" fmla="*/ 1562519 w 2748224"/>
              <a:gd name="connsiteY30" fmla="*/ 2451798 h 2562329"/>
              <a:gd name="connsiteX31" fmla="*/ 1547446 w 2748224"/>
              <a:gd name="connsiteY31" fmla="*/ 2406580 h 2562329"/>
              <a:gd name="connsiteX32" fmla="*/ 1853921 w 2748224"/>
              <a:gd name="connsiteY32" fmla="*/ 2135275 h 2562329"/>
              <a:gd name="connsiteX33" fmla="*/ 1949380 w 2748224"/>
              <a:gd name="connsiteY33" fmla="*/ 1989573 h 2562329"/>
              <a:gd name="connsiteX34" fmla="*/ 2044840 w 2748224"/>
              <a:gd name="connsiteY34" fmla="*/ 1803679 h 2562329"/>
              <a:gd name="connsiteX35" fmla="*/ 2115178 w 2748224"/>
              <a:gd name="connsiteY35" fmla="*/ 1637881 h 2562329"/>
              <a:gd name="connsiteX36" fmla="*/ 2190541 w 2748224"/>
              <a:gd name="connsiteY36" fmla="*/ 1401745 h 2562329"/>
              <a:gd name="connsiteX37" fmla="*/ 2265903 w 2748224"/>
              <a:gd name="connsiteY37" fmla="*/ 1105318 h 2562329"/>
              <a:gd name="connsiteX38" fmla="*/ 2336242 w 2748224"/>
              <a:gd name="connsiteY38" fmla="*/ 783771 h 2562329"/>
              <a:gd name="connsiteX39" fmla="*/ 2366387 w 2748224"/>
              <a:gd name="connsiteY39" fmla="*/ 562707 h 2562329"/>
              <a:gd name="connsiteX40" fmla="*/ 2376435 w 2748224"/>
              <a:gd name="connsiteY40" fmla="*/ 406958 h 2562329"/>
              <a:gd name="connsiteX41" fmla="*/ 2366387 w 2748224"/>
              <a:gd name="connsiteY41" fmla="*/ 366765 h 2562329"/>
              <a:gd name="connsiteX42" fmla="*/ 2336242 w 2748224"/>
              <a:gd name="connsiteY42" fmla="*/ 326571 h 2562329"/>
              <a:gd name="connsiteX43" fmla="*/ 2306097 w 2748224"/>
              <a:gd name="connsiteY43" fmla="*/ 296426 h 2562329"/>
              <a:gd name="connsiteX44" fmla="*/ 2250831 w 2748224"/>
              <a:gd name="connsiteY44" fmla="*/ 281354 h 2562329"/>
              <a:gd name="connsiteX45" fmla="*/ 2135275 w 2748224"/>
              <a:gd name="connsiteY45" fmla="*/ 296426 h 2562329"/>
              <a:gd name="connsiteX46" fmla="*/ 1889090 w 2748224"/>
              <a:gd name="connsiteY46" fmla="*/ 326571 h 2562329"/>
              <a:gd name="connsiteX47" fmla="*/ 1532374 w 2748224"/>
              <a:gd name="connsiteY47" fmla="*/ 371789 h 2562329"/>
              <a:gd name="connsiteX48" fmla="*/ 1085222 w 2748224"/>
              <a:gd name="connsiteY48" fmla="*/ 432079 h 2562329"/>
              <a:gd name="connsiteX49" fmla="*/ 889279 w 2748224"/>
              <a:gd name="connsiteY49" fmla="*/ 462224 h 2562329"/>
              <a:gd name="connsiteX50" fmla="*/ 703385 w 2748224"/>
              <a:gd name="connsiteY50" fmla="*/ 507442 h 2562329"/>
              <a:gd name="connsiteX51" fmla="*/ 557684 w 2748224"/>
              <a:gd name="connsiteY51" fmla="*/ 547635 h 2562329"/>
              <a:gd name="connsiteX52" fmla="*/ 427055 w 2748224"/>
              <a:gd name="connsiteY52" fmla="*/ 592853 h 2562329"/>
              <a:gd name="connsiteX53" fmla="*/ 326571 w 2748224"/>
              <a:gd name="connsiteY53" fmla="*/ 628022 h 2562329"/>
              <a:gd name="connsiteX54" fmla="*/ 296426 w 2748224"/>
              <a:gd name="connsiteY54" fmla="*/ 643094 h 2562329"/>
              <a:gd name="connsiteX55" fmla="*/ 236136 w 2748224"/>
              <a:gd name="connsiteY55" fmla="*/ 597877 h 2562329"/>
              <a:gd name="connsiteX56" fmla="*/ 155749 w 2748224"/>
              <a:gd name="connsiteY56" fmla="*/ 532562 h 2562329"/>
              <a:gd name="connsiteX57" fmla="*/ 105508 w 2748224"/>
              <a:gd name="connsiteY57" fmla="*/ 467248 h 2562329"/>
              <a:gd name="connsiteX58" fmla="*/ 50242 w 2748224"/>
              <a:gd name="connsiteY58" fmla="*/ 371789 h 2562329"/>
              <a:gd name="connsiteX59" fmla="*/ 15073 w 2748224"/>
              <a:gd name="connsiteY59" fmla="*/ 281354 h 2562329"/>
              <a:gd name="connsiteX60" fmla="*/ 0 w 2748224"/>
              <a:gd name="connsiteY60" fmla="*/ 205991 h 2562329"/>
              <a:gd name="connsiteX61" fmla="*/ 20097 w 2748224"/>
              <a:gd name="connsiteY61" fmla="*/ 185894 h 2562329"/>
              <a:gd name="connsiteX62" fmla="*/ 45218 w 2748224"/>
              <a:gd name="connsiteY62" fmla="*/ 190918 h 2562329"/>
              <a:gd name="connsiteX63" fmla="*/ 85411 w 2748224"/>
              <a:gd name="connsiteY63" fmla="*/ 211015 h 2562329"/>
              <a:gd name="connsiteX64" fmla="*/ 110532 w 2748224"/>
              <a:gd name="connsiteY64" fmla="*/ 246184 h 2562329"/>
              <a:gd name="connsiteX65" fmla="*/ 150725 w 2748224"/>
              <a:gd name="connsiteY65" fmla="*/ 281354 h 2562329"/>
              <a:gd name="connsiteX66" fmla="*/ 200967 w 2748224"/>
              <a:gd name="connsiteY66" fmla="*/ 306475 h 2562329"/>
              <a:gd name="connsiteX67" fmla="*/ 286378 w 2748224"/>
              <a:gd name="connsiteY67" fmla="*/ 331595 h 2562329"/>
              <a:gd name="connsiteX68" fmla="*/ 517490 w 2748224"/>
              <a:gd name="connsiteY68" fmla="*/ 311499 h 256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748224" h="2562329">
                <a:moveTo>
                  <a:pt x="517490" y="311499"/>
                </a:moveTo>
                <a:lnTo>
                  <a:pt x="1065125" y="266281"/>
                </a:lnTo>
                <a:lnTo>
                  <a:pt x="1512277" y="221064"/>
                </a:lnTo>
                <a:lnTo>
                  <a:pt x="1979525" y="155749"/>
                </a:lnTo>
                <a:lnTo>
                  <a:pt x="2170444" y="130628"/>
                </a:lnTo>
                <a:lnTo>
                  <a:pt x="2275952" y="75362"/>
                </a:lnTo>
                <a:lnTo>
                  <a:pt x="2346290" y="35169"/>
                </a:lnTo>
                <a:lnTo>
                  <a:pt x="2396532" y="0"/>
                </a:lnTo>
                <a:lnTo>
                  <a:pt x="2441749" y="20097"/>
                </a:lnTo>
                <a:lnTo>
                  <a:pt x="2527160" y="80387"/>
                </a:lnTo>
                <a:lnTo>
                  <a:pt x="2642717" y="180870"/>
                </a:lnTo>
                <a:lnTo>
                  <a:pt x="2733152" y="281354"/>
                </a:lnTo>
                <a:lnTo>
                  <a:pt x="2748224" y="301450"/>
                </a:lnTo>
                <a:lnTo>
                  <a:pt x="2723103" y="336620"/>
                </a:lnTo>
                <a:lnTo>
                  <a:pt x="2692958" y="381837"/>
                </a:lnTo>
                <a:lnTo>
                  <a:pt x="2667837" y="452176"/>
                </a:lnTo>
                <a:lnTo>
                  <a:pt x="2597499" y="763675"/>
                </a:lnTo>
                <a:lnTo>
                  <a:pt x="2502040" y="1135464"/>
                </a:lnTo>
                <a:lnTo>
                  <a:pt x="2396532" y="1497204"/>
                </a:lnTo>
                <a:lnTo>
                  <a:pt x="2296048" y="1778558"/>
                </a:lnTo>
                <a:lnTo>
                  <a:pt x="2185517" y="2034791"/>
                </a:lnTo>
                <a:lnTo>
                  <a:pt x="2044840" y="2280976"/>
                </a:lnTo>
                <a:lnTo>
                  <a:pt x="1949380" y="2406580"/>
                </a:lnTo>
                <a:lnTo>
                  <a:pt x="1874018" y="2481943"/>
                </a:lnTo>
                <a:lnTo>
                  <a:pt x="1808703" y="2527160"/>
                </a:lnTo>
                <a:lnTo>
                  <a:pt x="1743389" y="2557305"/>
                </a:lnTo>
                <a:lnTo>
                  <a:pt x="1693147" y="2562329"/>
                </a:lnTo>
                <a:lnTo>
                  <a:pt x="1647930" y="2557305"/>
                </a:lnTo>
                <a:lnTo>
                  <a:pt x="1617785" y="2542233"/>
                </a:lnTo>
                <a:lnTo>
                  <a:pt x="1587640" y="2512088"/>
                </a:lnTo>
                <a:lnTo>
                  <a:pt x="1562519" y="2451798"/>
                </a:lnTo>
                <a:lnTo>
                  <a:pt x="1547446" y="2406580"/>
                </a:lnTo>
                <a:lnTo>
                  <a:pt x="1853921" y="2135275"/>
                </a:lnTo>
                <a:lnTo>
                  <a:pt x="1949380" y="1989573"/>
                </a:lnTo>
                <a:lnTo>
                  <a:pt x="2044840" y="1803679"/>
                </a:lnTo>
                <a:lnTo>
                  <a:pt x="2115178" y="1637881"/>
                </a:lnTo>
                <a:lnTo>
                  <a:pt x="2190541" y="1401745"/>
                </a:lnTo>
                <a:lnTo>
                  <a:pt x="2265903" y="1105318"/>
                </a:lnTo>
                <a:lnTo>
                  <a:pt x="2336242" y="783771"/>
                </a:lnTo>
                <a:lnTo>
                  <a:pt x="2366387" y="562707"/>
                </a:lnTo>
                <a:lnTo>
                  <a:pt x="2376435" y="406958"/>
                </a:lnTo>
                <a:lnTo>
                  <a:pt x="2366387" y="366765"/>
                </a:lnTo>
                <a:lnTo>
                  <a:pt x="2336242" y="326571"/>
                </a:lnTo>
                <a:lnTo>
                  <a:pt x="2306097" y="296426"/>
                </a:lnTo>
                <a:lnTo>
                  <a:pt x="2250831" y="281354"/>
                </a:lnTo>
                <a:lnTo>
                  <a:pt x="2135275" y="296426"/>
                </a:lnTo>
                <a:lnTo>
                  <a:pt x="1889090" y="326571"/>
                </a:lnTo>
                <a:lnTo>
                  <a:pt x="1532374" y="371789"/>
                </a:lnTo>
                <a:lnTo>
                  <a:pt x="1085222" y="432079"/>
                </a:lnTo>
                <a:lnTo>
                  <a:pt x="889279" y="462224"/>
                </a:lnTo>
                <a:lnTo>
                  <a:pt x="703385" y="507442"/>
                </a:lnTo>
                <a:lnTo>
                  <a:pt x="557684" y="547635"/>
                </a:lnTo>
                <a:lnTo>
                  <a:pt x="427055" y="592853"/>
                </a:lnTo>
                <a:lnTo>
                  <a:pt x="326571" y="628022"/>
                </a:lnTo>
                <a:lnTo>
                  <a:pt x="296426" y="643094"/>
                </a:lnTo>
                <a:lnTo>
                  <a:pt x="236136" y="597877"/>
                </a:lnTo>
                <a:lnTo>
                  <a:pt x="155749" y="532562"/>
                </a:lnTo>
                <a:lnTo>
                  <a:pt x="105508" y="467248"/>
                </a:lnTo>
                <a:lnTo>
                  <a:pt x="50242" y="371789"/>
                </a:lnTo>
                <a:lnTo>
                  <a:pt x="15073" y="281354"/>
                </a:lnTo>
                <a:lnTo>
                  <a:pt x="0" y="205991"/>
                </a:lnTo>
                <a:lnTo>
                  <a:pt x="20097" y="185894"/>
                </a:lnTo>
                <a:lnTo>
                  <a:pt x="45218" y="190918"/>
                </a:lnTo>
                <a:lnTo>
                  <a:pt x="85411" y="211015"/>
                </a:lnTo>
                <a:lnTo>
                  <a:pt x="110532" y="246184"/>
                </a:lnTo>
                <a:lnTo>
                  <a:pt x="150725" y="281354"/>
                </a:lnTo>
                <a:lnTo>
                  <a:pt x="200967" y="306475"/>
                </a:lnTo>
                <a:lnTo>
                  <a:pt x="286378" y="331595"/>
                </a:lnTo>
                <a:lnTo>
                  <a:pt x="517490" y="311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0852F53-9B2B-4B94-8164-74748718D687}"/>
              </a:ext>
            </a:extLst>
          </p:cNvPr>
          <p:cNvSpPr/>
          <p:nvPr/>
        </p:nvSpPr>
        <p:spPr>
          <a:xfrm>
            <a:off x="5591176" y="5295901"/>
            <a:ext cx="847725" cy="504825"/>
          </a:xfrm>
          <a:custGeom>
            <a:avLst/>
            <a:gdLst>
              <a:gd name="connsiteX0" fmla="*/ 535781 w 847725"/>
              <a:gd name="connsiteY0" fmla="*/ 230981 h 504825"/>
              <a:gd name="connsiteX1" fmla="*/ 245269 w 847725"/>
              <a:gd name="connsiteY1" fmla="*/ 111919 h 504825"/>
              <a:gd name="connsiteX2" fmla="*/ 35719 w 847725"/>
              <a:gd name="connsiteY2" fmla="*/ 4763 h 504825"/>
              <a:gd name="connsiteX3" fmla="*/ 0 w 847725"/>
              <a:gd name="connsiteY3" fmla="*/ 0 h 504825"/>
              <a:gd name="connsiteX4" fmla="*/ 4763 w 847725"/>
              <a:gd name="connsiteY4" fmla="*/ 45244 h 504825"/>
              <a:gd name="connsiteX5" fmla="*/ 35719 w 847725"/>
              <a:gd name="connsiteY5" fmla="*/ 66675 h 504825"/>
              <a:gd name="connsiteX6" fmla="*/ 140494 w 847725"/>
              <a:gd name="connsiteY6" fmla="*/ 133350 h 504825"/>
              <a:gd name="connsiteX7" fmla="*/ 226219 w 847725"/>
              <a:gd name="connsiteY7" fmla="*/ 195263 h 504825"/>
              <a:gd name="connsiteX8" fmla="*/ 357188 w 847725"/>
              <a:gd name="connsiteY8" fmla="*/ 319088 h 504825"/>
              <a:gd name="connsiteX9" fmla="*/ 423863 w 847725"/>
              <a:gd name="connsiteY9" fmla="*/ 385763 h 504825"/>
              <a:gd name="connsiteX10" fmla="*/ 521494 w 847725"/>
              <a:gd name="connsiteY10" fmla="*/ 504825 h 504825"/>
              <a:gd name="connsiteX11" fmla="*/ 847725 w 847725"/>
              <a:gd name="connsiteY11" fmla="*/ 188119 h 504825"/>
              <a:gd name="connsiteX12" fmla="*/ 773906 w 847725"/>
              <a:gd name="connsiteY12" fmla="*/ 219075 h 504825"/>
              <a:gd name="connsiteX13" fmla="*/ 726281 w 847725"/>
              <a:gd name="connsiteY13" fmla="*/ 242888 h 504825"/>
              <a:gd name="connsiteX14" fmla="*/ 676275 w 847725"/>
              <a:gd name="connsiteY14" fmla="*/ 254794 h 504825"/>
              <a:gd name="connsiteX15" fmla="*/ 628650 w 847725"/>
              <a:gd name="connsiteY15" fmla="*/ 257175 h 504825"/>
              <a:gd name="connsiteX16" fmla="*/ 535781 w 847725"/>
              <a:gd name="connsiteY16" fmla="*/ 230981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725" h="504825">
                <a:moveTo>
                  <a:pt x="535781" y="230981"/>
                </a:moveTo>
                <a:lnTo>
                  <a:pt x="245269" y="111919"/>
                </a:lnTo>
                <a:lnTo>
                  <a:pt x="35719" y="4763"/>
                </a:lnTo>
                <a:lnTo>
                  <a:pt x="0" y="0"/>
                </a:lnTo>
                <a:lnTo>
                  <a:pt x="4763" y="45244"/>
                </a:lnTo>
                <a:lnTo>
                  <a:pt x="35719" y="66675"/>
                </a:lnTo>
                <a:lnTo>
                  <a:pt x="140494" y="133350"/>
                </a:lnTo>
                <a:lnTo>
                  <a:pt x="226219" y="195263"/>
                </a:lnTo>
                <a:lnTo>
                  <a:pt x="357188" y="319088"/>
                </a:lnTo>
                <a:lnTo>
                  <a:pt x="423863" y="385763"/>
                </a:lnTo>
                <a:lnTo>
                  <a:pt x="521494" y="504825"/>
                </a:lnTo>
                <a:lnTo>
                  <a:pt x="847725" y="188119"/>
                </a:lnTo>
                <a:lnTo>
                  <a:pt x="773906" y="219075"/>
                </a:lnTo>
                <a:lnTo>
                  <a:pt x="726281" y="242888"/>
                </a:lnTo>
                <a:lnTo>
                  <a:pt x="676275" y="254794"/>
                </a:lnTo>
                <a:lnTo>
                  <a:pt x="628650" y="257175"/>
                </a:lnTo>
                <a:lnTo>
                  <a:pt x="535781" y="2309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1D1D12F-9C6A-43D6-9D17-1CDE518FA27F}"/>
              </a:ext>
            </a:extLst>
          </p:cNvPr>
          <p:cNvSpPr/>
          <p:nvPr/>
        </p:nvSpPr>
        <p:spPr>
          <a:xfrm>
            <a:off x="3952876" y="3709989"/>
            <a:ext cx="1852613" cy="2047875"/>
          </a:xfrm>
          <a:custGeom>
            <a:avLst/>
            <a:gdLst>
              <a:gd name="connsiteX0" fmla="*/ 1652588 w 1852613"/>
              <a:gd name="connsiteY0" fmla="*/ 519112 h 2047875"/>
              <a:gd name="connsiteX1" fmla="*/ 1485900 w 1852613"/>
              <a:gd name="connsiteY1" fmla="*/ 790575 h 2047875"/>
              <a:gd name="connsiteX2" fmla="*/ 1328738 w 1852613"/>
              <a:gd name="connsiteY2" fmla="*/ 1019175 h 2047875"/>
              <a:gd name="connsiteX3" fmla="*/ 1176338 w 1852613"/>
              <a:gd name="connsiteY3" fmla="*/ 1204912 h 2047875"/>
              <a:gd name="connsiteX4" fmla="*/ 1009650 w 1852613"/>
              <a:gd name="connsiteY4" fmla="*/ 1385887 h 2047875"/>
              <a:gd name="connsiteX5" fmla="*/ 795338 w 1852613"/>
              <a:gd name="connsiteY5" fmla="*/ 1566862 h 2047875"/>
              <a:gd name="connsiteX6" fmla="*/ 623888 w 1852613"/>
              <a:gd name="connsiteY6" fmla="*/ 1700212 h 2047875"/>
              <a:gd name="connsiteX7" fmla="*/ 409575 w 1852613"/>
              <a:gd name="connsiteY7" fmla="*/ 1843087 h 2047875"/>
              <a:gd name="connsiteX8" fmla="*/ 176213 w 1852613"/>
              <a:gd name="connsiteY8" fmla="*/ 1990725 h 2047875"/>
              <a:gd name="connsiteX9" fmla="*/ 85725 w 1852613"/>
              <a:gd name="connsiteY9" fmla="*/ 2047875 h 2047875"/>
              <a:gd name="connsiteX10" fmla="*/ 28575 w 1852613"/>
              <a:gd name="connsiteY10" fmla="*/ 2047875 h 2047875"/>
              <a:gd name="connsiteX11" fmla="*/ 0 w 1852613"/>
              <a:gd name="connsiteY11" fmla="*/ 2024062 h 2047875"/>
              <a:gd name="connsiteX12" fmla="*/ 9525 w 1852613"/>
              <a:gd name="connsiteY12" fmla="*/ 1990725 h 2047875"/>
              <a:gd name="connsiteX13" fmla="*/ 57150 w 1852613"/>
              <a:gd name="connsiteY13" fmla="*/ 1947862 h 2047875"/>
              <a:gd name="connsiteX14" fmla="*/ 300038 w 1852613"/>
              <a:gd name="connsiteY14" fmla="*/ 1771650 h 2047875"/>
              <a:gd name="connsiteX15" fmla="*/ 557213 w 1852613"/>
              <a:gd name="connsiteY15" fmla="*/ 1562100 h 2047875"/>
              <a:gd name="connsiteX16" fmla="*/ 814388 w 1852613"/>
              <a:gd name="connsiteY16" fmla="*/ 1328737 h 2047875"/>
              <a:gd name="connsiteX17" fmla="*/ 1019175 w 1852613"/>
              <a:gd name="connsiteY17" fmla="*/ 1100137 h 2047875"/>
              <a:gd name="connsiteX18" fmla="*/ 1195388 w 1852613"/>
              <a:gd name="connsiteY18" fmla="*/ 842962 h 2047875"/>
              <a:gd name="connsiteX19" fmla="*/ 1347788 w 1852613"/>
              <a:gd name="connsiteY19" fmla="*/ 566737 h 2047875"/>
              <a:gd name="connsiteX20" fmla="*/ 1462088 w 1852613"/>
              <a:gd name="connsiteY20" fmla="*/ 319087 h 2047875"/>
              <a:gd name="connsiteX21" fmla="*/ 1604963 w 1852613"/>
              <a:gd name="connsiteY21" fmla="*/ 0 h 2047875"/>
              <a:gd name="connsiteX22" fmla="*/ 1814513 w 1852613"/>
              <a:gd name="connsiteY22" fmla="*/ 128587 h 2047875"/>
              <a:gd name="connsiteX23" fmla="*/ 1838325 w 1852613"/>
              <a:gd name="connsiteY23" fmla="*/ 157162 h 2047875"/>
              <a:gd name="connsiteX24" fmla="*/ 1847850 w 1852613"/>
              <a:gd name="connsiteY24" fmla="*/ 180975 h 2047875"/>
              <a:gd name="connsiteX25" fmla="*/ 1852613 w 1852613"/>
              <a:gd name="connsiteY25" fmla="*/ 209550 h 2047875"/>
              <a:gd name="connsiteX26" fmla="*/ 1838325 w 1852613"/>
              <a:gd name="connsiteY26" fmla="*/ 247650 h 2047875"/>
              <a:gd name="connsiteX27" fmla="*/ 1790700 w 1852613"/>
              <a:gd name="connsiteY27" fmla="*/ 285750 h 2047875"/>
              <a:gd name="connsiteX28" fmla="*/ 1766888 w 1852613"/>
              <a:gd name="connsiteY28" fmla="*/ 319087 h 2047875"/>
              <a:gd name="connsiteX29" fmla="*/ 1652588 w 1852613"/>
              <a:gd name="connsiteY29" fmla="*/ 51911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52613" h="2047875">
                <a:moveTo>
                  <a:pt x="1652588" y="519112"/>
                </a:moveTo>
                <a:lnTo>
                  <a:pt x="1485900" y="790575"/>
                </a:lnTo>
                <a:lnTo>
                  <a:pt x="1328738" y="1019175"/>
                </a:lnTo>
                <a:lnTo>
                  <a:pt x="1176338" y="1204912"/>
                </a:lnTo>
                <a:lnTo>
                  <a:pt x="1009650" y="1385887"/>
                </a:lnTo>
                <a:lnTo>
                  <a:pt x="795338" y="1566862"/>
                </a:lnTo>
                <a:lnTo>
                  <a:pt x="623888" y="1700212"/>
                </a:lnTo>
                <a:lnTo>
                  <a:pt x="409575" y="1843087"/>
                </a:lnTo>
                <a:lnTo>
                  <a:pt x="176213" y="1990725"/>
                </a:lnTo>
                <a:lnTo>
                  <a:pt x="85725" y="2047875"/>
                </a:lnTo>
                <a:lnTo>
                  <a:pt x="28575" y="2047875"/>
                </a:lnTo>
                <a:lnTo>
                  <a:pt x="0" y="2024062"/>
                </a:lnTo>
                <a:lnTo>
                  <a:pt x="9525" y="1990725"/>
                </a:lnTo>
                <a:lnTo>
                  <a:pt x="57150" y="1947862"/>
                </a:lnTo>
                <a:lnTo>
                  <a:pt x="300038" y="1771650"/>
                </a:lnTo>
                <a:lnTo>
                  <a:pt x="557213" y="1562100"/>
                </a:lnTo>
                <a:lnTo>
                  <a:pt x="814388" y="1328737"/>
                </a:lnTo>
                <a:lnTo>
                  <a:pt x="1019175" y="1100137"/>
                </a:lnTo>
                <a:lnTo>
                  <a:pt x="1195388" y="842962"/>
                </a:lnTo>
                <a:lnTo>
                  <a:pt x="1347788" y="566737"/>
                </a:lnTo>
                <a:lnTo>
                  <a:pt x="1462088" y="319087"/>
                </a:lnTo>
                <a:lnTo>
                  <a:pt x="1604963" y="0"/>
                </a:lnTo>
                <a:lnTo>
                  <a:pt x="1814513" y="128587"/>
                </a:lnTo>
                <a:lnTo>
                  <a:pt x="1838325" y="157162"/>
                </a:lnTo>
                <a:lnTo>
                  <a:pt x="1847850" y="180975"/>
                </a:lnTo>
                <a:lnTo>
                  <a:pt x="1852613" y="209550"/>
                </a:lnTo>
                <a:lnTo>
                  <a:pt x="1838325" y="247650"/>
                </a:lnTo>
                <a:lnTo>
                  <a:pt x="1790700" y="285750"/>
                </a:lnTo>
                <a:lnTo>
                  <a:pt x="1766888" y="319087"/>
                </a:lnTo>
                <a:lnTo>
                  <a:pt x="1652588" y="519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B94245-790F-44E4-8BC0-9D08EB792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930" y="1573214"/>
            <a:ext cx="5066215" cy="43590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701444-9870-43C4-B084-C570446FA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833" y="1530480"/>
            <a:ext cx="5072312" cy="435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1B6817-EFDB-4ABF-A2D4-B7376F25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92" y="1249491"/>
            <a:ext cx="506621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9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864C30-BA33-4B30-81BE-24218DD6A1CC}"/>
              </a:ext>
            </a:extLst>
          </p:cNvPr>
          <p:cNvSpPr/>
          <p:nvPr/>
        </p:nvSpPr>
        <p:spPr>
          <a:xfrm>
            <a:off x="5678488" y="1506538"/>
            <a:ext cx="635000" cy="855662"/>
          </a:xfrm>
          <a:custGeom>
            <a:avLst/>
            <a:gdLst>
              <a:gd name="connsiteX0" fmla="*/ 526257 w 633413"/>
              <a:gd name="connsiteY0" fmla="*/ 114300 h 854869"/>
              <a:gd name="connsiteX1" fmla="*/ 392907 w 633413"/>
              <a:gd name="connsiteY1" fmla="*/ 59532 h 854869"/>
              <a:gd name="connsiteX2" fmla="*/ 269082 w 633413"/>
              <a:gd name="connsiteY2" fmla="*/ 23813 h 854869"/>
              <a:gd name="connsiteX3" fmla="*/ 202407 w 633413"/>
              <a:gd name="connsiteY3" fmla="*/ 9525 h 854869"/>
              <a:gd name="connsiteX4" fmla="*/ 119063 w 633413"/>
              <a:gd name="connsiteY4" fmla="*/ 0 h 854869"/>
              <a:gd name="connsiteX5" fmla="*/ 47625 w 633413"/>
              <a:gd name="connsiteY5" fmla="*/ 2382 h 854869"/>
              <a:gd name="connsiteX6" fmla="*/ 11907 w 633413"/>
              <a:gd name="connsiteY6" fmla="*/ 9525 h 854869"/>
              <a:gd name="connsiteX7" fmla="*/ 2382 w 633413"/>
              <a:gd name="connsiteY7" fmla="*/ 19050 h 854869"/>
              <a:gd name="connsiteX8" fmla="*/ 0 w 633413"/>
              <a:gd name="connsiteY8" fmla="*/ 33338 h 854869"/>
              <a:gd name="connsiteX9" fmla="*/ 9525 w 633413"/>
              <a:gd name="connsiteY9" fmla="*/ 45244 h 854869"/>
              <a:gd name="connsiteX10" fmla="*/ 26194 w 633413"/>
              <a:gd name="connsiteY10" fmla="*/ 59532 h 854869"/>
              <a:gd name="connsiteX11" fmla="*/ 38100 w 633413"/>
              <a:gd name="connsiteY11" fmla="*/ 69057 h 854869"/>
              <a:gd name="connsiteX12" fmla="*/ 76200 w 633413"/>
              <a:gd name="connsiteY12" fmla="*/ 85725 h 854869"/>
              <a:gd name="connsiteX13" fmla="*/ 128588 w 633413"/>
              <a:gd name="connsiteY13" fmla="*/ 114300 h 854869"/>
              <a:gd name="connsiteX14" fmla="*/ 180975 w 633413"/>
              <a:gd name="connsiteY14" fmla="*/ 152400 h 854869"/>
              <a:gd name="connsiteX15" fmla="*/ 219075 w 633413"/>
              <a:gd name="connsiteY15" fmla="*/ 192882 h 854869"/>
              <a:gd name="connsiteX16" fmla="*/ 238125 w 633413"/>
              <a:gd name="connsiteY16" fmla="*/ 216694 h 854869"/>
              <a:gd name="connsiteX17" fmla="*/ 254794 w 633413"/>
              <a:gd name="connsiteY17" fmla="*/ 245269 h 854869"/>
              <a:gd name="connsiteX18" fmla="*/ 269082 w 633413"/>
              <a:gd name="connsiteY18" fmla="*/ 292894 h 854869"/>
              <a:gd name="connsiteX19" fmla="*/ 273844 w 633413"/>
              <a:gd name="connsiteY19" fmla="*/ 357188 h 854869"/>
              <a:gd name="connsiteX20" fmla="*/ 283369 w 633413"/>
              <a:gd name="connsiteY20" fmla="*/ 502444 h 854869"/>
              <a:gd name="connsiteX21" fmla="*/ 292894 w 633413"/>
              <a:gd name="connsiteY21" fmla="*/ 709613 h 854869"/>
              <a:gd name="connsiteX22" fmla="*/ 300038 w 633413"/>
              <a:gd name="connsiteY22" fmla="*/ 854869 h 854869"/>
              <a:gd name="connsiteX23" fmla="*/ 550069 w 633413"/>
              <a:gd name="connsiteY23" fmla="*/ 807244 h 854869"/>
              <a:gd name="connsiteX24" fmla="*/ 545307 w 633413"/>
              <a:gd name="connsiteY24" fmla="*/ 607219 h 854869"/>
              <a:gd name="connsiteX25" fmla="*/ 542925 w 633413"/>
              <a:gd name="connsiteY25" fmla="*/ 378619 h 854869"/>
              <a:gd name="connsiteX26" fmla="*/ 542925 w 633413"/>
              <a:gd name="connsiteY26" fmla="*/ 342900 h 854869"/>
              <a:gd name="connsiteX27" fmla="*/ 542925 w 633413"/>
              <a:gd name="connsiteY27" fmla="*/ 335757 h 854869"/>
              <a:gd name="connsiteX28" fmla="*/ 545307 w 633413"/>
              <a:gd name="connsiteY28" fmla="*/ 321469 h 854869"/>
              <a:gd name="connsiteX29" fmla="*/ 557213 w 633413"/>
              <a:gd name="connsiteY29" fmla="*/ 304800 h 854869"/>
              <a:gd name="connsiteX30" fmla="*/ 578644 w 633413"/>
              <a:gd name="connsiteY30" fmla="*/ 283369 h 854869"/>
              <a:gd name="connsiteX31" fmla="*/ 602457 w 633413"/>
              <a:gd name="connsiteY31" fmla="*/ 259557 h 854869"/>
              <a:gd name="connsiteX32" fmla="*/ 614363 w 633413"/>
              <a:gd name="connsiteY32" fmla="*/ 252413 h 854869"/>
              <a:gd name="connsiteX33" fmla="*/ 621507 w 633413"/>
              <a:gd name="connsiteY33" fmla="*/ 245269 h 854869"/>
              <a:gd name="connsiteX34" fmla="*/ 633413 w 633413"/>
              <a:gd name="connsiteY34" fmla="*/ 204788 h 854869"/>
              <a:gd name="connsiteX35" fmla="*/ 633413 w 633413"/>
              <a:gd name="connsiteY35" fmla="*/ 192882 h 854869"/>
              <a:gd name="connsiteX36" fmla="*/ 628650 w 633413"/>
              <a:gd name="connsiteY36" fmla="*/ 176213 h 854869"/>
              <a:gd name="connsiteX37" fmla="*/ 526257 w 633413"/>
              <a:gd name="connsiteY37" fmla="*/ 114300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3413" h="854869">
                <a:moveTo>
                  <a:pt x="526257" y="114300"/>
                </a:moveTo>
                <a:lnTo>
                  <a:pt x="392907" y="59532"/>
                </a:lnTo>
                <a:lnTo>
                  <a:pt x="269082" y="23813"/>
                </a:lnTo>
                <a:lnTo>
                  <a:pt x="202407" y="9525"/>
                </a:lnTo>
                <a:lnTo>
                  <a:pt x="119063" y="0"/>
                </a:lnTo>
                <a:lnTo>
                  <a:pt x="47625" y="2382"/>
                </a:lnTo>
                <a:lnTo>
                  <a:pt x="11907" y="9525"/>
                </a:lnTo>
                <a:lnTo>
                  <a:pt x="2382" y="19050"/>
                </a:lnTo>
                <a:lnTo>
                  <a:pt x="0" y="33338"/>
                </a:lnTo>
                <a:lnTo>
                  <a:pt x="9525" y="45244"/>
                </a:lnTo>
                <a:lnTo>
                  <a:pt x="26194" y="59532"/>
                </a:lnTo>
                <a:lnTo>
                  <a:pt x="38100" y="69057"/>
                </a:lnTo>
                <a:lnTo>
                  <a:pt x="76200" y="85725"/>
                </a:lnTo>
                <a:lnTo>
                  <a:pt x="128588" y="114300"/>
                </a:lnTo>
                <a:lnTo>
                  <a:pt x="180975" y="152400"/>
                </a:lnTo>
                <a:lnTo>
                  <a:pt x="219075" y="192882"/>
                </a:lnTo>
                <a:lnTo>
                  <a:pt x="238125" y="216694"/>
                </a:lnTo>
                <a:lnTo>
                  <a:pt x="254794" y="245269"/>
                </a:lnTo>
                <a:lnTo>
                  <a:pt x="269082" y="292894"/>
                </a:lnTo>
                <a:lnTo>
                  <a:pt x="273844" y="357188"/>
                </a:lnTo>
                <a:cubicBezTo>
                  <a:pt x="277072" y="405603"/>
                  <a:pt x="283369" y="453921"/>
                  <a:pt x="283369" y="502444"/>
                </a:cubicBezTo>
                <a:lnTo>
                  <a:pt x="292894" y="709613"/>
                </a:lnTo>
                <a:lnTo>
                  <a:pt x="300038" y="854869"/>
                </a:lnTo>
                <a:lnTo>
                  <a:pt x="550069" y="807244"/>
                </a:lnTo>
                <a:lnTo>
                  <a:pt x="545307" y="607219"/>
                </a:lnTo>
                <a:lnTo>
                  <a:pt x="542925" y="378619"/>
                </a:lnTo>
                <a:lnTo>
                  <a:pt x="542925" y="342900"/>
                </a:lnTo>
                <a:lnTo>
                  <a:pt x="542925" y="335757"/>
                </a:lnTo>
                <a:lnTo>
                  <a:pt x="545307" y="321469"/>
                </a:lnTo>
                <a:lnTo>
                  <a:pt x="557213" y="304800"/>
                </a:lnTo>
                <a:lnTo>
                  <a:pt x="578644" y="283369"/>
                </a:lnTo>
                <a:lnTo>
                  <a:pt x="602457" y="259557"/>
                </a:lnTo>
                <a:lnTo>
                  <a:pt x="614363" y="252413"/>
                </a:lnTo>
                <a:lnTo>
                  <a:pt x="621507" y="245269"/>
                </a:lnTo>
                <a:lnTo>
                  <a:pt x="633413" y="204788"/>
                </a:lnTo>
                <a:lnTo>
                  <a:pt x="633413" y="192882"/>
                </a:lnTo>
                <a:lnTo>
                  <a:pt x="628650" y="176213"/>
                </a:lnTo>
                <a:lnTo>
                  <a:pt x="526257" y="114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D484211-09E7-4E48-92D0-4CB6CB974859}"/>
              </a:ext>
            </a:extLst>
          </p:cNvPr>
          <p:cNvSpPr/>
          <p:nvPr/>
        </p:nvSpPr>
        <p:spPr>
          <a:xfrm>
            <a:off x="3800475" y="2135189"/>
            <a:ext cx="4522788" cy="642937"/>
          </a:xfrm>
          <a:custGeom>
            <a:avLst/>
            <a:gdLst>
              <a:gd name="connsiteX0" fmla="*/ 1140488 w 4521758"/>
              <a:gd name="connsiteY0" fmla="*/ 286378 h 643094"/>
              <a:gd name="connsiteX1" fmla="*/ 1793631 w 4521758"/>
              <a:gd name="connsiteY1" fmla="*/ 231112 h 643094"/>
              <a:gd name="connsiteX2" fmla="*/ 2175468 w 4521758"/>
              <a:gd name="connsiteY2" fmla="*/ 200967 h 643094"/>
              <a:gd name="connsiteX3" fmla="*/ 2486967 w 4521758"/>
              <a:gd name="connsiteY3" fmla="*/ 150725 h 643094"/>
              <a:gd name="connsiteX4" fmla="*/ 3135086 w 4521758"/>
              <a:gd name="connsiteY4" fmla="*/ 105507 h 643094"/>
              <a:gd name="connsiteX5" fmla="*/ 3516923 w 4521758"/>
              <a:gd name="connsiteY5" fmla="*/ 75362 h 643094"/>
              <a:gd name="connsiteX6" fmla="*/ 3672673 w 4521758"/>
              <a:gd name="connsiteY6" fmla="*/ 70338 h 643094"/>
              <a:gd name="connsiteX7" fmla="*/ 3702818 w 4521758"/>
              <a:gd name="connsiteY7" fmla="*/ 70338 h 643094"/>
              <a:gd name="connsiteX8" fmla="*/ 3858567 w 4521758"/>
              <a:gd name="connsiteY8" fmla="*/ 25121 h 643094"/>
              <a:gd name="connsiteX9" fmla="*/ 3918857 w 4521758"/>
              <a:gd name="connsiteY9" fmla="*/ 5024 h 643094"/>
              <a:gd name="connsiteX10" fmla="*/ 3954026 w 4521758"/>
              <a:gd name="connsiteY10" fmla="*/ 0 h 643094"/>
              <a:gd name="connsiteX11" fmla="*/ 4044462 w 4521758"/>
              <a:gd name="connsiteY11" fmla="*/ 15072 h 643094"/>
              <a:gd name="connsiteX12" fmla="*/ 4210259 w 4521758"/>
              <a:gd name="connsiteY12" fmla="*/ 60290 h 643094"/>
              <a:gd name="connsiteX13" fmla="*/ 4295670 w 4521758"/>
              <a:gd name="connsiteY13" fmla="*/ 100483 h 643094"/>
              <a:gd name="connsiteX14" fmla="*/ 4426299 w 4521758"/>
              <a:gd name="connsiteY14" fmla="*/ 165798 h 643094"/>
              <a:gd name="connsiteX15" fmla="*/ 4471516 w 4521758"/>
              <a:gd name="connsiteY15" fmla="*/ 195943 h 643094"/>
              <a:gd name="connsiteX16" fmla="*/ 4511710 w 4521758"/>
              <a:gd name="connsiteY16" fmla="*/ 231112 h 643094"/>
              <a:gd name="connsiteX17" fmla="*/ 4521758 w 4521758"/>
              <a:gd name="connsiteY17" fmla="*/ 271305 h 643094"/>
              <a:gd name="connsiteX18" fmla="*/ 4506686 w 4521758"/>
              <a:gd name="connsiteY18" fmla="*/ 306474 h 643094"/>
              <a:gd name="connsiteX19" fmla="*/ 4436347 w 4521758"/>
              <a:gd name="connsiteY19" fmla="*/ 351692 h 643094"/>
              <a:gd name="connsiteX20" fmla="*/ 4376057 w 4521758"/>
              <a:gd name="connsiteY20" fmla="*/ 351692 h 643094"/>
              <a:gd name="connsiteX21" fmla="*/ 3954026 w 4521758"/>
              <a:gd name="connsiteY21" fmla="*/ 296426 h 643094"/>
              <a:gd name="connsiteX22" fmla="*/ 3657600 w 4521758"/>
              <a:gd name="connsiteY22" fmla="*/ 291402 h 643094"/>
              <a:gd name="connsiteX23" fmla="*/ 3220497 w 4521758"/>
              <a:gd name="connsiteY23" fmla="*/ 301450 h 643094"/>
              <a:gd name="connsiteX24" fmla="*/ 2627644 w 4521758"/>
              <a:gd name="connsiteY24" fmla="*/ 346668 h 643094"/>
              <a:gd name="connsiteX25" fmla="*/ 2135275 w 4521758"/>
              <a:gd name="connsiteY25" fmla="*/ 381837 h 643094"/>
              <a:gd name="connsiteX26" fmla="*/ 1517301 w 4521758"/>
              <a:gd name="connsiteY26" fmla="*/ 432079 h 643094"/>
              <a:gd name="connsiteX27" fmla="*/ 1019908 w 4521758"/>
              <a:gd name="connsiteY27" fmla="*/ 497393 h 643094"/>
              <a:gd name="connsiteX28" fmla="*/ 683288 w 4521758"/>
              <a:gd name="connsiteY28" fmla="*/ 572756 h 643094"/>
              <a:gd name="connsiteX29" fmla="*/ 482321 w 4521758"/>
              <a:gd name="connsiteY29" fmla="*/ 628022 h 643094"/>
              <a:gd name="connsiteX30" fmla="*/ 442127 w 4521758"/>
              <a:gd name="connsiteY30" fmla="*/ 638070 h 643094"/>
              <a:gd name="connsiteX31" fmla="*/ 406958 w 4521758"/>
              <a:gd name="connsiteY31" fmla="*/ 643094 h 643094"/>
              <a:gd name="connsiteX32" fmla="*/ 361741 w 4521758"/>
              <a:gd name="connsiteY32" fmla="*/ 633046 h 643094"/>
              <a:gd name="connsiteX33" fmla="*/ 326571 w 4521758"/>
              <a:gd name="connsiteY33" fmla="*/ 617973 h 643094"/>
              <a:gd name="connsiteX34" fmla="*/ 266281 w 4521758"/>
              <a:gd name="connsiteY34" fmla="*/ 572756 h 643094"/>
              <a:gd name="connsiteX35" fmla="*/ 195943 w 4521758"/>
              <a:gd name="connsiteY35" fmla="*/ 507441 h 643094"/>
              <a:gd name="connsiteX36" fmla="*/ 115556 w 4521758"/>
              <a:gd name="connsiteY36" fmla="*/ 401934 h 643094"/>
              <a:gd name="connsiteX37" fmla="*/ 65314 w 4521758"/>
              <a:gd name="connsiteY37" fmla="*/ 326571 h 643094"/>
              <a:gd name="connsiteX38" fmla="*/ 30145 w 4521758"/>
              <a:gd name="connsiteY38" fmla="*/ 266281 h 643094"/>
              <a:gd name="connsiteX39" fmla="*/ 10048 w 4521758"/>
              <a:gd name="connsiteY39" fmla="*/ 226088 h 643094"/>
              <a:gd name="connsiteX40" fmla="*/ 0 w 4521758"/>
              <a:gd name="connsiteY40" fmla="*/ 190918 h 643094"/>
              <a:gd name="connsiteX41" fmla="*/ 10048 w 4521758"/>
              <a:gd name="connsiteY41" fmla="*/ 185894 h 643094"/>
              <a:gd name="connsiteX42" fmla="*/ 30145 w 4521758"/>
              <a:gd name="connsiteY42" fmla="*/ 185894 h 643094"/>
              <a:gd name="connsiteX43" fmla="*/ 60290 w 4521758"/>
              <a:gd name="connsiteY43" fmla="*/ 200967 h 643094"/>
              <a:gd name="connsiteX44" fmla="*/ 160774 w 4521758"/>
              <a:gd name="connsiteY44" fmla="*/ 281354 h 643094"/>
              <a:gd name="connsiteX45" fmla="*/ 226088 w 4521758"/>
              <a:gd name="connsiteY45" fmla="*/ 321547 h 643094"/>
              <a:gd name="connsiteX46" fmla="*/ 286378 w 4521758"/>
              <a:gd name="connsiteY46" fmla="*/ 341644 h 643094"/>
              <a:gd name="connsiteX47" fmla="*/ 341644 w 4521758"/>
              <a:gd name="connsiteY47" fmla="*/ 356716 h 643094"/>
              <a:gd name="connsiteX48" fmla="*/ 427055 w 4521758"/>
              <a:gd name="connsiteY48" fmla="*/ 356716 h 643094"/>
              <a:gd name="connsiteX49" fmla="*/ 1140488 w 4521758"/>
              <a:gd name="connsiteY49" fmla="*/ 286378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521758" h="643094">
                <a:moveTo>
                  <a:pt x="1140488" y="286378"/>
                </a:moveTo>
                <a:lnTo>
                  <a:pt x="1793631" y="231112"/>
                </a:lnTo>
                <a:lnTo>
                  <a:pt x="2175468" y="200967"/>
                </a:lnTo>
                <a:lnTo>
                  <a:pt x="2486967" y="150725"/>
                </a:lnTo>
                <a:lnTo>
                  <a:pt x="3135086" y="105507"/>
                </a:lnTo>
                <a:lnTo>
                  <a:pt x="3516923" y="75362"/>
                </a:lnTo>
                <a:lnTo>
                  <a:pt x="3672673" y="70338"/>
                </a:lnTo>
                <a:lnTo>
                  <a:pt x="3702818" y="70338"/>
                </a:lnTo>
                <a:lnTo>
                  <a:pt x="3858567" y="25121"/>
                </a:lnTo>
                <a:lnTo>
                  <a:pt x="3918857" y="5024"/>
                </a:lnTo>
                <a:lnTo>
                  <a:pt x="3954026" y="0"/>
                </a:lnTo>
                <a:lnTo>
                  <a:pt x="4044462" y="15072"/>
                </a:lnTo>
                <a:lnTo>
                  <a:pt x="4210259" y="60290"/>
                </a:lnTo>
                <a:lnTo>
                  <a:pt x="4295670" y="100483"/>
                </a:lnTo>
                <a:lnTo>
                  <a:pt x="4426299" y="165798"/>
                </a:lnTo>
                <a:lnTo>
                  <a:pt x="4471516" y="195943"/>
                </a:lnTo>
                <a:lnTo>
                  <a:pt x="4511710" y="231112"/>
                </a:lnTo>
                <a:lnTo>
                  <a:pt x="4521758" y="271305"/>
                </a:lnTo>
                <a:lnTo>
                  <a:pt x="4506686" y="306474"/>
                </a:lnTo>
                <a:lnTo>
                  <a:pt x="4436347" y="351692"/>
                </a:lnTo>
                <a:lnTo>
                  <a:pt x="4376057" y="351692"/>
                </a:lnTo>
                <a:lnTo>
                  <a:pt x="3954026" y="296426"/>
                </a:lnTo>
                <a:lnTo>
                  <a:pt x="3657600" y="291402"/>
                </a:lnTo>
                <a:lnTo>
                  <a:pt x="3220497" y="301450"/>
                </a:lnTo>
                <a:lnTo>
                  <a:pt x="2627644" y="346668"/>
                </a:lnTo>
                <a:lnTo>
                  <a:pt x="2135275" y="381837"/>
                </a:lnTo>
                <a:lnTo>
                  <a:pt x="1517301" y="432079"/>
                </a:lnTo>
                <a:lnTo>
                  <a:pt x="1019908" y="497393"/>
                </a:lnTo>
                <a:lnTo>
                  <a:pt x="683288" y="572756"/>
                </a:lnTo>
                <a:lnTo>
                  <a:pt x="482321" y="628022"/>
                </a:lnTo>
                <a:lnTo>
                  <a:pt x="442127" y="638070"/>
                </a:lnTo>
                <a:lnTo>
                  <a:pt x="406958" y="643094"/>
                </a:lnTo>
                <a:lnTo>
                  <a:pt x="361741" y="633046"/>
                </a:lnTo>
                <a:lnTo>
                  <a:pt x="326571" y="617973"/>
                </a:lnTo>
                <a:lnTo>
                  <a:pt x="266281" y="572756"/>
                </a:lnTo>
                <a:lnTo>
                  <a:pt x="195943" y="507441"/>
                </a:lnTo>
                <a:lnTo>
                  <a:pt x="115556" y="401934"/>
                </a:lnTo>
                <a:lnTo>
                  <a:pt x="65314" y="326571"/>
                </a:lnTo>
                <a:lnTo>
                  <a:pt x="30145" y="266281"/>
                </a:lnTo>
                <a:lnTo>
                  <a:pt x="10048" y="226088"/>
                </a:lnTo>
                <a:lnTo>
                  <a:pt x="0" y="190918"/>
                </a:lnTo>
                <a:lnTo>
                  <a:pt x="10048" y="185894"/>
                </a:lnTo>
                <a:lnTo>
                  <a:pt x="30145" y="185894"/>
                </a:lnTo>
                <a:lnTo>
                  <a:pt x="60290" y="200967"/>
                </a:lnTo>
                <a:lnTo>
                  <a:pt x="160774" y="281354"/>
                </a:lnTo>
                <a:lnTo>
                  <a:pt x="226088" y="321547"/>
                </a:lnTo>
                <a:lnTo>
                  <a:pt x="286378" y="341644"/>
                </a:lnTo>
                <a:cubicBezTo>
                  <a:pt x="338224" y="357197"/>
                  <a:pt x="319135" y="356716"/>
                  <a:pt x="341644" y="356716"/>
                </a:cubicBezTo>
                <a:lnTo>
                  <a:pt x="427055" y="356716"/>
                </a:lnTo>
                <a:lnTo>
                  <a:pt x="1140488" y="2863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5434294-5B2A-4C79-BC27-383995DC4B7D}"/>
              </a:ext>
            </a:extLst>
          </p:cNvPr>
          <p:cNvSpPr/>
          <p:nvPr/>
        </p:nvSpPr>
        <p:spPr>
          <a:xfrm>
            <a:off x="6069014" y="3103564"/>
            <a:ext cx="1474787" cy="422275"/>
          </a:xfrm>
          <a:custGeom>
            <a:avLst/>
            <a:gdLst>
              <a:gd name="connsiteX0" fmla="*/ 519113 w 1473994"/>
              <a:gd name="connsiteY0" fmla="*/ 169069 h 423862"/>
              <a:gd name="connsiteX1" fmla="*/ 690563 w 1473994"/>
              <a:gd name="connsiteY1" fmla="*/ 166687 h 423862"/>
              <a:gd name="connsiteX2" fmla="*/ 812007 w 1473994"/>
              <a:gd name="connsiteY2" fmla="*/ 157162 h 423862"/>
              <a:gd name="connsiteX3" fmla="*/ 962025 w 1473994"/>
              <a:gd name="connsiteY3" fmla="*/ 133350 h 423862"/>
              <a:gd name="connsiteX4" fmla="*/ 1157288 w 1473994"/>
              <a:gd name="connsiteY4" fmla="*/ 80962 h 423862"/>
              <a:gd name="connsiteX5" fmla="*/ 1231107 w 1473994"/>
              <a:gd name="connsiteY5" fmla="*/ 133350 h 423862"/>
              <a:gd name="connsiteX6" fmla="*/ 1340644 w 1473994"/>
              <a:gd name="connsiteY6" fmla="*/ 228600 h 423862"/>
              <a:gd name="connsiteX7" fmla="*/ 1438275 w 1473994"/>
              <a:gd name="connsiteY7" fmla="*/ 314325 h 423862"/>
              <a:gd name="connsiteX8" fmla="*/ 1466850 w 1473994"/>
              <a:gd name="connsiteY8" fmla="*/ 350044 h 423862"/>
              <a:gd name="connsiteX9" fmla="*/ 1473994 w 1473994"/>
              <a:gd name="connsiteY9" fmla="*/ 371475 h 423862"/>
              <a:gd name="connsiteX10" fmla="*/ 1473994 w 1473994"/>
              <a:gd name="connsiteY10" fmla="*/ 392906 h 423862"/>
              <a:gd name="connsiteX11" fmla="*/ 1454944 w 1473994"/>
              <a:gd name="connsiteY11" fmla="*/ 423862 h 423862"/>
              <a:gd name="connsiteX12" fmla="*/ 1059657 w 1473994"/>
              <a:gd name="connsiteY12" fmla="*/ 338137 h 423862"/>
              <a:gd name="connsiteX13" fmla="*/ 978694 w 1473994"/>
              <a:gd name="connsiteY13" fmla="*/ 328612 h 423862"/>
              <a:gd name="connsiteX14" fmla="*/ 514350 w 1473994"/>
              <a:gd name="connsiteY14" fmla="*/ 369094 h 423862"/>
              <a:gd name="connsiteX15" fmla="*/ 457200 w 1473994"/>
              <a:gd name="connsiteY15" fmla="*/ 369094 h 423862"/>
              <a:gd name="connsiteX16" fmla="*/ 376238 w 1473994"/>
              <a:gd name="connsiteY16" fmla="*/ 335756 h 423862"/>
              <a:gd name="connsiteX17" fmla="*/ 259557 w 1473994"/>
              <a:gd name="connsiteY17" fmla="*/ 271462 h 423862"/>
              <a:gd name="connsiteX18" fmla="*/ 150019 w 1473994"/>
              <a:gd name="connsiteY18" fmla="*/ 190500 h 423862"/>
              <a:gd name="connsiteX19" fmla="*/ 42863 w 1473994"/>
              <a:gd name="connsiteY19" fmla="*/ 102394 h 423862"/>
              <a:gd name="connsiteX20" fmla="*/ 0 w 1473994"/>
              <a:gd name="connsiteY20" fmla="*/ 0 h 423862"/>
              <a:gd name="connsiteX21" fmla="*/ 109538 w 1473994"/>
              <a:gd name="connsiteY21" fmla="*/ 40481 h 423862"/>
              <a:gd name="connsiteX22" fmla="*/ 166688 w 1473994"/>
              <a:gd name="connsiteY22" fmla="*/ 76200 h 423862"/>
              <a:gd name="connsiteX23" fmla="*/ 254794 w 1473994"/>
              <a:gd name="connsiteY23" fmla="*/ 126206 h 423862"/>
              <a:gd name="connsiteX24" fmla="*/ 345282 w 1473994"/>
              <a:gd name="connsiteY24" fmla="*/ 161925 h 423862"/>
              <a:gd name="connsiteX25" fmla="*/ 414338 w 1473994"/>
              <a:gd name="connsiteY25" fmla="*/ 171450 h 423862"/>
              <a:gd name="connsiteX26" fmla="*/ 519113 w 1473994"/>
              <a:gd name="connsiteY26" fmla="*/ 169069 h 4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73994" h="423862">
                <a:moveTo>
                  <a:pt x="519113" y="169069"/>
                </a:moveTo>
                <a:lnTo>
                  <a:pt x="690563" y="166687"/>
                </a:lnTo>
                <a:lnTo>
                  <a:pt x="812007" y="157162"/>
                </a:lnTo>
                <a:lnTo>
                  <a:pt x="962025" y="133350"/>
                </a:lnTo>
                <a:lnTo>
                  <a:pt x="1157288" y="80962"/>
                </a:lnTo>
                <a:lnTo>
                  <a:pt x="1231107" y="133350"/>
                </a:lnTo>
                <a:lnTo>
                  <a:pt x="1340644" y="228600"/>
                </a:lnTo>
                <a:lnTo>
                  <a:pt x="1438275" y="314325"/>
                </a:lnTo>
                <a:lnTo>
                  <a:pt x="1466850" y="350044"/>
                </a:lnTo>
                <a:lnTo>
                  <a:pt x="1473994" y="371475"/>
                </a:lnTo>
                <a:lnTo>
                  <a:pt x="1473994" y="392906"/>
                </a:lnTo>
                <a:lnTo>
                  <a:pt x="1454944" y="423862"/>
                </a:lnTo>
                <a:lnTo>
                  <a:pt x="1059657" y="338137"/>
                </a:lnTo>
                <a:lnTo>
                  <a:pt x="978694" y="328612"/>
                </a:lnTo>
                <a:lnTo>
                  <a:pt x="514350" y="369094"/>
                </a:lnTo>
                <a:lnTo>
                  <a:pt x="457200" y="369094"/>
                </a:lnTo>
                <a:lnTo>
                  <a:pt x="376238" y="335756"/>
                </a:lnTo>
                <a:lnTo>
                  <a:pt x="259557" y="271462"/>
                </a:lnTo>
                <a:lnTo>
                  <a:pt x="150019" y="190500"/>
                </a:lnTo>
                <a:lnTo>
                  <a:pt x="42863" y="102394"/>
                </a:lnTo>
                <a:lnTo>
                  <a:pt x="0" y="0"/>
                </a:lnTo>
                <a:lnTo>
                  <a:pt x="109538" y="40481"/>
                </a:lnTo>
                <a:lnTo>
                  <a:pt x="166688" y="76200"/>
                </a:lnTo>
                <a:lnTo>
                  <a:pt x="254794" y="126206"/>
                </a:lnTo>
                <a:lnTo>
                  <a:pt x="345282" y="161925"/>
                </a:lnTo>
                <a:lnTo>
                  <a:pt x="414338" y="171450"/>
                </a:lnTo>
                <a:lnTo>
                  <a:pt x="519113" y="1690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A091E51-4DA8-423B-9CAB-B19D188C6E7C}"/>
              </a:ext>
            </a:extLst>
          </p:cNvPr>
          <p:cNvSpPr/>
          <p:nvPr/>
        </p:nvSpPr>
        <p:spPr>
          <a:xfrm rot="16200000">
            <a:off x="5462589" y="4059239"/>
            <a:ext cx="2720975" cy="1438275"/>
          </a:xfrm>
          <a:custGeom>
            <a:avLst/>
            <a:gdLst>
              <a:gd name="connsiteX0" fmla="*/ 97631 w 2721769"/>
              <a:gd name="connsiteY0" fmla="*/ 226219 h 1438275"/>
              <a:gd name="connsiteX1" fmla="*/ 54769 w 2721769"/>
              <a:gd name="connsiteY1" fmla="*/ 164306 h 1438275"/>
              <a:gd name="connsiteX2" fmla="*/ 28575 w 2721769"/>
              <a:gd name="connsiteY2" fmla="*/ 114300 h 1438275"/>
              <a:gd name="connsiteX3" fmla="*/ 11906 w 2721769"/>
              <a:gd name="connsiteY3" fmla="*/ 100013 h 1438275"/>
              <a:gd name="connsiteX4" fmla="*/ 0 w 2721769"/>
              <a:gd name="connsiteY4" fmla="*/ 66675 h 1438275"/>
              <a:gd name="connsiteX5" fmla="*/ 4763 w 2721769"/>
              <a:gd name="connsiteY5" fmla="*/ 33338 h 1438275"/>
              <a:gd name="connsiteX6" fmla="*/ 35719 w 2721769"/>
              <a:gd name="connsiteY6" fmla="*/ 14288 h 1438275"/>
              <a:gd name="connsiteX7" fmla="*/ 54769 w 2721769"/>
              <a:gd name="connsiteY7" fmla="*/ 9525 h 1438275"/>
              <a:gd name="connsiteX8" fmla="*/ 73819 w 2721769"/>
              <a:gd name="connsiteY8" fmla="*/ 0 h 1438275"/>
              <a:gd name="connsiteX9" fmla="*/ 521494 w 2721769"/>
              <a:gd name="connsiteY9" fmla="*/ 133350 h 1438275"/>
              <a:gd name="connsiteX10" fmla="*/ 554831 w 2721769"/>
              <a:gd name="connsiteY10" fmla="*/ 204788 h 1438275"/>
              <a:gd name="connsiteX11" fmla="*/ 616744 w 2721769"/>
              <a:gd name="connsiteY11" fmla="*/ 288131 h 1438275"/>
              <a:gd name="connsiteX12" fmla="*/ 745331 w 2721769"/>
              <a:gd name="connsiteY12" fmla="*/ 390525 h 1438275"/>
              <a:gd name="connsiteX13" fmla="*/ 959644 w 2721769"/>
              <a:gd name="connsiteY13" fmla="*/ 521494 h 1438275"/>
              <a:gd name="connsiteX14" fmla="*/ 1176338 w 2721769"/>
              <a:gd name="connsiteY14" fmla="*/ 619125 h 1438275"/>
              <a:gd name="connsiteX15" fmla="*/ 1495425 w 2721769"/>
              <a:gd name="connsiteY15" fmla="*/ 745331 h 1438275"/>
              <a:gd name="connsiteX16" fmla="*/ 1752600 w 2721769"/>
              <a:gd name="connsiteY16" fmla="*/ 842963 h 1438275"/>
              <a:gd name="connsiteX17" fmla="*/ 2105025 w 2721769"/>
              <a:gd name="connsiteY17" fmla="*/ 959644 h 1438275"/>
              <a:gd name="connsiteX18" fmla="*/ 2297906 w 2721769"/>
              <a:gd name="connsiteY18" fmla="*/ 1016794 h 1438275"/>
              <a:gd name="connsiteX19" fmla="*/ 2436019 w 2721769"/>
              <a:gd name="connsiteY19" fmla="*/ 1050131 h 1438275"/>
              <a:gd name="connsiteX20" fmla="*/ 2555081 w 2721769"/>
              <a:gd name="connsiteY20" fmla="*/ 1076325 h 1438275"/>
              <a:gd name="connsiteX21" fmla="*/ 2626519 w 2721769"/>
              <a:gd name="connsiteY21" fmla="*/ 1076325 h 1438275"/>
              <a:gd name="connsiteX22" fmla="*/ 2664619 w 2721769"/>
              <a:gd name="connsiteY22" fmla="*/ 1062038 h 1438275"/>
              <a:gd name="connsiteX23" fmla="*/ 2702719 w 2721769"/>
              <a:gd name="connsiteY23" fmla="*/ 1019175 h 1438275"/>
              <a:gd name="connsiteX24" fmla="*/ 2721769 w 2721769"/>
              <a:gd name="connsiteY24" fmla="*/ 1009650 h 1438275"/>
              <a:gd name="connsiteX25" fmla="*/ 2643188 w 2721769"/>
              <a:gd name="connsiteY25" fmla="*/ 1438275 h 1438275"/>
              <a:gd name="connsiteX26" fmla="*/ 2590800 w 2721769"/>
              <a:gd name="connsiteY26" fmla="*/ 1402556 h 1438275"/>
              <a:gd name="connsiteX27" fmla="*/ 2531269 w 2721769"/>
              <a:gd name="connsiteY27" fmla="*/ 1350169 h 1438275"/>
              <a:gd name="connsiteX28" fmla="*/ 2476500 w 2721769"/>
              <a:gd name="connsiteY28" fmla="*/ 1309688 h 1438275"/>
              <a:gd name="connsiteX29" fmla="*/ 2447925 w 2721769"/>
              <a:gd name="connsiteY29" fmla="*/ 1293019 h 1438275"/>
              <a:gd name="connsiteX30" fmla="*/ 1935956 w 2721769"/>
              <a:gd name="connsiteY30" fmla="*/ 1138238 h 1438275"/>
              <a:gd name="connsiteX31" fmla="*/ 1683544 w 2721769"/>
              <a:gd name="connsiteY31" fmla="*/ 1047750 h 1438275"/>
              <a:gd name="connsiteX32" fmla="*/ 1254919 w 2721769"/>
              <a:gd name="connsiteY32" fmla="*/ 885825 h 1438275"/>
              <a:gd name="connsiteX33" fmla="*/ 907256 w 2721769"/>
              <a:gd name="connsiteY33" fmla="*/ 740569 h 1438275"/>
              <a:gd name="connsiteX34" fmla="*/ 626269 w 2721769"/>
              <a:gd name="connsiteY34" fmla="*/ 609600 h 1438275"/>
              <a:gd name="connsiteX35" fmla="*/ 473869 w 2721769"/>
              <a:gd name="connsiteY35" fmla="*/ 519113 h 1438275"/>
              <a:gd name="connsiteX36" fmla="*/ 381000 w 2721769"/>
              <a:gd name="connsiteY36" fmla="*/ 454819 h 1438275"/>
              <a:gd name="connsiteX37" fmla="*/ 264319 w 2721769"/>
              <a:gd name="connsiteY37" fmla="*/ 376238 h 1438275"/>
              <a:gd name="connsiteX38" fmla="*/ 180975 w 2721769"/>
              <a:gd name="connsiteY38" fmla="*/ 311944 h 1438275"/>
              <a:gd name="connsiteX39" fmla="*/ 97631 w 2721769"/>
              <a:gd name="connsiteY39" fmla="*/ 226219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21769" h="1438275">
                <a:moveTo>
                  <a:pt x="97631" y="226219"/>
                </a:moveTo>
                <a:lnTo>
                  <a:pt x="54769" y="164306"/>
                </a:lnTo>
                <a:lnTo>
                  <a:pt x="28575" y="114300"/>
                </a:lnTo>
                <a:lnTo>
                  <a:pt x="11906" y="100013"/>
                </a:lnTo>
                <a:lnTo>
                  <a:pt x="0" y="66675"/>
                </a:lnTo>
                <a:lnTo>
                  <a:pt x="4763" y="33338"/>
                </a:lnTo>
                <a:lnTo>
                  <a:pt x="35719" y="14288"/>
                </a:lnTo>
                <a:lnTo>
                  <a:pt x="54769" y="9525"/>
                </a:lnTo>
                <a:lnTo>
                  <a:pt x="73819" y="0"/>
                </a:lnTo>
                <a:lnTo>
                  <a:pt x="521494" y="133350"/>
                </a:lnTo>
                <a:lnTo>
                  <a:pt x="554831" y="204788"/>
                </a:lnTo>
                <a:lnTo>
                  <a:pt x="616744" y="288131"/>
                </a:lnTo>
                <a:lnTo>
                  <a:pt x="745331" y="390525"/>
                </a:lnTo>
                <a:lnTo>
                  <a:pt x="959644" y="521494"/>
                </a:lnTo>
                <a:lnTo>
                  <a:pt x="1176338" y="619125"/>
                </a:lnTo>
                <a:lnTo>
                  <a:pt x="1495425" y="745331"/>
                </a:lnTo>
                <a:lnTo>
                  <a:pt x="1752600" y="842963"/>
                </a:lnTo>
                <a:lnTo>
                  <a:pt x="2105025" y="959644"/>
                </a:lnTo>
                <a:lnTo>
                  <a:pt x="2297906" y="1016794"/>
                </a:lnTo>
                <a:lnTo>
                  <a:pt x="2436019" y="1050131"/>
                </a:lnTo>
                <a:lnTo>
                  <a:pt x="2555081" y="1076325"/>
                </a:lnTo>
                <a:lnTo>
                  <a:pt x="2626519" y="1076325"/>
                </a:lnTo>
                <a:lnTo>
                  <a:pt x="2664619" y="1062038"/>
                </a:lnTo>
                <a:lnTo>
                  <a:pt x="2702719" y="1019175"/>
                </a:lnTo>
                <a:lnTo>
                  <a:pt x="2721769" y="1009650"/>
                </a:lnTo>
                <a:lnTo>
                  <a:pt x="2643188" y="1438275"/>
                </a:lnTo>
                <a:lnTo>
                  <a:pt x="2590800" y="1402556"/>
                </a:lnTo>
                <a:lnTo>
                  <a:pt x="2531269" y="1350169"/>
                </a:lnTo>
                <a:lnTo>
                  <a:pt x="2476500" y="1309688"/>
                </a:lnTo>
                <a:cubicBezTo>
                  <a:pt x="2449636" y="1292593"/>
                  <a:pt x="2460655" y="1293019"/>
                  <a:pt x="2447925" y="1293019"/>
                </a:cubicBezTo>
                <a:lnTo>
                  <a:pt x="1935956" y="1138238"/>
                </a:lnTo>
                <a:lnTo>
                  <a:pt x="1683544" y="1047750"/>
                </a:lnTo>
                <a:lnTo>
                  <a:pt x="1254919" y="885825"/>
                </a:lnTo>
                <a:lnTo>
                  <a:pt x="907256" y="740569"/>
                </a:lnTo>
                <a:lnTo>
                  <a:pt x="626269" y="609600"/>
                </a:lnTo>
                <a:lnTo>
                  <a:pt x="473869" y="519113"/>
                </a:lnTo>
                <a:lnTo>
                  <a:pt x="381000" y="454819"/>
                </a:lnTo>
                <a:lnTo>
                  <a:pt x="264319" y="376238"/>
                </a:lnTo>
                <a:lnTo>
                  <a:pt x="180975" y="311944"/>
                </a:lnTo>
                <a:lnTo>
                  <a:pt x="97631" y="226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DEF7DCE-F146-4090-86A0-A04D37BAF664}"/>
              </a:ext>
            </a:extLst>
          </p:cNvPr>
          <p:cNvSpPr/>
          <p:nvPr/>
        </p:nvSpPr>
        <p:spPr>
          <a:xfrm>
            <a:off x="5524501" y="5292726"/>
            <a:ext cx="758825" cy="796925"/>
          </a:xfrm>
          <a:custGeom>
            <a:avLst/>
            <a:gdLst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90550 w 758825"/>
              <a:gd name="connsiteY12" fmla="*/ 796925 h 796925"/>
              <a:gd name="connsiteX13" fmla="*/ 758825 w 758825"/>
              <a:gd name="connsiteY13" fmla="*/ 304800 h 796925"/>
              <a:gd name="connsiteX14" fmla="*/ 708025 w 758825"/>
              <a:gd name="connsiteY14" fmla="*/ 323850 h 796925"/>
              <a:gd name="connsiteX15" fmla="*/ 660400 w 758825"/>
              <a:gd name="connsiteY15" fmla="*/ 327025 h 796925"/>
              <a:gd name="connsiteX16" fmla="*/ 609600 w 758825"/>
              <a:gd name="connsiteY16" fmla="*/ 311150 h 796925"/>
              <a:gd name="connsiteX17" fmla="*/ 517525 w 758825"/>
              <a:gd name="connsiteY17" fmla="*/ 279400 h 796925"/>
              <a:gd name="connsiteX18" fmla="*/ 412750 w 758825"/>
              <a:gd name="connsiteY18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700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700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03238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652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8825" h="796925">
                <a:moveTo>
                  <a:pt x="412750" y="228600"/>
                </a:moveTo>
                <a:lnTo>
                  <a:pt x="130175" y="66675"/>
                </a:lnTo>
                <a:lnTo>
                  <a:pt x="50800" y="12700"/>
                </a:lnTo>
                <a:lnTo>
                  <a:pt x="6350" y="0"/>
                </a:lnTo>
                <a:lnTo>
                  <a:pt x="0" y="38100"/>
                </a:lnTo>
                <a:lnTo>
                  <a:pt x="25400" y="76200"/>
                </a:lnTo>
                <a:lnTo>
                  <a:pt x="120650" y="149225"/>
                </a:lnTo>
                <a:lnTo>
                  <a:pt x="279400" y="282575"/>
                </a:lnTo>
                <a:lnTo>
                  <a:pt x="387350" y="387350"/>
                </a:lnTo>
                <a:lnTo>
                  <a:pt x="466725" y="482600"/>
                </a:lnTo>
                <a:lnTo>
                  <a:pt x="504825" y="552450"/>
                </a:lnTo>
                <a:lnTo>
                  <a:pt x="558800" y="695325"/>
                </a:lnTo>
                <a:cubicBezTo>
                  <a:pt x="565415" y="721783"/>
                  <a:pt x="569648" y="714839"/>
                  <a:pt x="578644" y="774652"/>
                </a:cubicBezTo>
                <a:lnTo>
                  <a:pt x="590550" y="796925"/>
                </a:lnTo>
                <a:lnTo>
                  <a:pt x="758825" y="304800"/>
                </a:lnTo>
                <a:lnTo>
                  <a:pt x="708025" y="323850"/>
                </a:lnTo>
                <a:lnTo>
                  <a:pt x="660400" y="327025"/>
                </a:lnTo>
                <a:lnTo>
                  <a:pt x="609600" y="311150"/>
                </a:lnTo>
                <a:lnTo>
                  <a:pt x="517525" y="279400"/>
                </a:lnTo>
                <a:lnTo>
                  <a:pt x="412750" y="2286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93D7DD4-FEE4-416D-B03A-9D6846B6F8EA}"/>
              </a:ext>
            </a:extLst>
          </p:cNvPr>
          <p:cNvSpPr/>
          <p:nvPr/>
        </p:nvSpPr>
        <p:spPr>
          <a:xfrm>
            <a:off x="3981450" y="2462214"/>
            <a:ext cx="2266950" cy="2922587"/>
          </a:xfrm>
          <a:custGeom>
            <a:avLst/>
            <a:gdLst>
              <a:gd name="connsiteX0" fmla="*/ 1940996 w 2266366"/>
              <a:gd name="connsiteY0" fmla="*/ 1150012 h 2922714"/>
              <a:gd name="connsiteX1" fmla="*/ 1705384 w 2266366"/>
              <a:gd name="connsiteY1" fmla="*/ 1509041 h 2922714"/>
              <a:gd name="connsiteX2" fmla="*/ 1503431 w 2266366"/>
              <a:gd name="connsiteY2" fmla="*/ 1772702 h 2922714"/>
              <a:gd name="connsiteX3" fmla="*/ 1161232 w 2266366"/>
              <a:gd name="connsiteY3" fmla="*/ 2137340 h 2922714"/>
              <a:gd name="connsiteX4" fmla="*/ 807813 w 2266366"/>
              <a:gd name="connsiteY4" fmla="*/ 2445880 h 2922714"/>
              <a:gd name="connsiteX5" fmla="*/ 499273 w 2266366"/>
              <a:gd name="connsiteY5" fmla="*/ 2664663 h 2922714"/>
              <a:gd name="connsiteX6" fmla="*/ 190734 w 2266366"/>
              <a:gd name="connsiteY6" fmla="*/ 2844177 h 2922714"/>
              <a:gd name="connsiteX7" fmla="*/ 44878 w 2266366"/>
              <a:gd name="connsiteY7" fmla="*/ 2917104 h 2922714"/>
              <a:gd name="connsiteX8" fmla="*/ 11220 w 2266366"/>
              <a:gd name="connsiteY8" fmla="*/ 2922714 h 2922714"/>
              <a:gd name="connsiteX9" fmla="*/ 0 w 2266366"/>
              <a:gd name="connsiteY9" fmla="*/ 2917104 h 2922714"/>
              <a:gd name="connsiteX10" fmla="*/ 5610 w 2266366"/>
              <a:gd name="connsiteY10" fmla="*/ 2883446 h 2922714"/>
              <a:gd name="connsiteX11" fmla="*/ 56098 w 2266366"/>
              <a:gd name="connsiteY11" fmla="*/ 2832957 h 2922714"/>
              <a:gd name="connsiteX12" fmla="*/ 330979 w 2266366"/>
              <a:gd name="connsiteY12" fmla="*/ 2653443 h 2922714"/>
              <a:gd name="connsiteX13" fmla="*/ 577811 w 2266366"/>
              <a:gd name="connsiteY13" fmla="*/ 2457100 h 2922714"/>
              <a:gd name="connsiteX14" fmla="*/ 875131 w 2266366"/>
              <a:gd name="connsiteY14" fmla="*/ 2187828 h 2922714"/>
              <a:gd name="connsiteX15" fmla="*/ 1150012 w 2266366"/>
              <a:gd name="connsiteY15" fmla="*/ 1879289 h 2922714"/>
              <a:gd name="connsiteX16" fmla="*/ 1452942 w 2266366"/>
              <a:gd name="connsiteY16" fmla="*/ 1475382 h 2922714"/>
              <a:gd name="connsiteX17" fmla="*/ 1682945 w 2266366"/>
              <a:gd name="connsiteY17" fmla="*/ 1116354 h 2922714"/>
              <a:gd name="connsiteX18" fmla="*/ 1868069 w 2266366"/>
              <a:gd name="connsiteY18" fmla="*/ 768545 h 2922714"/>
              <a:gd name="connsiteX19" fmla="*/ 1946606 w 2266366"/>
              <a:gd name="connsiteY19" fmla="*/ 566592 h 2922714"/>
              <a:gd name="connsiteX20" fmla="*/ 1969045 w 2266366"/>
              <a:gd name="connsiteY20" fmla="*/ 431956 h 2922714"/>
              <a:gd name="connsiteX21" fmla="*/ 1969045 w 2266366"/>
              <a:gd name="connsiteY21" fmla="*/ 353419 h 2922714"/>
              <a:gd name="connsiteX22" fmla="*/ 1940996 w 2266366"/>
              <a:gd name="connsiteY22" fmla="*/ 286101 h 2922714"/>
              <a:gd name="connsiteX23" fmla="*/ 1879288 w 2266366"/>
              <a:gd name="connsiteY23" fmla="*/ 201954 h 2922714"/>
              <a:gd name="connsiteX24" fmla="*/ 1716604 w 2266366"/>
              <a:gd name="connsiteY24" fmla="*/ 0 h 2922714"/>
              <a:gd name="connsiteX25" fmla="*/ 1980265 w 2266366"/>
              <a:gd name="connsiteY25" fmla="*/ 50489 h 2922714"/>
              <a:gd name="connsiteX26" fmla="*/ 2036363 w 2266366"/>
              <a:gd name="connsiteY26" fmla="*/ 123416 h 2922714"/>
              <a:gd name="connsiteX27" fmla="*/ 2142950 w 2266366"/>
              <a:gd name="connsiteY27" fmla="*/ 252442 h 2922714"/>
              <a:gd name="connsiteX28" fmla="*/ 2215877 w 2266366"/>
              <a:gd name="connsiteY28" fmla="*/ 308540 h 2922714"/>
              <a:gd name="connsiteX29" fmla="*/ 2249536 w 2266366"/>
              <a:gd name="connsiteY29" fmla="*/ 353419 h 2922714"/>
              <a:gd name="connsiteX30" fmla="*/ 2266366 w 2266366"/>
              <a:gd name="connsiteY30" fmla="*/ 431956 h 2922714"/>
              <a:gd name="connsiteX31" fmla="*/ 2260756 w 2266366"/>
              <a:gd name="connsiteY31" fmla="*/ 521713 h 2922714"/>
              <a:gd name="connsiteX32" fmla="*/ 2243926 w 2266366"/>
              <a:gd name="connsiteY32" fmla="*/ 589031 h 2922714"/>
              <a:gd name="connsiteX33" fmla="*/ 2137340 w 2266366"/>
              <a:gd name="connsiteY33" fmla="*/ 802204 h 2922714"/>
              <a:gd name="connsiteX34" fmla="*/ 1940996 w 2266366"/>
              <a:gd name="connsiteY34" fmla="*/ 1150012 h 29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66366" h="2922714">
                <a:moveTo>
                  <a:pt x="1940996" y="1150012"/>
                </a:moveTo>
                <a:lnTo>
                  <a:pt x="1705384" y="1509041"/>
                </a:lnTo>
                <a:lnTo>
                  <a:pt x="1503431" y="1772702"/>
                </a:lnTo>
                <a:lnTo>
                  <a:pt x="1161232" y="2137340"/>
                </a:lnTo>
                <a:lnTo>
                  <a:pt x="807813" y="2445880"/>
                </a:lnTo>
                <a:lnTo>
                  <a:pt x="499273" y="2664663"/>
                </a:lnTo>
                <a:lnTo>
                  <a:pt x="190734" y="2844177"/>
                </a:lnTo>
                <a:lnTo>
                  <a:pt x="44878" y="2917104"/>
                </a:lnTo>
                <a:lnTo>
                  <a:pt x="11220" y="2922714"/>
                </a:lnTo>
                <a:lnTo>
                  <a:pt x="0" y="2917104"/>
                </a:lnTo>
                <a:lnTo>
                  <a:pt x="5610" y="2883446"/>
                </a:lnTo>
                <a:lnTo>
                  <a:pt x="56098" y="2832957"/>
                </a:lnTo>
                <a:lnTo>
                  <a:pt x="330979" y="2653443"/>
                </a:lnTo>
                <a:lnTo>
                  <a:pt x="577811" y="2457100"/>
                </a:lnTo>
                <a:lnTo>
                  <a:pt x="875131" y="2187828"/>
                </a:lnTo>
                <a:lnTo>
                  <a:pt x="1150012" y="1879289"/>
                </a:lnTo>
                <a:lnTo>
                  <a:pt x="1452942" y="1475382"/>
                </a:lnTo>
                <a:lnTo>
                  <a:pt x="1682945" y="1116354"/>
                </a:lnTo>
                <a:lnTo>
                  <a:pt x="1868069" y="768545"/>
                </a:lnTo>
                <a:lnTo>
                  <a:pt x="1946606" y="566592"/>
                </a:lnTo>
                <a:lnTo>
                  <a:pt x="1969045" y="431956"/>
                </a:lnTo>
                <a:lnTo>
                  <a:pt x="1969045" y="353419"/>
                </a:lnTo>
                <a:lnTo>
                  <a:pt x="1940996" y="286101"/>
                </a:lnTo>
                <a:lnTo>
                  <a:pt x="1879288" y="201954"/>
                </a:lnTo>
                <a:lnTo>
                  <a:pt x="1716604" y="0"/>
                </a:lnTo>
                <a:lnTo>
                  <a:pt x="1980265" y="50489"/>
                </a:lnTo>
                <a:lnTo>
                  <a:pt x="2036363" y="123416"/>
                </a:lnTo>
                <a:lnTo>
                  <a:pt x="2142950" y="252442"/>
                </a:lnTo>
                <a:lnTo>
                  <a:pt x="2215877" y="308540"/>
                </a:lnTo>
                <a:lnTo>
                  <a:pt x="2249536" y="353419"/>
                </a:lnTo>
                <a:lnTo>
                  <a:pt x="2266366" y="431956"/>
                </a:lnTo>
                <a:lnTo>
                  <a:pt x="2260756" y="521713"/>
                </a:lnTo>
                <a:lnTo>
                  <a:pt x="2243926" y="589031"/>
                </a:lnTo>
                <a:lnTo>
                  <a:pt x="2137340" y="802204"/>
                </a:lnTo>
                <a:lnTo>
                  <a:pt x="1940996" y="115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97AC6DE-EB3D-441D-9B18-3A53A148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88" y="1480896"/>
            <a:ext cx="4523624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F6CAFD-2972-464D-B3AE-2823A6E6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639" y="1450193"/>
            <a:ext cx="4523624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55B0E6-9D5D-48D8-BBF2-8CBC549C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88" y="1112319"/>
            <a:ext cx="452362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0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春がいっぱい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あたらしい漢字：春</a:t>
            </a:r>
          </a:p>
        </p:txBody>
      </p:sp>
    </p:spTree>
    <p:extLst>
      <p:ext uri="{BB962C8B-B14F-4D97-AF65-F5344CB8AC3E}">
        <p14:creationId xmlns:p14="http://schemas.microsoft.com/office/powerpoint/2010/main" val="127363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CCE603C-6C2A-40A8-8061-CAADACBE6027}"/>
              </a:ext>
            </a:extLst>
          </p:cNvPr>
          <p:cNvSpPr/>
          <p:nvPr/>
        </p:nvSpPr>
        <p:spPr>
          <a:xfrm>
            <a:off x="4549776" y="1820863"/>
            <a:ext cx="2754313" cy="512762"/>
          </a:xfrm>
          <a:custGeom>
            <a:avLst/>
            <a:gdLst>
              <a:gd name="connsiteX0" fmla="*/ 868247 w 2754738"/>
              <a:gd name="connsiteY0" fmla="*/ 444220 h 513449"/>
              <a:gd name="connsiteX1" fmla="*/ 556717 w 2754738"/>
              <a:gd name="connsiteY1" fmla="*/ 484604 h 513449"/>
              <a:gd name="connsiteX2" fmla="*/ 395182 w 2754738"/>
              <a:gd name="connsiteY2" fmla="*/ 513449 h 513449"/>
              <a:gd name="connsiteX3" fmla="*/ 363452 w 2754738"/>
              <a:gd name="connsiteY3" fmla="*/ 513449 h 513449"/>
              <a:gd name="connsiteX4" fmla="*/ 328838 w 2754738"/>
              <a:gd name="connsiteY4" fmla="*/ 501911 h 513449"/>
              <a:gd name="connsiteX5" fmla="*/ 256724 w 2754738"/>
              <a:gd name="connsiteY5" fmla="*/ 464412 h 513449"/>
              <a:gd name="connsiteX6" fmla="*/ 141342 w 2754738"/>
              <a:gd name="connsiteY6" fmla="*/ 380760 h 513449"/>
              <a:gd name="connsiteX7" fmla="*/ 37499 w 2754738"/>
              <a:gd name="connsiteY7" fmla="*/ 288455 h 513449"/>
              <a:gd name="connsiteX8" fmla="*/ 17307 w 2754738"/>
              <a:gd name="connsiteY8" fmla="*/ 265378 h 513449"/>
              <a:gd name="connsiteX9" fmla="*/ 5769 w 2754738"/>
              <a:gd name="connsiteY9" fmla="*/ 242302 h 513449"/>
              <a:gd name="connsiteX10" fmla="*/ 0 w 2754738"/>
              <a:gd name="connsiteY10" fmla="*/ 222110 h 513449"/>
              <a:gd name="connsiteX11" fmla="*/ 0 w 2754738"/>
              <a:gd name="connsiteY11" fmla="*/ 204803 h 513449"/>
              <a:gd name="connsiteX12" fmla="*/ 8653 w 2754738"/>
              <a:gd name="connsiteY12" fmla="*/ 190380 h 513449"/>
              <a:gd name="connsiteX13" fmla="*/ 20192 w 2754738"/>
              <a:gd name="connsiteY13" fmla="*/ 184611 h 513449"/>
              <a:gd name="connsiteX14" fmla="*/ 46152 w 2754738"/>
              <a:gd name="connsiteY14" fmla="*/ 193265 h 513449"/>
              <a:gd name="connsiteX15" fmla="*/ 95190 w 2754738"/>
              <a:gd name="connsiteY15" fmla="*/ 222110 h 513449"/>
              <a:gd name="connsiteX16" fmla="*/ 155765 w 2754738"/>
              <a:gd name="connsiteY16" fmla="*/ 253840 h 513449"/>
              <a:gd name="connsiteX17" fmla="*/ 245186 w 2754738"/>
              <a:gd name="connsiteY17" fmla="*/ 288455 h 513449"/>
              <a:gd name="connsiteX18" fmla="*/ 334607 w 2754738"/>
              <a:gd name="connsiteY18" fmla="*/ 302877 h 513449"/>
              <a:gd name="connsiteX19" fmla="*/ 447104 w 2754738"/>
              <a:gd name="connsiteY19" fmla="*/ 311531 h 513449"/>
              <a:gd name="connsiteX20" fmla="*/ 565370 w 2754738"/>
              <a:gd name="connsiteY20" fmla="*/ 314416 h 513449"/>
              <a:gd name="connsiteX21" fmla="*/ 1228815 w 2754738"/>
              <a:gd name="connsiteY21" fmla="*/ 224995 h 513449"/>
              <a:gd name="connsiteX22" fmla="*/ 1505731 w 2754738"/>
              <a:gd name="connsiteY22" fmla="*/ 181727 h 513449"/>
              <a:gd name="connsiteX23" fmla="*/ 1773993 w 2754738"/>
              <a:gd name="connsiteY23" fmla="*/ 135574 h 513449"/>
              <a:gd name="connsiteX24" fmla="*/ 2177829 w 2754738"/>
              <a:gd name="connsiteY24" fmla="*/ 72114 h 513449"/>
              <a:gd name="connsiteX25" fmla="*/ 2238405 w 2754738"/>
              <a:gd name="connsiteY25" fmla="*/ 46153 h 513449"/>
              <a:gd name="connsiteX26" fmla="*/ 2324941 w 2754738"/>
              <a:gd name="connsiteY26" fmla="*/ 2885 h 513449"/>
              <a:gd name="connsiteX27" fmla="*/ 2376863 w 2754738"/>
              <a:gd name="connsiteY27" fmla="*/ 0 h 513449"/>
              <a:gd name="connsiteX28" fmla="*/ 2590319 w 2754738"/>
              <a:gd name="connsiteY28" fmla="*/ 46153 h 513449"/>
              <a:gd name="connsiteX29" fmla="*/ 2665317 w 2754738"/>
              <a:gd name="connsiteY29" fmla="*/ 69229 h 513449"/>
              <a:gd name="connsiteX30" fmla="*/ 2691278 w 2754738"/>
              <a:gd name="connsiteY30" fmla="*/ 83652 h 513449"/>
              <a:gd name="connsiteX31" fmla="*/ 2737431 w 2754738"/>
              <a:gd name="connsiteY31" fmla="*/ 126920 h 513449"/>
              <a:gd name="connsiteX32" fmla="*/ 2751853 w 2754738"/>
              <a:gd name="connsiteY32" fmla="*/ 152881 h 513449"/>
              <a:gd name="connsiteX33" fmla="*/ 2754738 w 2754738"/>
              <a:gd name="connsiteY33" fmla="*/ 178842 h 513449"/>
              <a:gd name="connsiteX34" fmla="*/ 2740315 w 2754738"/>
              <a:gd name="connsiteY34" fmla="*/ 204803 h 513449"/>
              <a:gd name="connsiteX35" fmla="*/ 2723008 w 2754738"/>
              <a:gd name="connsiteY35" fmla="*/ 222110 h 513449"/>
              <a:gd name="connsiteX36" fmla="*/ 2662433 w 2754738"/>
              <a:gd name="connsiteY36" fmla="*/ 242302 h 513449"/>
              <a:gd name="connsiteX37" fmla="*/ 2538397 w 2754738"/>
              <a:gd name="connsiteY37" fmla="*/ 250956 h 513449"/>
              <a:gd name="connsiteX38" fmla="*/ 2356671 w 2754738"/>
              <a:gd name="connsiteY38" fmla="*/ 256725 h 513449"/>
              <a:gd name="connsiteX39" fmla="*/ 2174945 w 2754738"/>
              <a:gd name="connsiteY39" fmla="*/ 274032 h 513449"/>
              <a:gd name="connsiteX40" fmla="*/ 1448040 w 2754738"/>
              <a:gd name="connsiteY40" fmla="*/ 380760 h 513449"/>
              <a:gd name="connsiteX41" fmla="*/ 1171124 w 2754738"/>
              <a:gd name="connsiteY41" fmla="*/ 406721 h 513449"/>
              <a:gd name="connsiteX42" fmla="*/ 868247 w 2754738"/>
              <a:gd name="connsiteY42" fmla="*/ 444220 h 51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54738" h="513449">
                <a:moveTo>
                  <a:pt x="868247" y="444220"/>
                </a:moveTo>
                <a:lnTo>
                  <a:pt x="556717" y="484604"/>
                </a:lnTo>
                <a:lnTo>
                  <a:pt x="395182" y="513449"/>
                </a:lnTo>
                <a:lnTo>
                  <a:pt x="363452" y="513449"/>
                </a:lnTo>
                <a:lnTo>
                  <a:pt x="328838" y="501911"/>
                </a:lnTo>
                <a:lnTo>
                  <a:pt x="256724" y="464412"/>
                </a:lnTo>
                <a:lnTo>
                  <a:pt x="141342" y="380760"/>
                </a:lnTo>
                <a:lnTo>
                  <a:pt x="37499" y="288455"/>
                </a:lnTo>
                <a:lnTo>
                  <a:pt x="17307" y="265378"/>
                </a:lnTo>
                <a:lnTo>
                  <a:pt x="5769" y="242302"/>
                </a:lnTo>
                <a:lnTo>
                  <a:pt x="0" y="222110"/>
                </a:lnTo>
                <a:lnTo>
                  <a:pt x="0" y="204803"/>
                </a:lnTo>
                <a:lnTo>
                  <a:pt x="8653" y="190380"/>
                </a:lnTo>
                <a:lnTo>
                  <a:pt x="20192" y="184611"/>
                </a:lnTo>
                <a:lnTo>
                  <a:pt x="46152" y="193265"/>
                </a:lnTo>
                <a:lnTo>
                  <a:pt x="95190" y="222110"/>
                </a:lnTo>
                <a:lnTo>
                  <a:pt x="155765" y="253840"/>
                </a:lnTo>
                <a:lnTo>
                  <a:pt x="245186" y="288455"/>
                </a:lnTo>
                <a:lnTo>
                  <a:pt x="334607" y="302877"/>
                </a:lnTo>
                <a:lnTo>
                  <a:pt x="447104" y="311531"/>
                </a:lnTo>
                <a:lnTo>
                  <a:pt x="565370" y="314416"/>
                </a:lnTo>
                <a:lnTo>
                  <a:pt x="1228815" y="224995"/>
                </a:lnTo>
                <a:lnTo>
                  <a:pt x="1505731" y="181727"/>
                </a:lnTo>
                <a:lnTo>
                  <a:pt x="1773993" y="135574"/>
                </a:lnTo>
                <a:lnTo>
                  <a:pt x="2177829" y="72114"/>
                </a:lnTo>
                <a:lnTo>
                  <a:pt x="2238405" y="46153"/>
                </a:lnTo>
                <a:lnTo>
                  <a:pt x="2324941" y="2885"/>
                </a:lnTo>
                <a:lnTo>
                  <a:pt x="2376863" y="0"/>
                </a:lnTo>
                <a:lnTo>
                  <a:pt x="2590319" y="46153"/>
                </a:lnTo>
                <a:lnTo>
                  <a:pt x="2665317" y="69229"/>
                </a:lnTo>
                <a:lnTo>
                  <a:pt x="2691278" y="83652"/>
                </a:lnTo>
                <a:lnTo>
                  <a:pt x="2737431" y="126920"/>
                </a:lnTo>
                <a:lnTo>
                  <a:pt x="2751853" y="152881"/>
                </a:lnTo>
                <a:lnTo>
                  <a:pt x="2754738" y="178842"/>
                </a:lnTo>
                <a:lnTo>
                  <a:pt x="2740315" y="204803"/>
                </a:lnTo>
                <a:lnTo>
                  <a:pt x="2723008" y="222110"/>
                </a:lnTo>
                <a:lnTo>
                  <a:pt x="2662433" y="242302"/>
                </a:lnTo>
                <a:lnTo>
                  <a:pt x="2538397" y="250956"/>
                </a:lnTo>
                <a:lnTo>
                  <a:pt x="2356671" y="256725"/>
                </a:lnTo>
                <a:lnTo>
                  <a:pt x="2174945" y="274032"/>
                </a:lnTo>
                <a:lnTo>
                  <a:pt x="1448040" y="380760"/>
                </a:lnTo>
                <a:lnTo>
                  <a:pt x="1171124" y="406721"/>
                </a:lnTo>
                <a:lnTo>
                  <a:pt x="868247" y="4442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D9569E4-C955-4785-8C33-BEA2618BE6B1}"/>
              </a:ext>
            </a:extLst>
          </p:cNvPr>
          <p:cNvSpPr/>
          <p:nvPr/>
        </p:nvSpPr>
        <p:spPr>
          <a:xfrm>
            <a:off x="4497388" y="2449513"/>
            <a:ext cx="2774950" cy="533400"/>
          </a:xfrm>
          <a:custGeom>
            <a:avLst/>
            <a:gdLst>
              <a:gd name="connsiteX0" fmla="*/ 778827 w 2774930"/>
              <a:gd name="connsiteY0" fmla="*/ 478834 h 533640"/>
              <a:gd name="connsiteX1" fmla="*/ 571139 w 2774930"/>
              <a:gd name="connsiteY1" fmla="*/ 507679 h 533640"/>
              <a:gd name="connsiteX2" fmla="*/ 504795 w 2774930"/>
              <a:gd name="connsiteY2" fmla="*/ 527871 h 533640"/>
              <a:gd name="connsiteX3" fmla="*/ 475950 w 2774930"/>
              <a:gd name="connsiteY3" fmla="*/ 533640 h 533640"/>
              <a:gd name="connsiteX4" fmla="*/ 426912 w 2774930"/>
              <a:gd name="connsiteY4" fmla="*/ 527871 h 533640"/>
              <a:gd name="connsiteX5" fmla="*/ 325953 w 2774930"/>
              <a:gd name="connsiteY5" fmla="*/ 501910 h 533640"/>
              <a:gd name="connsiteX6" fmla="*/ 253840 w 2774930"/>
              <a:gd name="connsiteY6" fmla="*/ 475949 h 533640"/>
              <a:gd name="connsiteX7" fmla="*/ 164419 w 2774930"/>
              <a:gd name="connsiteY7" fmla="*/ 435566 h 533640"/>
              <a:gd name="connsiteX8" fmla="*/ 83652 w 2774930"/>
              <a:gd name="connsiteY8" fmla="*/ 386528 h 533640"/>
              <a:gd name="connsiteX9" fmla="*/ 51922 w 2774930"/>
              <a:gd name="connsiteY9" fmla="*/ 363452 h 533640"/>
              <a:gd name="connsiteX10" fmla="*/ 17307 w 2774930"/>
              <a:gd name="connsiteY10" fmla="*/ 325953 h 533640"/>
              <a:gd name="connsiteX11" fmla="*/ 2885 w 2774930"/>
              <a:gd name="connsiteY11" fmla="*/ 297108 h 533640"/>
              <a:gd name="connsiteX12" fmla="*/ 0 w 2774930"/>
              <a:gd name="connsiteY12" fmla="*/ 274031 h 533640"/>
              <a:gd name="connsiteX13" fmla="*/ 0 w 2774930"/>
              <a:gd name="connsiteY13" fmla="*/ 256724 h 533640"/>
              <a:gd name="connsiteX14" fmla="*/ 2885 w 2774930"/>
              <a:gd name="connsiteY14" fmla="*/ 236532 h 533640"/>
              <a:gd name="connsiteX15" fmla="*/ 11538 w 2774930"/>
              <a:gd name="connsiteY15" fmla="*/ 224994 h 533640"/>
              <a:gd name="connsiteX16" fmla="*/ 20192 w 2774930"/>
              <a:gd name="connsiteY16" fmla="*/ 219225 h 533640"/>
              <a:gd name="connsiteX17" fmla="*/ 40384 w 2774930"/>
              <a:gd name="connsiteY17" fmla="*/ 222109 h 533640"/>
              <a:gd name="connsiteX18" fmla="*/ 66345 w 2774930"/>
              <a:gd name="connsiteY18" fmla="*/ 233648 h 533640"/>
              <a:gd name="connsiteX19" fmla="*/ 112497 w 2774930"/>
              <a:gd name="connsiteY19" fmla="*/ 276916 h 533640"/>
              <a:gd name="connsiteX20" fmla="*/ 149996 w 2774930"/>
              <a:gd name="connsiteY20" fmla="*/ 297108 h 533640"/>
              <a:gd name="connsiteX21" fmla="*/ 222110 w 2774930"/>
              <a:gd name="connsiteY21" fmla="*/ 320184 h 533640"/>
              <a:gd name="connsiteX22" fmla="*/ 354799 w 2774930"/>
              <a:gd name="connsiteY22" fmla="*/ 343260 h 533640"/>
              <a:gd name="connsiteX23" fmla="*/ 444220 w 2774930"/>
              <a:gd name="connsiteY23" fmla="*/ 349029 h 533640"/>
              <a:gd name="connsiteX24" fmla="*/ 536525 w 2774930"/>
              <a:gd name="connsiteY24" fmla="*/ 343260 h 533640"/>
              <a:gd name="connsiteX25" fmla="*/ 1104780 w 2774930"/>
              <a:gd name="connsiteY25" fmla="*/ 262493 h 533640"/>
              <a:gd name="connsiteX26" fmla="*/ 1378811 w 2774930"/>
              <a:gd name="connsiteY26" fmla="*/ 219225 h 533640"/>
              <a:gd name="connsiteX27" fmla="*/ 1877837 w 2774930"/>
              <a:gd name="connsiteY27" fmla="*/ 144227 h 533640"/>
              <a:gd name="connsiteX28" fmla="*/ 2105716 w 2774930"/>
              <a:gd name="connsiteY28" fmla="*/ 103843 h 533640"/>
              <a:gd name="connsiteX29" fmla="*/ 2192252 w 2774930"/>
              <a:gd name="connsiteY29" fmla="*/ 86536 h 533640"/>
              <a:gd name="connsiteX30" fmla="*/ 2252828 w 2774930"/>
              <a:gd name="connsiteY30" fmla="*/ 63460 h 533640"/>
              <a:gd name="connsiteX31" fmla="*/ 2356671 w 2774930"/>
              <a:gd name="connsiteY31" fmla="*/ 0 h 533640"/>
              <a:gd name="connsiteX32" fmla="*/ 2397055 w 2774930"/>
              <a:gd name="connsiteY32" fmla="*/ 0 h 533640"/>
              <a:gd name="connsiteX33" fmla="*/ 2509552 w 2774930"/>
              <a:gd name="connsiteY33" fmla="*/ 20191 h 533640"/>
              <a:gd name="connsiteX34" fmla="*/ 2587435 w 2774930"/>
              <a:gd name="connsiteY34" fmla="*/ 40383 h 533640"/>
              <a:gd name="connsiteX35" fmla="*/ 2717239 w 2774930"/>
              <a:gd name="connsiteY35" fmla="*/ 83651 h 533640"/>
              <a:gd name="connsiteX36" fmla="*/ 2743200 w 2774930"/>
              <a:gd name="connsiteY36" fmla="*/ 98074 h 533640"/>
              <a:gd name="connsiteX37" fmla="*/ 2751854 w 2774930"/>
              <a:gd name="connsiteY37" fmla="*/ 103843 h 533640"/>
              <a:gd name="connsiteX38" fmla="*/ 2766276 w 2774930"/>
              <a:gd name="connsiteY38" fmla="*/ 118266 h 533640"/>
              <a:gd name="connsiteX39" fmla="*/ 2774930 w 2774930"/>
              <a:gd name="connsiteY39" fmla="*/ 135573 h 533640"/>
              <a:gd name="connsiteX40" fmla="*/ 2772045 w 2774930"/>
              <a:gd name="connsiteY40" fmla="*/ 149996 h 533640"/>
              <a:gd name="connsiteX41" fmla="*/ 2751854 w 2774930"/>
              <a:gd name="connsiteY41" fmla="*/ 178841 h 533640"/>
              <a:gd name="connsiteX42" fmla="*/ 2714355 w 2774930"/>
              <a:gd name="connsiteY42" fmla="*/ 210571 h 533640"/>
              <a:gd name="connsiteX43" fmla="*/ 2668202 w 2774930"/>
              <a:gd name="connsiteY43" fmla="*/ 250955 h 533640"/>
              <a:gd name="connsiteX44" fmla="*/ 2648010 w 2774930"/>
              <a:gd name="connsiteY44" fmla="*/ 259608 h 533640"/>
              <a:gd name="connsiteX45" fmla="*/ 2558589 w 2774930"/>
              <a:gd name="connsiteY45" fmla="*/ 265378 h 533640"/>
              <a:gd name="connsiteX46" fmla="*/ 2382632 w 2774930"/>
              <a:gd name="connsiteY46" fmla="*/ 265378 h 533640"/>
              <a:gd name="connsiteX47" fmla="*/ 2088409 w 2774930"/>
              <a:gd name="connsiteY47" fmla="*/ 294223 h 533640"/>
              <a:gd name="connsiteX48" fmla="*/ 1598037 w 2774930"/>
              <a:gd name="connsiteY48" fmla="*/ 351914 h 533640"/>
              <a:gd name="connsiteX49" fmla="*/ 1445156 w 2774930"/>
              <a:gd name="connsiteY49" fmla="*/ 372106 h 533640"/>
              <a:gd name="connsiteX50" fmla="*/ 1298044 w 2774930"/>
              <a:gd name="connsiteY50" fmla="*/ 395182 h 533640"/>
              <a:gd name="connsiteX51" fmla="*/ 1012474 w 2774930"/>
              <a:gd name="connsiteY51" fmla="*/ 429797 h 533640"/>
              <a:gd name="connsiteX52" fmla="*/ 778827 w 2774930"/>
              <a:gd name="connsiteY52" fmla="*/ 478834 h 5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4930" h="533640">
                <a:moveTo>
                  <a:pt x="778827" y="478834"/>
                </a:moveTo>
                <a:lnTo>
                  <a:pt x="571139" y="507679"/>
                </a:lnTo>
                <a:lnTo>
                  <a:pt x="504795" y="527871"/>
                </a:lnTo>
                <a:lnTo>
                  <a:pt x="475950" y="533640"/>
                </a:lnTo>
                <a:lnTo>
                  <a:pt x="426912" y="527871"/>
                </a:lnTo>
                <a:lnTo>
                  <a:pt x="325953" y="501910"/>
                </a:lnTo>
                <a:lnTo>
                  <a:pt x="253840" y="475949"/>
                </a:lnTo>
                <a:lnTo>
                  <a:pt x="164419" y="435566"/>
                </a:lnTo>
                <a:lnTo>
                  <a:pt x="83652" y="386528"/>
                </a:lnTo>
                <a:lnTo>
                  <a:pt x="51922" y="363452"/>
                </a:lnTo>
                <a:lnTo>
                  <a:pt x="17307" y="325953"/>
                </a:lnTo>
                <a:lnTo>
                  <a:pt x="2885" y="297108"/>
                </a:lnTo>
                <a:lnTo>
                  <a:pt x="0" y="274031"/>
                </a:lnTo>
                <a:lnTo>
                  <a:pt x="0" y="256724"/>
                </a:lnTo>
                <a:lnTo>
                  <a:pt x="2885" y="236532"/>
                </a:lnTo>
                <a:lnTo>
                  <a:pt x="11538" y="224994"/>
                </a:lnTo>
                <a:lnTo>
                  <a:pt x="20192" y="219225"/>
                </a:lnTo>
                <a:lnTo>
                  <a:pt x="40384" y="222109"/>
                </a:lnTo>
                <a:lnTo>
                  <a:pt x="66345" y="233648"/>
                </a:lnTo>
                <a:lnTo>
                  <a:pt x="112497" y="276916"/>
                </a:lnTo>
                <a:lnTo>
                  <a:pt x="149996" y="297108"/>
                </a:lnTo>
                <a:lnTo>
                  <a:pt x="222110" y="320184"/>
                </a:lnTo>
                <a:lnTo>
                  <a:pt x="354799" y="343260"/>
                </a:lnTo>
                <a:lnTo>
                  <a:pt x="444220" y="349029"/>
                </a:lnTo>
                <a:lnTo>
                  <a:pt x="536525" y="343260"/>
                </a:lnTo>
                <a:lnTo>
                  <a:pt x="1104780" y="262493"/>
                </a:lnTo>
                <a:lnTo>
                  <a:pt x="1378811" y="219225"/>
                </a:lnTo>
                <a:lnTo>
                  <a:pt x="1877837" y="144227"/>
                </a:lnTo>
                <a:lnTo>
                  <a:pt x="2105716" y="103843"/>
                </a:lnTo>
                <a:lnTo>
                  <a:pt x="2192252" y="86536"/>
                </a:lnTo>
                <a:lnTo>
                  <a:pt x="2252828" y="63460"/>
                </a:lnTo>
                <a:lnTo>
                  <a:pt x="2356671" y="0"/>
                </a:lnTo>
                <a:lnTo>
                  <a:pt x="2397055" y="0"/>
                </a:lnTo>
                <a:lnTo>
                  <a:pt x="2509552" y="20191"/>
                </a:lnTo>
                <a:lnTo>
                  <a:pt x="2587435" y="40383"/>
                </a:lnTo>
                <a:lnTo>
                  <a:pt x="2717239" y="83651"/>
                </a:lnTo>
                <a:lnTo>
                  <a:pt x="2743200" y="98074"/>
                </a:lnTo>
                <a:lnTo>
                  <a:pt x="2751854" y="103843"/>
                </a:lnTo>
                <a:lnTo>
                  <a:pt x="2766276" y="118266"/>
                </a:lnTo>
                <a:lnTo>
                  <a:pt x="2774930" y="135573"/>
                </a:lnTo>
                <a:lnTo>
                  <a:pt x="2772045" y="149996"/>
                </a:lnTo>
                <a:lnTo>
                  <a:pt x="2751854" y="178841"/>
                </a:lnTo>
                <a:lnTo>
                  <a:pt x="2714355" y="210571"/>
                </a:lnTo>
                <a:lnTo>
                  <a:pt x="2668202" y="250955"/>
                </a:lnTo>
                <a:lnTo>
                  <a:pt x="2648010" y="259608"/>
                </a:lnTo>
                <a:lnTo>
                  <a:pt x="2558589" y="265378"/>
                </a:lnTo>
                <a:lnTo>
                  <a:pt x="2382632" y="265378"/>
                </a:lnTo>
                <a:lnTo>
                  <a:pt x="2088409" y="294223"/>
                </a:lnTo>
                <a:lnTo>
                  <a:pt x="1598037" y="351914"/>
                </a:lnTo>
                <a:lnTo>
                  <a:pt x="1445156" y="372106"/>
                </a:lnTo>
                <a:lnTo>
                  <a:pt x="1298044" y="395182"/>
                </a:lnTo>
                <a:lnTo>
                  <a:pt x="1012474" y="429797"/>
                </a:lnTo>
                <a:lnTo>
                  <a:pt x="778827" y="4788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802FB4A-4ABC-4AB2-A9A6-3E01FB0EA53C}"/>
              </a:ext>
            </a:extLst>
          </p:cNvPr>
          <p:cNvSpPr/>
          <p:nvPr/>
        </p:nvSpPr>
        <p:spPr>
          <a:xfrm>
            <a:off x="3836989" y="3074988"/>
            <a:ext cx="4111625" cy="685800"/>
          </a:xfrm>
          <a:custGeom>
            <a:avLst/>
            <a:gdLst>
              <a:gd name="connsiteX0" fmla="*/ 1030252 w 4112732"/>
              <a:gd name="connsiteY0" fmla="*/ 546157 h 686834"/>
              <a:gd name="connsiteX1" fmla="*/ 819237 w 4112732"/>
              <a:gd name="connsiteY1" fmla="*/ 599945 h 686834"/>
              <a:gd name="connsiteX2" fmla="*/ 678560 w 4112732"/>
              <a:gd name="connsiteY2" fmla="*/ 645458 h 686834"/>
              <a:gd name="connsiteX3" fmla="*/ 575121 w 4112732"/>
              <a:gd name="connsiteY3" fmla="*/ 686834 h 686834"/>
              <a:gd name="connsiteX4" fmla="*/ 529608 w 4112732"/>
              <a:gd name="connsiteY4" fmla="*/ 682696 h 686834"/>
              <a:gd name="connsiteX5" fmla="*/ 306180 w 4112732"/>
              <a:gd name="connsiteY5" fmla="*/ 616495 h 686834"/>
              <a:gd name="connsiteX6" fmla="*/ 144815 w 4112732"/>
              <a:gd name="connsiteY6" fmla="*/ 542019 h 686834"/>
              <a:gd name="connsiteX7" fmla="*/ 82751 w 4112732"/>
              <a:gd name="connsiteY7" fmla="*/ 504781 h 686834"/>
              <a:gd name="connsiteX8" fmla="*/ 33101 w 4112732"/>
              <a:gd name="connsiteY8" fmla="*/ 463406 h 686834"/>
              <a:gd name="connsiteX9" fmla="*/ 0 w 4112732"/>
              <a:gd name="connsiteY9" fmla="*/ 422030 h 686834"/>
              <a:gd name="connsiteX10" fmla="*/ 4138 w 4112732"/>
              <a:gd name="connsiteY10" fmla="*/ 405480 h 686834"/>
              <a:gd name="connsiteX11" fmla="*/ 16551 w 4112732"/>
              <a:gd name="connsiteY11" fmla="*/ 388930 h 686834"/>
              <a:gd name="connsiteX12" fmla="*/ 37238 w 4112732"/>
              <a:gd name="connsiteY12" fmla="*/ 380655 h 686834"/>
              <a:gd name="connsiteX13" fmla="*/ 115852 w 4112732"/>
              <a:gd name="connsiteY13" fmla="*/ 397205 h 686834"/>
              <a:gd name="connsiteX14" fmla="*/ 211016 w 4112732"/>
              <a:gd name="connsiteY14" fmla="*/ 417893 h 686834"/>
              <a:gd name="connsiteX15" fmla="*/ 359968 w 4112732"/>
              <a:gd name="connsiteY15" fmla="*/ 438581 h 686834"/>
              <a:gd name="connsiteX16" fmla="*/ 463407 w 4112732"/>
              <a:gd name="connsiteY16" fmla="*/ 446856 h 686834"/>
              <a:gd name="connsiteX17" fmla="*/ 546158 w 4112732"/>
              <a:gd name="connsiteY17" fmla="*/ 442718 h 686834"/>
              <a:gd name="connsiteX18" fmla="*/ 1038527 w 4112732"/>
              <a:gd name="connsiteY18" fmla="*/ 368242 h 686834"/>
              <a:gd name="connsiteX19" fmla="*/ 1468833 w 4112732"/>
              <a:gd name="connsiteY19" fmla="*/ 293766 h 686834"/>
              <a:gd name="connsiteX20" fmla="*/ 1750187 w 4112732"/>
              <a:gd name="connsiteY20" fmla="*/ 239978 h 686834"/>
              <a:gd name="connsiteX21" fmla="*/ 2097741 w 4112732"/>
              <a:gd name="connsiteY21" fmla="*/ 194465 h 686834"/>
              <a:gd name="connsiteX22" fmla="*/ 2420471 w 4112732"/>
              <a:gd name="connsiteY22" fmla="*/ 153089 h 686834"/>
              <a:gd name="connsiteX23" fmla="*/ 2614936 w 4112732"/>
              <a:gd name="connsiteY23" fmla="*/ 128264 h 686834"/>
              <a:gd name="connsiteX24" fmla="*/ 2974903 w 4112732"/>
              <a:gd name="connsiteY24" fmla="*/ 82751 h 686834"/>
              <a:gd name="connsiteX25" fmla="*/ 3500373 w 4112732"/>
              <a:gd name="connsiteY25" fmla="*/ 45513 h 686834"/>
              <a:gd name="connsiteX26" fmla="*/ 3595537 w 4112732"/>
              <a:gd name="connsiteY26" fmla="*/ 33100 h 686834"/>
              <a:gd name="connsiteX27" fmla="*/ 3711389 w 4112732"/>
              <a:gd name="connsiteY27" fmla="*/ 0 h 686834"/>
              <a:gd name="connsiteX28" fmla="*/ 3752764 w 4112732"/>
              <a:gd name="connsiteY28" fmla="*/ 0 h 686834"/>
              <a:gd name="connsiteX29" fmla="*/ 3827240 w 4112732"/>
              <a:gd name="connsiteY29" fmla="*/ 12412 h 686834"/>
              <a:gd name="connsiteX30" fmla="*/ 3955504 w 4112732"/>
              <a:gd name="connsiteY30" fmla="*/ 57925 h 686834"/>
              <a:gd name="connsiteX31" fmla="*/ 4050668 w 4112732"/>
              <a:gd name="connsiteY31" fmla="*/ 99301 h 686834"/>
              <a:gd name="connsiteX32" fmla="*/ 4079631 w 4112732"/>
              <a:gd name="connsiteY32" fmla="*/ 124126 h 686834"/>
              <a:gd name="connsiteX33" fmla="*/ 4104456 w 4112732"/>
              <a:gd name="connsiteY33" fmla="*/ 161364 h 686834"/>
              <a:gd name="connsiteX34" fmla="*/ 4112732 w 4112732"/>
              <a:gd name="connsiteY34" fmla="*/ 194465 h 686834"/>
              <a:gd name="connsiteX35" fmla="*/ 4104456 w 4112732"/>
              <a:gd name="connsiteY35" fmla="*/ 227565 h 686834"/>
              <a:gd name="connsiteX36" fmla="*/ 4071356 w 4112732"/>
              <a:gd name="connsiteY36" fmla="*/ 264803 h 686834"/>
              <a:gd name="connsiteX37" fmla="*/ 4046531 w 4112732"/>
              <a:gd name="connsiteY37" fmla="*/ 281353 h 686834"/>
              <a:gd name="connsiteX38" fmla="*/ 4009293 w 4112732"/>
              <a:gd name="connsiteY38" fmla="*/ 281353 h 686834"/>
              <a:gd name="connsiteX39" fmla="*/ 3843790 w 4112732"/>
              <a:gd name="connsiteY39" fmla="*/ 264803 h 686834"/>
              <a:gd name="connsiteX40" fmla="*/ 3607950 w 4112732"/>
              <a:gd name="connsiteY40" fmla="*/ 264803 h 686834"/>
              <a:gd name="connsiteX41" fmla="*/ 3136268 w 4112732"/>
              <a:gd name="connsiteY41" fmla="*/ 273078 h 686834"/>
              <a:gd name="connsiteX42" fmla="*/ 2751475 w 4112732"/>
              <a:gd name="connsiteY42" fmla="*/ 289628 h 686834"/>
              <a:gd name="connsiteX43" fmla="*/ 2557010 w 4112732"/>
              <a:gd name="connsiteY43" fmla="*/ 306179 h 686834"/>
              <a:gd name="connsiteX44" fmla="*/ 2139117 w 4112732"/>
              <a:gd name="connsiteY44" fmla="*/ 359967 h 686834"/>
              <a:gd name="connsiteX45" fmla="*/ 1650885 w 4112732"/>
              <a:gd name="connsiteY45" fmla="*/ 417893 h 686834"/>
              <a:gd name="connsiteX46" fmla="*/ 1344706 w 4112732"/>
              <a:gd name="connsiteY46" fmla="*/ 471681 h 686834"/>
              <a:gd name="connsiteX47" fmla="*/ 1030252 w 4112732"/>
              <a:gd name="connsiteY47" fmla="*/ 546157 h 68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12732" h="686834">
                <a:moveTo>
                  <a:pt x="1030252" y="546157"/>
                </a:moveTo>
                <a:lnTo>
                  <a:pt x="819237" y="599945"/>
                </a:lnTo>
                <a:lnTo>
                  <a:pt x="678560" y="645458"/>
                </a:lnTo>
                <a:lnTo>
                  <a:pt x="575121" y="686834"/>
                </a:lnTo>
                <a:lnTo>
                  <a:pt x="529608" y="682696"/>
                </a:lnTo>
                <a:lnTo>
                  <a:pt x="306180" y="616495"/>
                </a:lnTo>
                <a:lnTo>
                  <a:pt x="144815" y="542019"/>
                </a:lnTo>
                <a:lnTo>
                  <a:pt x="82751" y="504781"/>
                </a:lnTo>
                <a:lnTo>
                  <a:pt x="33101" y="463406"/>
                </a:lnTo>
                <a:lnTo>
                  <a:pt x="0" y="422030"/>
                </a:lnTo>
                <a:lnTo>
                  <a:pt x="4138" y="405480"/>
                </a:lnTo>
                <a:lnTo>
                  <a:pt x="16551" y="388930"/>
                </a:lnTo>
                <a:lnTo>
                  <a:pt x="37238" y="380655"/>
                </a:lnTo>
                <a:lnTo>
                  <a:pt x="115852" y="397205"/>
                </a:lnTo>
                <a:lnTo>
                  <a:pt x="211016" y="417893"/>
                </a:lnTo>
                <a:lnTo>
                  <a:pt x="359968" y="438581"/>
                </a:lnTo>
                <a:lnTo>
                  <a:pt x="463407" y="446856"/>
                </a:lnTo>
                <a:lnTo>
                  <a:pt x="546158" y="442718"/>
                </a:lnTo>
                <a:lnTo>
                  <a:pt x="1038527" y="368242"/>
                </a:lnTo>
                <a:lnTo>
                  <a:pt x="1468833" y="293766"/>
                </a:lnTo>
                <a:lnTo>
                  <a:pt x="1750187" y="239978"/>
                </a:lnTo>
                <a:lnTo>
                  <a:pt x="2097741" y="194465"/>
                </a:lnTo>
                <a:lnTo>
                  <a:pt x="2420471" y="153089"/>
                </a:lnTo>
                <a:lnTo>
                  <a:pt x="2614936" y="128264"/>
                </a:lnTo>
                <a:lnTo>
                  <a:pt x="2974903" y="82751"/>
                </a:lnTo>
                <a:cubicBezTo>
                  <a:pt x="3150053" y="70240"/>
                  <a:pt x="3324777" y="45513"/>
                  <a:pt x="3500373" y="45513"/>
                </a:cubicBezTo>
                <a:lnTo>
                  <a:pt x="3595537" y="33100"/>
                </a:lnTo>
                <a:lnTo>
                  <a:pt x="3711389" y="0"/>
                </a:lnTo>
                <a:lnTo>
                  <a:pt x="3752764" y="0"/>
                </a:lnTo>
                <a:lnTo>
                  <a:pt x="3827240" y="12412"/>
                </a:lnTo>
                <a:lnTo>
                  <a:pt x="3955504" y="57925"/>
                </a:lnTo>
                <a:lnTo>
                  <a:pt x="4050668" y="99301"/>
                </a:lnTo>
                <a:lnTo>
                  <a:pt x="4079631" y="124126"/>
                </a:lnTo>
                <a:lnTo>
                  <a:pt x="4104456" y="161364"/>
                </a:lnTo>
                <a:lnTo>
                  <a:pt x="4112732" y="194465"/>
                </a:lnTo>
                <a:lnTo>
                  <a:pt x="4104456" y="227565"/>
                </a:lnTo>
                <a:lnTo>
                  <a:pt x="4071356" y="264803"/>
                </a:lnTo>
                <a:lnTo>
                  <a:pt x="4046531" y="281353"/>
                </a:lnTo>
                <a:lnTo>
                  <a:pt x="4009293" y="281353"/>
                </a:lnTo>
                <a:lnTo>
                  <a:pt x="3843790" y="264803"/>
                </a:lnTo>
                <a:lnTo>
                  <a:pt x="3607950" y="264803"/>
                </a:lnTo>
                <a:lnTo>
                  <a:pt x="3136268" y="273078"/>
                </a:lnTo>
                <a:lnTo>
                  <a:pt x="2751475" y="289628"/>
                </a:lnTo>
                <a:lnTo>
                  <a:pt x="2557010" y="306179"/>
                </a:lnTo>
                <a:lnTo>
                  <a:pt x="2139117" y="359967"/>
                </a:lnTo>
                <a:lnTo>
                  <a:pt x="1650885" y="417893"/>
                </a:lnTo>
                <a:lnTo>
                  <a:pt x="1344706" y="471681"/>
                </a:lnTo>
                <a:lnTo>
                  <a:pt x="1030252" y="546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EB81798-D280-47A4-A941-BEC1A52B4837}"/>
              </a:ext>
            </a:extLst>
          </p:cNvPr>
          <p:cNvSpPr/>
          <p:nvPr/>
        </p:nvSpPr>
        <p:spPr>
          <a:xfrm rot="16200000">
            <a:off x="3141663" y="1966913"/>
            <a:ext cx="3667125" cy="2438400"/>
          </a:xfrm>
          <a:custGeom>
            <a:avLst/>
            <a:gdLst>
              <a:gd name="connsiteX0" fmla="*/ 2538412 w 3667125"/>
              <a:gd name="connsiteY0" fmla="*/ 1914525 h 2438400"/>
              <a:gd name="connsiteX1" fmla="*/ 2776537 w 3667125"/>
              <a:gd name="connsiteY1" fmla="*/ 1971675 h 2438400"/>
              <a:gd name="connsiteX2" fmla="*/ 2990850 w 3667125"/>
              <a:gd name="connsiteY2" fmla="*/ 2024062 h 2438400"/>
              <a:gd name="connsiteX3" fmla="*/ 3171825 w 3667125"/>
              <a:gd name="connsiteY3" fmla="*/ 2062162 h 2438400"/>
              <a:gd name="connsiteX4" fmla="*/ 3376612 w 3667125"/>
              <a:gd name="connsiteY4" fmla="*/ 2095500 h 2438400"/>
              <a:gd name="connsiteX5" fmla="*/ 3438525 w 3667125"/>
              <a:gd name="connsiteY5" fmla="*/ 2090737 h 2438400"/>
              <a:gd name="connsiteX6" fmla="*/ 3486150 w 3667125"/>
              <a:gd name="connsiteY6" fmla="*/ 2066925 h 2438400"/>
              <a:gd name="connsiteX7" fmla="*/ 3529012 w 3667125"/>
              <a:gd name="connsiteY7" fmla="*/ 2024062 h 2438400"/>
              <a:gd name="connsiteX8" fmla="*/ 3590925 w 3667125"/>
              <a:gd name="connsiteY8" fmla="*/ 1952625 h 2438400"/>
              <a:gd name="connsiteX9" fmla="*/ 3605212 w 3667125"/>
              <a:gd name="connsiteY9" fmla="*/ 1928812 h 2438400"/>
              <a:gd name="connsiteX10" fmla="*/ 3629025 w 3667125"/>
              <a:gd name="connsiteY10" fmla="*/ 1919287 h 2438400"/>
              <a:gd name="connsiteX11" fmla="*/ 3652837 w 3667125"/>
              <a:gd name="connsiteY11" fmla="*/ 1924050 h 2438400"/>
              <a:gd name="connsiteX12" fmla="*/ 3662362 w 3667125"/>
              <a:gd name="connsiteY12" fmla="*/ 1952625 h 2438400"/>
              <a:gd name="connsiteX13" fmla="*/ 3667125 w 3667125"/>
              <a:gd name="connsiteY13" fmla="*/ 2014537 h 2438400"/>
              <a:gd name="connsiteX14" fmla="*/ 3657600 w 3667125"/>
              <a:gd name="connsiteY14" fmla="*/ 2076450 h 2438400"/>
              <a:gd name="connsiteX15" fmla="*/ 3629025 w 3667125"/>
              <a:gd name="connsiteY15" fmla="*/ 2157412 h 2438400"/>
              <a:gd name="connsiteX16" fmla="*/ 3576637 w 3667125"/>
              <a:gd name="connsiteY16" fmla="*/ 2262187 h 2438400"/>
              <a:gd name="connsiteX17" fmla="*/ 3457575 w 3667125"/>
              <a:gd name="connsiteY17" fmla="*/ 2414587 h 2438400"/>
              <a:gd name="connsiteX18" fmla="*/ 3433762 w 3667125"/>
              <a:gd name="connsiteY18" fmla="*/ 2433637 h 2438400"/>
              <a:gd name="connsiteX19" fmla="*/ 3409950 w 3667125"/>
              <a:gd name="connsiteY19" fmla="*/ 2438400 h 2438400"/>
              <a:gd name="connsiteX20" fmla="*/ 3371850 w 3667125"/>
              <a:gd name="connsiteY20" fmla="*/ 2424112 h 2438400"/>
              <a:gd name="connsiteX21" fmla="*/ 3348037 w 3667125"/>
              <a:gd name="connsiteY21" fmla="*/ 2400300 h 2438400"/>
              <a:gd name="connsiteX22" fmla="*/ 3300412 w 3667125"/>
              <a:gd name="connsiteY22" fmla="*/ 2376487 h 2438400"/>
              <a:gd name="connsiteX23" fmla="*/ 3105150 w 3667125"/>
              <a:gd name="connsiteY23" fmla="*/ 2314575 h 2438400"/>
              <a:gd name="connsiteX24" fmla="*/ 2967037 w 3667125"/>
              <a:gd name="connsiteY24" fmla="*/ 2276475 h 2438400"/>
              <a:gd name="connsiteX25" fmla="*/ 2809875 w 3667125"/>
              <a:gd name="connsiteY25" fmla="*/ 2247900 h 2438400"/>
              <a:gd name="connsiteX26" fmla="*/ 2581275 w 3667125"/>
              <a:gd name="connsiteY26" fmla="*/ 2181225 h 2438400"/>
              <a:gd name="connsiteX27" fmla="*/ 2333625 w 3667125"/>
              <a:gd name="connsiteY27" fmla="*/ 2105025 h 2438400"/>
              <a:gd name="connsiteX28" fmla="*/ 2157412 w 3667125"/>
              <a:gd name="connsiteY28" fmla="*/ 2043112 h 2438400"/>
              <a:gd name="connsiteX29" fmla="*/ 1876425 w 3667125"/>
              <a:gd name="connsiteY29" fmla="*/ 1919287 h 2438400"/>
              <a:gd name="connsiteX30" fmla="*/ 1685925 w 3667125"/>
              <a:gd name="connsiteY30" fmla="*/ 1819275 h 2438400"/>
              <a:gd name="connsiteX31" fmla="*/ 1514475 w 3667125"/>
              <a:gd name="connsiteY31" fmla="*/ 1728787 h 2438400"/>
              <a:gd name="connsiteX32" fmla="*/ 1295400 w 3667125"/>
              <a:gd name="connsiteY32" fmla="*/ 1590675 h 2438400"/>
              <a:gd name="connsiteX33" fmla="*/ 933450 w 3667125"/>
              <a:gd name="connsiteY33" fmla="*/ 1319212 h 2438400"/>
              <a:gd name="connsiteX34" fmla="*/ 814387 w 3667125"/>
              <a:gd name="connsiteY34" fmla="*/ 1209675 h 2438400"/>
              <a:gd name="connsiteX35" fmla="*/ 604837 w 3667125"/>
              <a:gd name="connsiteY35" fmla="*/ 1009650 h 2438400"/>
              <a:gd name="connsiteX36" fmla="*/ 471487 w 3667125"/>
              <a:gd name="connsiteY36" fmla="*/ 847725 h 2438400"/>
              <a:gd name="connsiteX37" fmla="*/ 361950 w 3667125"/>
              <a:gd name="connsiteY37" fmla="*/ 709612 h 2438400"/>
              <a:gd name="connsiteX38" fmla="*/ 266700 w 3667125"/>
              <a:gd name="connsiteY38" fmla="*/ 552450 h 2438400"/>
              <a:gd name="connsiteX39" fmla="*/ 152400 w 3667125"/>
              <a:gd name="connsiteY39" fmla="*/ 357187 h 2438400"/>
              <a:gd name="connsiteX40" fmla="*/ 47625 w 3667125"/>
              <a:gd name="connsiteY40" fmla="*/ 138112 h 2438400"/>
              <a:gd name="connsiteX41" fmla="*/ 4762 w 3667125"/>
              <a:gd name="connsiteY41" fmla="*/ 38100 h 2438400"/>
              <a:gd name="connsiteX42" fmla="*/ 0 w 3667125"/>
              <a:gd name="connsiteY42" fmla="*/ 9525 h 2438400"/>
              <a:gd name="connsiteX43" fmla="*/ 14287 w 3667125"/>
              <a:gd name="connsiteY43" fmla="*/ 0 h 2438400"/>
              <a:gd name="connsiteX44" fmla="*/ 23812 w 3667125"/>
              <a:gd name="connsiteY44" fmla="*/ 0 h 2438400"/>
              <a:gd name="connsiteX45" fmla="*/ 38100 w 3667125"/>
              <a:gd name="connsiteY45" fmla="*/ 4762 h 2438400"/>
              <a:gd name="connsiteX46" fmla="*/ 61912 w 3667125"/>
              <a:gd name="connsiteY46" fmla="*/ 28575 h 2438400"/>
              <a:gd name="connsiteX47" fmla="*/ 114300 w 3667125"/>
              <a:gd name="connsiteY47" fmla="*/ 128587 h 2438400"/>
              <a:gd name="connsiteX48" fmla="*/ 200025 w 3667125"/>
              <a:gd name="connsiteY48" fmla="*/ 257175 h 2438400"/>
              <a:gd name="connsiteX49" fmla="*/ 338137 w 3667125"/>
              <a:gd name="connsiteY49" fmla="*/ 457200 h 2438400"/>
              <a:gd name="connsiteX50" fmla="*/ 509587 w 3667125"/>
              <a:gd name="connsiteY50" fmla="*/ 661987 h 2438400"/>
              <a:gd name="connsiteX51" fmla="*/ 695325 w 3667125"/>
              <a:gd name="connsiteY51" fmla="*/ 866775 h 2438400"/>
              <a:gd name="connsiteX52" fmla="*/ 900112 w 3667125"/>
              <a:gd name="connsiteY52" fmla="*/ 1052512 h 2438400"/>
              <a:gd name="connsiteX53" fmla="*/ 1143000 w 3667125"/>
              <a:gd name="connsiteY53" fmla="*/ 1247775 h 2438400"/>
              <a:gd name="connsiteX54" fmla="*/ 1414462 w 3667125"/>
              <a:gd name="connsiteY54" fmla="*/ 1428750 h 2438400"/>
              <a:gd name="connsiteX55" fmla="*/ 1490662 w 3667125"/>
              <a:gd name="connsiteY55" fmla="*/ 1466850 h 2438400"/>
              <a:gd name="connsiteX56" fmla="*/ 1666875 w 3667125"/>
              <a:gd name="connsiteY56" fmla="*/ 1557337 h 2438400"/>
              <a:gd name="connsiteX57" fmla="*/ 1871662 w 3667125"/>
              <a:gd name="connsiteY57" fmla="*/ 1657350 h 2438400"/>
              <a:gd name="connsiteX58" fmla="*/ 2143125 w 3667125"/>
              <a:gd name="connsiteY58" fmla="*/ 1776412 h 2438400"/>
              <a:gd name="connsiteX59" fmla="*/ 2319337 w 3667125"/>
              <a:gd name="connsiteY59" fmla="*/ 1843087 h 2438400"/>
              <a:gd name="connsiteX60" fmla="*/ 2538412 w 3667125"/>
              <a:gd name="connsiteY60" fmla="*/ 191452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667125" h="2438400">
                <a:moveTo>
                  <a:pt x="2538412" y="1914525"/>
                </a:moveTo>
                <a:lnTo>
                  <a:pt x="2776537" y="1971675"/>
                </a:lnTo>
                <a:lnTo>
                  <a:pt x="2990850" y="2024062"/>
                </a:lnTo>
                <a:lnTo>
                  <a:pt x="3171825" y="2062162"/>
                </a:lnTo>
                <a:lnTo>
                  <a:pt x="3376612" y="2095500"/>
                </a:lnTo>
                <a:lnTo>
                  <a:pt x="3438525" y="2090737"/>
                </a:lnTo>
                <a:lnTo>
                  <a:pt x="3486150" y="2066925"/>
                </a:lnTo>
                <a:lnTo>
                  <a:pt x="3529012" y="2024062"/>
                </a:lnTo>
                <a:lnTo>
                  <a:pt x="3590925" y="1952625"/>
                </a:lnTo>
                <a:lnTo>
                  <a:pt x="3605212" y="1928812"/>
                </a:lnTo>
                <a:lnTo>
                  <a:pt x="3629025" y="1919287"/>
                </a:lnTo>
                <a:lnTo>
                  <a:pt x="3652837" y="1924050"/>
                </a:lnTo>
                <a:lnTo>
                  <a:pt x="3662362" y="1952625"/>
                </a:lnTo>
                <a:lnTo>
                  <a:pt x="3667125" y="2014537"/>
                </a:lnTo>
                <a:lnTo>
                  <a:pt x="3657600" y="2076450"/>
                </a:lnTo>
                <a:lnTo>
                  <a:pt x="3629025" y="2157412"/>
                </a:lnTo>
                <a:lnTo>
                  <a:pt x="3576637" y="2262187"/>
                </a:lnTo>
                <a:lnTo>
                  <a:pt x="3457575" y="2414587"/>
                </a:lnTo>
                <a:lnTo>
                  <a:pt x="3433762" y="2433637"/>
                </a:lnTo>
                <a:lnTo>
                  <a:pt x="3409950" y="2438400"/>
                </a:lnTo>
                <a:lnTo>
                  <a:pt x="3371850" y="2424112"/>
                </a:lnTo>
                <a:lnTo>
                  <a:pt x="3348037" y="2400300"/>
                </a:lnTo>
                <a:lnTo>
                  <a:pt x="3300412" y="2376487"/>
                </a:lnTo>
                <a:lnTo>
                  <a:pt x="3105150" y="2314575"/>
                </a:lnTo>
                <a:lnTo>
                  <a:pt x="2967037" y="2276475"/>
                </a:lnTo>
                <a:lnTo>
                  <a:pt x="2809875" y="2247900"/>
                </a:lnTo>
                <a:lnTo>
                  <a:pt x="2581275" y="2181225"/>
                </a:lnTo>
                <a:lnTo>
                  <a:pt x="2333625" y="2105025"/>
                </a:lnTo>
                <a:lnTo>
                  <a:pt x="2157412" y="2043112"/>
                </a:lnTo>
                <a:lnTo>
                  <a:pt x="1876425" y="1919287"/>
                </a:lnTo>
                <a:lnTo>
                  <a:pt x="1685925" y="1819275"/>
                </a:lnTo>
                <a:lnTo>
                  <a:pt x="1514475" y="1728787"/>
                </a:lnTo>
                <a:lnTo>
                  <a:pt x="1295400" y="1590675"/>
                </a:lnTo>
                <a:lnTo>
                  <a:pt x="933450" y="1319212"/>
                </a:lnTo>
                <a:lnTo>
                  <a:pt x="814387" y="1209675"/>
                </a:lnTo>
                <a:lnTo>
                  <a:pt x="604837" y="1009650"/>
                </a:lnTo>
                <a:lnTo>
                  <a:pt x="471487" y="847725"/>
                </a:lnTo>
                <a:lnTo>
                  <a:pt x="361950" y="709612"/>
                </a:lnTo>
                <a:lnTo>
                  <a:pt x="266700" y="552450"/>
                </a:lnTo>
                <a:lnTo>
                  <a:pt x="152400" y="357187"/>
                </a:lnTo>
                <a:lnTo>
                  <a:pt x="47625" y="138112"/>
                </a:lnTo>
                <a:lnTo>
                  <a:pt x="4762" y="38100"/>
                </a:lnTo>
                <a:lnTo>
                  <a:pt x="0" y="9525"/>
                </a:lnTo>
                <a:lnTo>
                  <a:pt x="14287" y="0"/>
                </a:lnTo>
                <a:lnTo>
                  <a:pt x="23812" y="0"/>
                </a:lnTo>
                <a:lnTo>
                  <a:pt x="38100" y="4762"/>
                </a:lnTo>
                <a:lnTo>
                  <a:pt x="61912" y="28575"/>
                </a:lnTo>
                <a:lnTo>
                  <a:pt x="114300" y="128587"/>
                </a:lnTo>
                <a:lnTo>
                  <a:pt x="200025" y="257175"/>
                </a:lnTo>
                <a:lnTo>
                  <a:pt x="338137" y="457200"/>
                </a:lnTo>
                <a:lnTo>
                  <a:pt x="509587" y="661987"/>
                </a:lnTo>
                <a:lnTo>
                  <a:pt x="695325" y="866775"/>
                </a:lnTo>
                <a:lnTo>
                  <a:pt x="900112" y="1052512"/>
                </a:lnTo>
                <a:lnTo>
                  <a:pt x="1143000" y="1247775"/>
                </a:lnTo>
                <a:lnTo>
                  <a:pt x="1414462" y="1428750"/>
                </a:lnTo>
                <a:lnTo>
                  <a:pt x="1490662" y="1466850"/>
                </a:lnTo>
                <a:lnTo>
                  <a:pt x="1666875" y="1557337"/>
                </a:lnTo>
                <a:lnTo>
                  <a:pt x="1871662" y="1657350"/>
                </a:lnTo>
                <a:lnTo>
                  <a:pt x="2143125" y="1776412"/>
                </a:lnTo>
                <a:lnTo>
                  <a:pt x="2319337" y="1843087"/>
                </a:lnTo>
                <a:lnTo>
                  <a:pt x="2538412" y="19145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D45A638-3086-40A7-9A89-9585D166243D}"/>
              </a:ext>
            </a:extLst>
          </p:cNvPr>
          <p:cNvSpPr/>
          <p:nvPr/>
        </p:nvSpPr>
        <p:spPr>
          <a:xfrm rot="16200000">
            <a:off x="6251576" y="2414588"/>
            <a:ext cx="2028825" cy="2717800"/>
          </a:xfrm>
          <a:custGeom>
            <a:avLst/>
            <a:gdLst>
              <a:gd name="connsiteX0" fmla="*/ 979714 w 2029767"/>
              <a:gd name="connsiteY0" fmla="*/ 859134 h 2718079"/>
              <a:gd name="connsiteX1" fmla="*/ 1115367 w 2029767"/>
              <a:gd name="connsiteY1" fmla="*/ 743578 h 2718079"/>
              <a:gd name="connsiteX2" fmla="*/ 1406769 w 2029767"/>
              <a:gd name="connsiteY2" fmla="*/ 497393 h 2718079"/>
              <a:gd name="connsiteX3" fmla="*/ 1547446 w 2029767"/>
              <a:gd name="connsiteY3" fmla="*/ 361740 h 2718079"/>
              <a:gd name="connsiteX4" fmla="*/ 1607736 w 2029767"/>
              <a:gd name="connsiteY4" fmla="*/ 336620 h 2718079"/>
              <a:gd name="connsiteX5" fmla="*/ 1657978 w 2029767"/>
              <a:gd name="connsiteY5" fmla="*/ 301450 h 2718079"/>
              <a:gd name="connsiteX6" fmla="*/ 1868993 w 2029767"/>
              <a:gd name="connsiteY6" fmla="*/ 130628 h 2718079"/>
              <a:gd name="connsiteX7" fmla="*/ 2029767 w 2029767"/>
              <a:gd name="connsiteY7" fmla="*/ 0 h 2718079"/>
              <a:gd name="connsiteX8" fmla="*/ 1999622 w 2029767"/>
              <a:gd name="connsiteY8" fmla="*/ 160773 h 2718079"/>
              <a:gd name="connsiteX9" fmla="*/ 1929283 w 2029767"/>
              <a:gd name="connsiteY9" fmla="*/ 211015 h 2718079"/>
              <a:gd name="connsiteX10" fmla="*/ 1828800 w 2029767"/>
              <a:gd name="connsiteY10" fmla="*/ 291402 h 2718079"/>
              <a:gd name="connsiteX11" fmla="*/ 1728316 w 2029767"/>
              <a:gd name="connsiteY11" fmla="*/ 381837 h 2718079"/>
              <a:gd name="connsiteX12" fmla="*/ 1577591 w 2029767"/>
              <a:gd name="connsiteY12" fmla="*/ 547635 h 2718079"/>
              <a:gd name="connsiteX13" fmla="*/ 1416818 w 2029767"/>
              <a:gd name="connsiteY13" fmla="*/ 698360 h 2718079"/>
              <a:gd name="connsiteX14" fmla="*/ 1150536 w 2029767"/>
              <a:gd name="connsiteY14" fmla="*/ 979714 h 2718079"/>
              <a:gd name="connsiteX15" fmla="*/ 1004835 w 2029767"/>
              <a:gd name="connsiteY15" fmla="*/ 1160584 h 2718079"/>
              <a:gd name="connsiteX16" fmla="*/ 879231 w 2029767"/>
              <a:gd name="connsiteY16" fmla="*/ 1316334 h 2718079"/>
              <a:gd name="connsiteX17" fmla="*/ 753626 w 2029767"/>
              <a:gd name="connsiteY17" fmla="*/ 1472083 h 2718079"/>
              <a:gd name="connsiteX18" fmla="*/ 663191 w 2029767"/>
              <a:gd name="connsiteY18" fmla="*/ 1587639 h 2718079"/>
              <a:gd name="connsiteX19" fmla="*/ 522514 w 2029767"/>
              <a:gd name="connsiteY19" fmla="*/ 1793631 h 2718079"/>
              <a:gd name="connsiteX20" fmla="*/ 417007 w 2029767"/>
              <a:gd name="connsiteY20" fmla="*/ 1974501 h 2718079"/>
              <a:gd name="connsiteX21" fmla="*/ 311499 w 2029767"/>
              <a:gd name="connsiteY21" fmla="*/ 2170444 h 2718079"/>
              <a:gd name="connsiteX22" fmla="*/ 266281 w 2029767"/>
              <a:gd name="connsiteY22" fmla="*/ 2286000 h 2718079"/>
              <a:gd name="connsiteX23" fmla="*/ 216040 w 2029767"/>
              <a:gd name="connsiteY23" fmla="*/ 2396532 h 2718079"/>
              <a:gd name="connsiteX24" fmla="*/ 155749 w 2029767"/>
              <a:gd name="connsiteY24" fmla="*/ 2562329 h 2718079"/>
              <a:gd name="connsiteX25" fmla="*/ 115556 w 2029767"/>
              <a:gd name="connsiteY25" fmla="*/ 2672861 h 2718079"/>
              <a:gd name="connsiteX26" fmla="*/ 100483 w 2029767"/>
              <a:gd name="connsiteY26" fmla="*/ 2708031 h 2718079"/>
              <a:gd name="connsiteX27" fmla="*/ 80387 w 2029767"/>
              <a:gd name="connsiteY27" fmla="*/ 2718079 h 2718079"/>
              <a:gd name="connsiteX28" fmla="*/ 55266 w 2029767"/>
              <a:gd name="connsiteY28" fmla="*/ 2708031 h 2718079"/>
              <a:gd name="connsiteX29" fmla="*/ 45218 w 2029767"/>
              <a:gd name="connsiteY29" fmla="*/ 2687934 h 2718079"/>
              <a:gd name="connsiteX30" fmla="*/ 35169 w 2029767"/>
              <a:gd name="connsiteY30" fmla="*/ 2602523 h 2718079"/>
              <a:gd name="connsiteX31" fmla="*/ 25121 w 2029767"/>
              <a:gd name="connsiteY31" fmla="*/ 2341266 h 2718079"/>
              <a:gd name="connsiteX32" fmla="*/ 10048 w 2029767"/>
              <a:gd name="connsiteY32" fmla="*/ 2064936 h 2718079"/>
              <a:gd name="connsiteX33" fmla="*/ 0 w 2029767"/>
              <a:gd name="connsiteY33" fmla="*/ 1858945 h 2718079"/>
              <a:gd name="connsiteX34" fmla="*/ 0 w 2029767"/>
              <a:gd name="connsiteY34" fmla="*/ 1778558 h 2718079"/>
              <a:gd name="connsiteX35" fmla="*/ 25121 w 2029767"/>
              <a:gd name="connsiteY35" fmla="*/ 1718268 h 2718079"/>
              <a:gd name="connsiteX36" fmla="*/ 60290 w 2029767"/>
              <a:gd name="connsiteY36" fmla="*/ 1668026 h 2718079"/>
              <a:gd name="connsiteX37" fmla="*/ 150725 w 2029767"/>
              <a:gd name="connsiteY37" fmla="*/ 1602712 h 2718079"/>
              <a:gd name="connsiteX38" fmla="*/ 452176 w 2029767"/>
              <a:gd name="connsiteY38" fmla="*/ 1341455 h 2718079"/>
              <a:gd name="connsiteX39" fmla="*/ 979714 w 2029767"/>
              <a:gd name="connsiteY39" fmla="*/ 859134 h 27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29767" h="2718079">
                <a:moveTo>
                  <a:pt x="979714" y="859134"/>
                </a:moveTo>
                <a:lnTo>
                  <a:pt x="1115367" y="743578"/>
                </a:lnTo>
                <a:lnTo>
                  <a:pt x="1406769" y="497393"/>
                </a:lnTo>
                <a:lnTo>
                  <a:pt x="1547446" y="361740"/>
                </a:lnTo>
                <a:lnTo>
                  <a:pt x="1607736" y="336620"/>
                </a:lnTo>
                <a:lnTo>
                  <a:pt x="1657978" y="301450"/>
                </a:lnTo>
                <a:lnTo>
                  <a:pt x="1868993" y="130628"/>
                </a:lnTo>
                <a:lnTo>
                  <a:pt x="2029767" y="0"/>
                </a:lnTo>
                <a:lnTo>
                  <a:pt x="1999622" y="160773"/>
                </a:lnTo>
                <a:lnTo>
                  <a:pt x="1929283" y="211015"/>
                </a:lnTo>
                <a:lnTo>
                  <a:pt x="1828800" y="291402"/>
                </a:lnTo>
                <a:lnTo>
                  <a:pt x="1728316" y="381837"/>
                </a:lnTo>
                <a:lnTo>
                  <a:pt x="1577591" y="547635"/>
                </a:lnTo>
                <a:lnTo>
                  <a:pt x="1416818" y="698360"/>
                </a:lnTo>
                <a:lnTo>
                  <a:pt x="1150536" y="979714"/>
                </a:lnTo>
                <a:lnTo>
                  <a:pt x="1004835" y="1160584"/>
                </a:lnTo>
                <a:lnTo>
                  <a:pt x="879231" y="1316334"/>
                </a:lnTo>
                <a:lnTo>
                  <a:pt x="753626" y="1472083"/>
                </a:lnTo>
                <a:lnTo>
                  <a:pt x="663191" y="1587639"/>
                </a:lnTo>
                <a:lnTo>
                  <a:pt x="522514" y="1793631"/>
                </a:lnTo>
                <a:lnTo>
                  <a:pt x="417007" y="1974501"/>
                </a:lnTo>
                <a:lnTo>
                  <a:pt x="311499" y="2170444"/>
                </a:lnTo>
                <a:lnTo>
                  <a:pt x="266281" y="2286000"/>
                </a:lnTo>
                <a:lnTo>
                  <a:pt x="216040" y="2396532"/>
                </a:lnTo>
                <a:lnTo>
                  <a:pt x="155749" y="2562329"/>
                </a:lnTo>
                <a:lnTo>
                  <a:pt x="115556" y="2672861"/>
                </a:lnTo>
                <a:lnTo>
                  <a:pt x="100483" y="2708031"/>
                </a:lnTo>
                <a:lnTo>
                  <a:pt x="80387" y="2718079"/>
                </a:lnTo>
                <a:lnTo>
                  <a:pt x="55266" y="2708031"/>
                </a:lnTo>
                <a:lnTo>
                  <a:pt x="45218" y="2687934"/>
                </a:lnTo>
                <a:lnTo>
                  <a:pt x="35169" y="2602523"/>
                </a:lnTo>
                <a:lnTo>
                  <a:pt x="25121" y="2341266"/>
                </a:lnTo>
                <a:lnTo>
                  <a:pt x="10048" y="2064936"/>
                </a:lnTo>
                <a:lnTo>
                  <a:pt x="0" y="1858945"/>
                </a:lnTo>
                <a:lnTo>
                  <a:pt x="0" y="1778558"/>
                </a:lnTo>
                <a:lnTo>
                  <a:pt x="25121" y="1718268"/>
                </a:lnTo>
                <a:lnTo>
                  <a:pt x="60290" y="1668026"/>
                </a:lnTo>
                <a:lnTo>
                  <a:pt x="150725" y="1602712"/>
                </a:lnTo>
                <a:lnTo>
                  <a:pt x="452176" y="1341455"/>
                </a:lnTo>
                <a:lnTo>
                  <a:pt x="979714" y="85913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40A5D58-11B0-4677-80CA-E4F97CE013E1}"/>
              </a:ext>
            </a:extLst>
          </p:cNvPr>
          <p:cNvSpPr/>
          <p:nvPr/>
        </p:nvSpPr>
        <p:spPr>
          <a:xfrm rot="16200000">
            <a:off x="4245769" y="4809332"/>
            <a:ext cx="1871663" cy="488950"/>
          </a:xfrm>
          <a:custGeom>
            <a:avLst/>
            <a:gdLst>
              <a:gd name="connsiteX0" fmla="*/ 854869 w 1871662"/>
              <a:gd name="connsiteY0" fmla="*/ 269081 h 488156"/>
              <a:gd name="connsiteX1" fmla="*/ 1402556 w 1871662"/>
              <a:gd name="connsiteY1" fmla="*/ 261937 h 488156"/>
              <a:gd name="connsiteX2" fmla="*/ 1438275 w 1871662"/>
              <a:gd name="connsiteY2" fmla="*/ 261937 h 488156"/>
              <a:gd name="connsiteX3" fmla="*/ 1507331 w 1871662"/>
              <a:gd name="connsiteY3" fmla="*/ 269081 h 488156"/>
              <a:gd name="connsiteX4" fmla="*/ 1576387 w 1871662"/>
              <a:gd name="connsiteY4" fmla="*/ 269081 h 488156"/>
              <a:gd name="connsiteX5" fmla="*/ 1609725 w 1871662"/>
              <a:gd name="connsiteY5" fmla="*/ 264318 h 488156"/>
              <a:gd name="connsiteX6" fmla="*/ 1669256 w 1871662"/>
              <a:gd name="connsiteY6" fmla="*/ 247650 h 488156"/>
              <a:gd name="connsiteX7" fmla="*/ 1700212 w 1871662"/>
              <a:gd name="connsiteY7" fmla="*/ 228600 h 488156"/>
              <a:gd name="connsiteX8" fmla="*/ 1735931 w 1871662"/>
              <a:gd name="connsiteY8" fmla="*/ 190500 h 488156"/>
              <a:gd name="connsiteX9" fmla="*/ 1790700 w 1871662"/>
              <a:gd name="connsiteY9" fmla="*/ 111918 h 488156"/>
              <a:gd name="connsiteX10" fmla="*/ 1816894 w 1871662"/>
              <a:gd name="connsiteY10" fmla="*/ 57150 h 488156"/>
              <a:gd name="connsiteX11" fmla="*/ 1833562 w 1871662"/>
              <a:gd name="connsiteY11" fmla="*/ 11906 h 488156"/>
              <a:gd name="connsiteX12" fmla="*/ 1871662 w 1871662"/>
              <a:gd name="connsiteY12" fmla="*/ 0 h 488156"/>
              <a:gd name="connsiteX13" fmla="*/ 1866900 w 1871662"/>
              <a:gd name="connsiteY13" fmla="*/ 102393 h 488156"/>
              <a:gd name="connsiteX14" fmla="*/ 1857375 w 1871662"/>
              <a:gd name="connsiteY14" fmla="*/ 164306 h 488156"/>
              <a:gd name="connsiteX15" fmla="*/ 1835944 w 1871662"/>
              <a:gd name="connsiteY15" fmla="*/ 230981 h 488156"/>
              <a:gd name="connsiteX16" fmla="*/ 1797844 w 1871662"/>
              <a:gd name="connsiteY16" fmla="*/ 321468 h 488156"/>
              <a:gd name="connsiteX17" fmla="*/ 1762125 w 1871662"/>
              <a:gd name="connsiteY17" fmla="*/ 390525 h 488156"/>
              <a:gd name="connsiteX18" fmla="*/ 1600200 w 1871662"/>
              <a:gd name="connsiteY18" fmla="*/ 440531 h 488156"/>
              <a:gd name="connsiteX19" fmla="*/ 1497806 w 1871662"/>
              <a:gd name="connsiteY19" fmla="*/ 473868 h 488156"/>
              <a:gd name="connsiteX20" fmla="*/ 1435894 w 1871662"/>
              <a:gd name="connsiteY20" fmla="*/ 481012 h 488156"/>
              <a:gd name="connsiteX21" fmla="*/ 1078706 w 1871662"/>
              <a:gd name="connsiteY21" fmla="*/ 485775 h 488156"/>
              <a:gd name="connsiteX22" fmla="*/ 916781 w 1871662"/>
              <a:gd name="connsiteY22" fmla="*/ 488156 h 488156"/>
              <a:gd name="connsiteX23" fmla="*/ 650081 w 1871662"/>
              <a:gd name="connsiteY23" fmla="*/ 469106 h 488156"/>
              <a:gd name="connsiteX24" fmla="*/ 280987 w 1871662"/>
              <a:gd name="connsiteY24" fmla="*/ 483393 h 488156"/>
              <a:gd name="connsiteX25" fmla="*/ 159544 w 1871662"/>
              <a:gd name="connsiteY25" fmla="*/ 483393 h 488156"/>
              <a:gd name="connsiteX26" fmla="*/ 111919 w 1871662"/>
              <a:gd name="connsiteY26" fmla="*/ 469106 h 488156"/>
              <a:gd name="connsiteX27" fmla="*/ 57150 w 1871662"/>
              <a:gd name="connsiteY27" fmla="*/ 447675 h 488156"/>
              <a:gd name="connsiteX28" fmla="*/ 21431 w 1871662"/>
              <a:gd name="connsiteY28" fmla="*/ 428625 h 488156"/>
              <a:gd name="connsiteX29" fmla="*/ 4762 w 1871662"/>
              <a:gd name="connsiteY29" fmla="*/ 411956 h 488156"/>
              <a:gd name="connsiteX30" fmla="*/ 0 w 1871662"/>
              <a:gd name="connsiteY30" fmla="*/ 385762 h 488156"/>
              <a:gd name="connsiteX31" fmla="*/ 0 w 1871662"/>
              <a:gd name="connsiteY31" fmla="*/ 366712 h 488156"/>
              <a:gd name="connsiteX32" fmla="*/ 14287 w 1871662"/>
              <a:gd name="connsiteY32" fmla="*/ 338137 h 488156"/>
              <a:gd name="connsiteX33" fmla="*/ 23812 w 1871662"/>
              <a:gd name="connsiteY33" fmla="*/ 326231 h 488156"/>
              <a:gd name="connsiteX34" fmla="*/ 52387 w 1871662"/>
              <a:gd name="connsiteY34" fmla="*/ 311943 h 488156"/>
              <a:gd name="connsiteX35" fmla="*/ 150019 w 1871662"/>
              <a:gd name="connsiteY35" fmla="*/ 276225 h 488156"/>
              <a:gd name="connsiteX36" fmla="*/ 214312 w 1871662"/>
              <a:gd name="connsiteY36" fmla="*/ 254793 h 488156"/>
              <a:gd name="connsiteX37" fmla="*/ 247650 w 1871662"/>
              <a:gd name="connsiteY37" fmla="*/ 259556 h 488156"/>
              <a:gd name="connsiteX38" fmla="*/ 378619 w 1871662"/>
              <a:gd name="connsiteY38" fmla="*/ 264318 h 488156"/>
              <a:gd name="connsiteX39" fmla="*/ 854869 w 1871662"/>
              <a:gd name="connsiteY39" fmla="*/ 269081 h 4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1662" h="488156">
                <a:moveTo>
                  <a:pt x="854869" y="269081"/>
                </a:moveTo>
                <a:lnTo>
                  <a:pt x="1402556" y="261937"/>
                </a:lnTo>
                <a:lnTo>
                  <a:pt x="1438275" y="261937"/>
                </a:lnTo>
                <a:lnTo>
                  <a:pt x="1507331" y="269081"/>
                </a:lnTo>
                <a:lnTo>
                  <a:pt x="1576387" y="269081"/>
                </a:lnTo>
                <a:lnTo>
                  <a:pt x="1609725" y="264318"/>
                </a:lnTo>
                <a:lnTo>
                  <a:pt x="1669256" y="247650"/>
                </a:lnTo>
                <a:lnTo>
                  <a:pt x="1700212" y="228600"/>
                </a:lnTo>
                <a:lnTo>
                  <a:pt x="1735931" y="190500"/>
                </a:lnTo>
                <a:lnTo>
                  <a:pt x="1790700" y="111918"/>
                </a:lnTo>
                <a:lnTo>
                  <a:pt x="1816894" y="57150"/>
                </a:lnTo>
                <a:lnTo>
                  <a:pt x="1833562" y="11906"/>
                </a:lnTo>
                <a:lnTo>
                  <a:pt x="1871662" y="0"/>
                </a:lnTo>
                <a:lnTo>
                  <a:pt x="1866900" y="102393"/>
                </a:lnTo>
                <a:lnTo>
                  <a:pt x="1857375" y="164306"/>
                </a:lnTo>
                <a:lnTo>
                  <a:pt x="1835944" y="230981"/>
                </a:lnTo>
                <a:lnTo>
                  <a:pt x="1797844" y="321468"/>
                </a:lnTo>
                <a:lnTo>
                  <a:pt x="1762125" y="390525"/>
                </a:lnTo>
                <a:lnTo>
                  <a:pt x="1600200" y="440531"/>
                </a:lnTo>
                <a:lnTo>
                  <a:pt x="1497806" y="473868"/>
                </a:lnTo>
                <a:lnTo>
                  <a:pt x="1435894" y="481012"/>
                </a:lnTo>
                <a:lnTo>
                  <a:pt x="1078706" y="485775"/>
                </a:lnTo>
                <a:lnTo>
                  <a:pt x="916781" y="488156"/>
                </a:lnTo>
                <a:lnTo>
                  <a:pt x="650081" y="469106"/>
                </a:lnTo>
                <a:lnTo>
                  <a:pt x="280987" y="483393"/>
                </a:lnTo>
                <a:lnTo>
                  <a:pt x="159544" y="483393"/>
                </a:lnTo>
                <a:lnTo>
                  <a:pt x="111919" y="469106"/>
                </a:lnTo>
                <a:lnTo>
                  <a:pt x="57150" y="447675"/>
                </a:lnTo>
                <a:lnTo>
                  <a:pt x="21431" y="428625"/>
                </a:lnTo>
                <a:lnTo>
                  <a:pt x="4762" y="411956"/>
                </a:lnTo>
                <a:lnTo>
                  <a:pt x="0" y="385762"/>
                </a:lnTo>
                <a:lnTo>
                  <a:pt x="0" y="366712"/>
                </a:lnTo>
                <a:lnTo>
                  <a:pt x="14287" y="338137"/>
                </a:lnTo>
                <a:lnTo>
                  <a:pt x="23812" y="326231"/>
                </a:lnTo>
                <a:lnTo>
                  <a:pt x="52387" y="311943"/>
                </a:lnTo>
                <a:lnTo>
                  <a:pt x="150019" y="276225"/>
                </a:lnTo>
                <a:lnTo>
                  <a:pt x="214312" y="254793"/>
                </a:lnTo>
                <a:lnTo>
                  <a:pt x="247650" y="259556"/>
                </a:lnTo>
                <a:lnTo>
                  <a:pt x="378619" y="264318"/>
                </a:lnTo>
                <a:lnTo>
                  <a:pt x="854869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63DA393-5B51-4418-921E-CC9BA2A8CF62}"/>
              </a:ext>
            </a:extLst>
          </p:cNvPr>
          <p:cNvSpPr/>
          <p:nvPr/>
        </p:nvSpPr>
        <p:spPr>
          <a:xfrm rot="16200000">
            <a:off x="5161757" y="4087019"/>
            <a:ext cx="1947862" cy="1765300"/>
          </a:xfrm>
          <a:custGeom>
            <a:avLst/>
            <a:gdLst>
              <a:gd name="connsiteX0" fmla="*/ 1301915 w 1947774"/>
              <a:gd name="connsiteY0" fmla="*/ 1437885 h 1764214"/>
              <a:gd name="connsiteX1" fmla="*/ 1682632 w 1947774"/>
              <a:gd name="connsiteY1" fmla="*/ 1437885 h 1764214"/>
              <a:gd name="connsiteX2" fmla="*/ 1713225 w 1947774"/>
              <a:gd name="connsiteY2" fmla="*/ 1431087 h 1764214"/>
              <a:gd name="connsiteX3" fmla="*/ 1737020 w 1947774"/>
              <a:gd name="connsiteY3" fmla="*/ 1410691 h 1764214"/>
              <a:gd name="connsiteX4" fmla="*/ 1750617 w 1947774"/>
              <a:gd name="connsiteY4" fmla="*/ 1380098 h 1764214"/>
              <a:gd name="connsiteX5" fmla="*/ 1754016 w 1947774"/>
              <a:gd name="connsiteY5" fmla="*/ 1342706 h 1764214"/>
              <a:gd name="connsiteX6" fmla="*/ 1750617 w 1947774"/>
              <a:gd name="connsiteY6" fmla="*/ 1312113 h 1764214"/>
              <a:gd name="connsiteX7" fmla="*/ 1713225 w 1947774"/>
              <a:gd name="connsiteY7" fmla="*/ 955191 h 1764214"/>
              <a:gd name="connsiteX8" fmla="*/ 1652039 w 1947774"/>
              <a:gd name="connsiteY8" fmla="*/ 547280 h 1764214"/>
              <a:gd name="connsiteX9" fmla="*/ 1601050 w 1947774"/>
              <a:gd name="connsiteY9" fmla="*/ 265142 h 1764214"/>
              <a:gd name="connsiteX10" fmla="*/ 1573856 w 1947774"/>
              <a:gd name="connsiteY10" fmla="*/ 98578 h 1764214"/>
              <a:gd name="connsiteX11" fmla="*/ 1689431 w 1947774"/>
              <a:gd name="connsiteY11" fmla="*/ 0 h 1764214"/>
              <a:gd name="connsiteX12" fmla="*/ 1713225 w 1947774"/>
              <a:gd name="connsiteY12" fmla="*/ 98578 h 1764214"/>
              <a:gd name="connsiteX13" fmla="*/ 1750617 w 1947774"/>
              <a:gd name="connsiteY13" fmla="*/ 271940 h 1764214"/>
              <a:gd name="connsiteX14" fmla="*/ 1798207 w 1947774"/>
              <a:gd name="connsiteY14" fmla="*/ 550679 h 1764214"/>
              <a:gd name="connsiteX15" fmla="*/ 1866192 w 1947774"/>
              <a:gd name="connsiteY15" fmla="*/ 944993 h 1764214"/>
              <a:gd name="connsiteX16" fmla="*/ 1903584 w 1947774"/>
              <a:gd name="connsiteY16" fmla="*/ 1240728 h 1764214"/>
              <a:gd name="connsiteX17" fmla="*/ 1910382 w 1947774"/>
              <a:gd name="connsiteY17" fmla="*/ 1318911 h 1764214"/>
              <a:gd name="connsiteX18" fmla="*/ 1923979 w 1947774"/>
              <a:gd name="connsiteY18" fmla="*/ 1349504 h 1764214"/>
              <a:gd name="connsiteX19" fmla="*/ 1944375 w 1947774"/>
              <a:gd name="connsiteY19" fmla="*/ 1400493 h 1764214"/>
              <a:gd name="connsiteX20" fmla="*/ 1947774 w 1947774"/>
              <a:gd name="connsiteY20" fmla="*/ 1424288 h 1764214"/>
              <a:gd name="connsiteX21" fmla="*/ 1923979 w 1947774"/>
              <a:gd name="connsiteY21" fmla="*/ 1482075 h 1764214"/>
              <a:gd name="connsiteX22" fmla="*/ 1872990 w 1947774"/>
              <a:gd name="connsiteY22" fmla="*/ 1573855 h 1764214"/>
              <a:gd name="connsiteX23" fmla="*/ 1771013 w 1947774"/>
              <a:gd name="connsiteY23" fmla="*/ 1713225 h 1764214"/>
              <a:gd name="connsiteX24" fmla="*/ 1733621 w 1947774"/>
              <a:gd name="connsiteY24" fmla="*/ 1740419 h 1764214"/>
              <a:gd name="connsiteX25" fmla="*/ 1703028 w 1947774"/>
              <a:gd name="connsiteY25" fmla="*/ 1760814 h 1764214"/>
              <a:gd name="connsiteX26" fmla="*/ 1675834 w 1947774"/>
              <a:gd name="connsiteY26" fmla="*/ 1764214 h 1764214"/>
              <a:gd name="connsiteX27" fmla="*/ 1648639 w 1947774"/>
              <a:gd name="connsiteY27" fmla="*/ 1754016 h 1764214"/>
              <a:gd name="connsiteX28" fmla="*/ 1628244 w 1947774"/>
              <a:gd name="connsiteY28" fmla="*/ 1737020 h 1764214"/>
              <a:gd name="connsiteX29" fmla="*/ 1560259 w 1947774"/>
              <a:gd name="connsiteY29" fmla="*/ 1706426 h 1764214"/>
              <a:gd name="connsiteX30" fmla="*/ 1499072 w 1947774"/>
              <a:gd name="connsiteY30" fmla="*/ 1686031 h 1764214"/>
              <a:gd name="connsiteX31" fmla="*/ 1118355 w 1947774"/>
              <a:gd name="connsiteY31" fmla="*/ 1672434 h 1764214"/>
              <a:gd name="connsiteX32" fmla="*/ 866810 w 1947774"/>
              <a:gd name="connsiteY32" fmla="*/ 1662236 h 1764214"/>
              <a:gd name="connsiteX33" fmla="*/ 479295 w 1947774"/>
              <a:gd name="connsiteY33" fmla="*/ 1662236 h 1764214"/>
              <a:gd name="connsiteX34" fmla="*/ 275340 w 1947774"/>
              <a:gd name="connsiteY34" fmla="*/ 1669035 h 1764214"/>
              <a:gd name="connsiteX35" fmla="*/ 200556 w 1947774"/>
              <a:gd name="connsiteY35" fmla="*/ 1686031 h 1764214"/>
              <a:gd name="connsiteX36" fmla="*/ 159765 w 1947774"/>
              <a:gd name="connsiteY36" fmla="*/ 1689430 h 1764214"/>
              <a:gd name="connsiteX37" fmla="*/ 95179 w 1947774"/>
              <a:gd name="connsiteY37" fmla="*/ 1665635 h 1764214"/>
              <a:gd name="connsiteX38" fmla="*/ 40791 w 1947774"/>
              <a:gd name="connsiteY38" fmla="*/ 1628243 h 1764214"/>
              <a:gd name="connsiteX39" fmla="*/ 13597 w 1947774"/>
              <a:gd name="connsiteY39" fmla="*/ 1597650 h 1764214"/>
              <a:gd name="connsiteX40" fmla="*/ 0 w 1947774"/>
              <a:gd name="connsiteY40" fmla="*/ 1567057 h 1764214"/>
              <a:gd name="connsiteX41" fmla="*/ 13597 w 1947774"/>
              <a:gd name="connsiteY41" fmla="*/ 1516068 h 1764214"/>
              <a:gd name="connsiteX42" fmla="*/ 37392 w 1947774"/>
              <a:gd name="connsiteY42" fmla="*/ 1482075 h 1764214"/>
              <a:gd name="connsiteX43" fmla="*/ 95179 w 1947774"/>
              <a:gd name="connsiteY43" fmla="*/ 1454881 h 1764214"/>
              <a:gd name="connsiteX44" fmla="*/ 159765 w 1947774"/>
              <a:gd name="connsiteY44" fmla="*/ 1434486 h 1764214"/>
              <a:gd name="connsiteX45" fmla="*/ 353523 w 1947774"/>
              <a:gd name="connsiteY45" fmla="*/ 1437885 h 1764214"/>
              <a:gd name="connsiteX46" fmla="*/ 1006180 w 1947774"/>
              <a:gd name="connsiteY46" fmla="*/ 1437885 h 1764214"/>
              <a:gd name="connsiteX47" fmla="*/ 1301915 w 1947774"/>
              <a:gd name="connsiteY47" fmla="*/ 1437885 h 17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7774" h="1764214">
                <a:moveTo>
                  <a:pt x="1301915" y="1437885"/>
                </a:moveTo>
                <a:lnTo>
                  <a:pt x="1682632" y="1437885"/>
                </a:lnTo>
                <a:lnTo>
                  <a:pt x="1713225" y="1431087"/>
                </a:lnTo>
                <a:lnTo>
                  <a:pt x="1737020" y="1410691"/>
                </a:lnTo>
                <a:lnTo>
                  <a:pt x="1750617" y="1380098"/>
                </a:lnTo>
                <a:lnTo>
                  <a:pt x="1754016" y="1342706"/>
                </a:lnTo>
                <a:lnTo>
                  <a:pt x="1750617" y="1312113"/>
                </a:lnTo>
                <a:lnTo>
                  <a:pt x="1713225" y="955191"/>
                </a:lnTo>
                <a:lnTo>
                  <a:pt x="1652039" y="547280"/>
                </a:lnTo>
                <a:lnTo>
                  <a:pt x="1601050" y="265142"/>
                </a:lnTo>
                <a:lnTo>
                  <a:pt x="1573856" y="98578"/>
                </a:lnTo>
                <a:lnTo>
                  <a:pt x="1689431" y="0"/>
                </a:lnTo>
                <a:lnTo>
                  <a:pt x="1713225" y="98578"/>
                </a:lnTo>
                <a:lnTo>
                  <a:pt x="1750617" y="271940"/>
                </a:lnTo>
                <a:lnTo>
                  <a:pt x="1798207" y="550679"/>
                </a:lnTo>
                <a:lnTo>
                  <a:pt x="1866192" y="944993"/>
                </a:lnTo>
                <a:lnTo>
                  <a:pt x="1903584" y="1240728"/>
                </a:lnTo>
                <a:lnTo>
                  <a:pt x="1910382" y="1318911"/>
                </a:lnTo>
                <a:lnTo>
                  <a:pt x="1923979" y="1349504"/>
                </a:lnTo>
                <a:lnTo>
                  <a:pt x="1944375" y="1400493"/>
                </a:lnTo>
                <a:lnTo>
                  <a:pt x="1947774" y="1424288"/>
                </a:lnTo>
                <a:lnTo>
                  <a:pt x="1923979" y="1482075"/>
                </a:lnTo>
                <a:lnTo>
                  <a:pt x="1872990" y="1573855"/>
                </a:lnTo>
                <a:lnTo>
                  <a:pt x="1771013" y="1713225"/>
                </a:lnTo>
                <a:lnTo>
                  <a:pt x="1733621" y="1740419"/>
                </a:lnTo>
                <a:lnTo>
                  <a:pt x="1703028" y="1760814"/>
                </a:lnTo>
                <a:lnTo>
                  <a:pt x="1675834" y="1764214"/>
                </a:lnTo>
                <a:lnTo>
                  <a:pt x="1648639" y="1754016"/>
                </a:lnTo>
                <a:lnTo>
                  <a:pt x="1628244" y="1737020"/>
                </a:lnTo>
                <a:lnTo>
                  <a:pt x="1560259" y="1706426"/>
                </a:lnTo>
                <a:lnTo>
                  <a:pt x="1499072" y="1686031"/>
                </a:lnTo>
                <a:lnTo>
                  <a:pt x="1118355" y="1672434"/>
                </a:lnTo>
                <a:lnTo>
                  <a:pt x="866810" y="1662236"/>
                </a:lnTo>
                <a:lnTo>
                  <a:pt x="479295" y="1662236"/>
                </a:lnTo>
                <a:lnTo>
                  <a:pt x="275340" y="1669035"/>
                </a:lnTo>
                <a:lnTo>
                  <a:pt x="200556" y="1686031"/>
                </a:lnTo>
                <a:lnTo>
                  <a:pt x="159765" y="1689430"/>
                </a:lnTo>
                <a:lnTo>
                  <a:pt x="95179" y="1665635"/>
                </a:lnTo>
                <a:lnTo>
                  <a:pt x="40791" y="1628243"/>
                </a:lnTo>
                <a:lnTo>
                  <a:pt x="13597" y="1597650"/>
                </a:lnTo>
                <a:lnTo>
                  <a:pt x="0" y="1567057"/>
                </a:lnTo>
                <a:lnTo>
                  <a:pt x="13597" y="1516068"/>
                </a:lnTo>
                <a:lnTo>
                  <a:pt x="37392" y="1482075"/>
                </a:lnTo>
                <a:lnTo>
                  <a:pt x="95179" y="1454881"/>
                </a:lnTo>
                <a:lnTo>
                  <a:pt x="159765" y="1434486"/>
                </a:lnTo>
                <a:lnTo>
                  <a:pt x="353523" y="1437885"/>
                </a:lnTo>
                <a:lnTo>
                  <a:pt x="1006180" y="1437885"/>
                </a:lnTo>
                <a:lnTo>
                  <a:pt x="1301915" y="143788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D0D42A5-0EA0-4793-858A-5FDFFBED7923}"/>
              </a:ext>
            </a:extLst>
          </p:cNvPr>
          <p:cNvSpPr/>
          <p:nvPr/>
        </p:nvSpPr>
        <p:spPr>
          <a:xfrm>
            <a:off x="5337176" y="4722814"/>
            <a:ext cx="1471613" cy="344487"/>
          </a:xfrm>
          <a:custGeom>
            <a:avLst/>
            <a:gdLst>
              <a:gd name="connsiteX0" fmla="*/ 461963 w 1471613"/>
              <a:gd name="connsiteY0" fmla="*/ 285750 h 345281"/>
              <a:gd name="connsiteX1" fmla="*/ 83344 w 1471613"/>
              <a:gd name="connsiteY1" fmla="*/ 335756 h 345281"/>
              <a:gd name="connsiteX2" fmla="*/ 33338 w 1471613"/>
              <a:gd name="connsiteY2" fmla="*/ 345281 h 345281"/>
              <a:gd name="connsiteX3" fmla="*/ 0 w 1471613"/>
              <a:gd name="connsiteY3" fmla="*/ 178594 h 345281"/>
              <a:gd name="connsiteX4" fmla="*/ 78582 w 1471613"/>
              <a:gd name="connsiteY4" fmla="*/ 178594 h 345281"/>
              <a:gd name="connsiteX5" fmla="*/ 328613 w 1471613"/>
              <a:gd name="connsiteY5" fmla="*/ 150019 h 345281"/>
              <a:gd name="connsiteX6" fmla="*/ 704850 w 1471613"/>
              <a:gd name="connsiteY6" fmla="*/ 100012 h 345281"/>
              <a:gd name="connsiteX7" fmla="*/ 902494 w 1471613"/>
              <a:gd name="connsiteY7" fmla="*/ 64294 h 345281"/>
              <a:gd name="connsiteX8" fmla="*/ 1088232 w 1471613"/>
              <a:gd name="connsiteY8" fmla="*/ 4762 h 345281"/>
              <a:gd name="connsiteX9" fmla="*/ 1114425 w 1471613"/>
              <a:gd name="connsiteY9" fmla="*/ 0 h 345281"/>
              <a:gd name="connsiteX10" fmla="*/ 1162050 w 1471613"/>
              <a:gd name="connsiteY10" fmla="*/ 7144 h 345281"/>
              <a:gd name="connsiteX11" fmla="*/ 1238250 w 1471613"/>
              <a:gd name="connsiteY11" fmla="*/ 30956 h 345281"/>
              <a:gd name="connsiteX12" fmla="*/ 1333500 w 1471613"/>
              <a:gd name="connsiteY12" fmla="*/ 71437 h 345281"/>
              <a:gd name="connsiteX13" fmla="*/ 1366838 w 1471613"/>
              <a:gd name="connsiteY13" fmla="*/ 83344 h 345281"/>
              <a:gd name="connsiteX14" fmla="*/ 1426369 w 1471613"/>
              <a:gd name="connsiteY14" fmla="*/ 92869 h 345281"/>
              <a:gd name="connsiteX15" fmla="*/ 1471613 w 1471613"/>
              <a:gd name="connsiteY15" fmla="*/ 216694 h 345281"/>
              <a:gd name="connsiteX16" fmla="*/ 1340644 w 1471613"/>
              <a:gd name="connsiteY16" fmla="*/ 202406 h 345281"/>
              <a:gd name="connsiteX17" fmla="*/ 1154907 w 1471613"/>
              <a:gd name="connsiteY17" fmla="*/ 209550 h 345281"/>
              <a:gd name="connsiteX18" fmla="*/ 816769 w 1471613"/>
              <a:gd name="connsiteY18" fmla="*/ 245269 h 345281"/>
              <a:gd name="connsiteX19" fmla="*/ 461963 w 1471613"/>
              <a:gd name="connsiteY19" fmla="*/ 285750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1613" h="345281">
                <a:moveTo>
                  <a:pt x="461963" y="285750"/>
                </a:moveTo>
                <a:lnTo>
                  <a:pt x="83344" y="335756"/>
                </a:lnTo>
                <a:lnTo>
                  <a:pt x="33338" y="345281"/>
                </a:lnTo>
                <a:lnTo>
                  <a:pt x="0" y="178594"/>
                </a:lnTo>
                <a:lnTo>
                  <a:pt x="78582" y="178594"/>
                </a:lnTo>
                <a:lnTo>
                  <a:pt x="328613" y="150019"/>
                </a:lnTo>
                <a:lnTo>
                  <a:pt x="704850" y="100012"/>
                </a:lnTo>
                <a:lnTo>
                  <a:pt x="902494" y="64294"/>
                </a:lnTo>
                <a:lnTo>
                  <a:pt x="1088232" y="4762"/>
                </a:lnTo>
                <a:lnTo>
                  <a:pt x="1114425" y="0"/>
                </a:lnTo>
                <a:lnTo>
                  <a:pt x="1162050" y="7144"/>
                </a:lnTo>
                <a:lnTo>
                  <a:pt x="1238250" y="30956"/>
                </a:lnTo>
                <a:lnTo>
                  <a:pt x="1333500" y="71437"/>
                </a:lnTo>
                <a:lnTo>
                  <a:pt x="1366838" y="83344"/>
                </a:lnTo>
                <a:lnTo>
                  <a:pt x="1426369" y="92869"/>
                </a:lnTo>
                <a:lnTo>
                  <a:pt x="1471613" y="216694"/>
                </a:lnTo>
                <a:lnTo>
                  <a:pt x="1340644" y="202406"/>
                </a:lnTo>
                <a:lnTo>
                  <a:pt x="1154907" y="209550"/>
                </a:lnTo>
                <a:lnTo>
                  <a:pt x="816769" y="245269"/>
                </a:lnTo>
                <a:lnTo>
                  <a:pt x="461963" y="2857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340FD88-34EC-468A-9629-643A2B53231A}"/>
              </a:ext>
            </a:extLst>
          </p:cNvPr>
          <p:cNvSpPr/>
          <p:nvPr/>
        </p:nvSpPr>
        <p:spPr>
          <a:xfrm>
            <a:off x="5324476" y="5551489"/>
            <a:ext cx="1427163" cy="339725"/>
          </a:xfrm>
          <a:custGeom>
            <a:avLst/>
            <a:gdLst>
              <a:gd name="connsiteX0" fmla="*/ 516731 w 1426369"/>
              <a:gd name="connsiteY0" fmla="*/ 269081 h 340519"/>
              <a:gd name="connsiteX1" fmla="*/ 276225 w 1426369"/>
              <a:gd name="connsiteY1" fmla="*/ 307181 h 340519"/>
              <a:gd name="connsiteX2" fmla="*/ 252413 w 1426369"/>
              <a:gd name="connsiteY2" fmla="*/ 309562 h 340519"/>
              <a:gd name="connsiteX3" fmla="*/ 228600 w 1426369"/>
              <a:gd name="connsiteY3" fmla="*/ 309562 h 340519"/>
              <a:gd name="connsiteX4" fmla="*/ 195263 w 1426369"/>
              <a:gd name="connsiteY4" fmla="*/ 307181 h 340519"/>
              <a:gd name="connsiteX5" fmla="*/ 152400 w 1426369"/>
              <a:gd name="connsiteY5" fmla="*/ 297656 h 340519"/>
              <a:gd name="connsiteX6" fmla="*/ 97631 w 1426369"/>
              <a:gd name="connsiteY6" fmla="*/ 280987 h 340519"/>
              <a:gd name="connsiteX7" fmla="*/ 54769 w 1426369"/>
              <a:gd name="connsiteY7" fmla="*/ 261937 h 340519"/>
              <a:gd name="connsiteX8" fmla="*/ 0 w 1426369"/>
              <a:gd name="connsiteY8" fmla="*/ 169069 h 340519"/>
              <a:gd name="connsiteX9" fmla="*/ 102394 w 1426369"/>
              <a:gd name="connsiteY9" fmla="*/ 157162 h 340519"/>
              <a:gd name="connsiteX10" fmla="*/ 433388 w 1426369"/>
              <a:gd name="connsiteY10" fmla="*/ 109537 h 340519"/>
              <a:gd name="connsiteX11" fmla="*/ 897731 w 1426369"/>
              <a:gd name="connsiteY11" fmla="*/ 40481 h 340519"/>
              <a:gd name="connsiteX12" fmla="*/ 1119188 w 1426369"/>
              <a:gd name="connsiteY12" fmla="*/ 4762 h 340519"/>
              <a:gd name="connsiteX13" fmla="*/ 1159669 w 1426369"/>
              <a:gd name="connsiteY13" fmla="*/ 0 h 340519"/>
              <a:gd name="connsiteX14" fmla="*/ 1195388 w 1426369"/>
              <a:gd name="connsiteY14" fmla="*/ 0 h 340519"/>
              <a:gd name="connsiteX15" fmla="*/ 1254919 w 1426369"/>
              <a:gd name="connsiteY15" fmla="*/ 16669 h 340519"/>
              <a:gd name="connsiteX16" fmla="*/ 1364456 w 1426369"/>
              <a:gd name="connsiteY16" fmla="*/ 59531 h 340519"/>
              <a:gd name="connsiteX17" fmla="*/ 1407319 w 1426369"/>
              <a:gd name="connsiteY17" fmla="*/ 73819 h 340519"/>
              <a:gd name="connsiteX18" fmla="*/ 1426369 w 1426369"/>
              <a:gd name="connsiteY18" fmla="*/ 340519 h 340519"/>
              <a:gd name="connsiteX19" fmla="*/ 1390650 w 1426369"/>
              <a:gd name="connsiteY19" fmla="*/ 297656 h 340519"/>
              <a:gd name="connsiteX20" fmla="*/ 1352550 w 1426369"/>
              <a:gd name="connsiteY20" fmla="*/ 261937 h 340519"/>
              <a:gd name="connsiteX21" fmla="*/ 1319213 w 1426369"/>
              <a:gd name="connsiteY21" fmla="*/ 240506 h 340519"/>
              <a:gd name="connsiteX22" fmla="*/ 1254919 w 1426369"/>
              <a:gd name="connsiteY22" fmla="*/ 211931 h 340519"/>
              <a:gd name="connsiteX23" fmla="*/ 1207294 w 1426369"/>
              <a:gd name="connsiteY23" fmla="*/ 204787 h 340519"/>
              <a:gd name="connsiteX24" fmla="*/ 1147763 w 1426369"/>
              <a:gd name="connsiteY24" fmla="*/ 197644 h 340519"/>
              <a:gd name="connsiteX25" fmla="*/ 1071563 w 1426369"/>
              <a:gd name="connsiteY25" fmla="*/ 195262 h 340519"/>
              <a:gd name="connsiteX26" fmla="*/ 862013 w 1426369"/>
              <a:gd name="connsiteY26" fmla="*/ 219075 h 340519"/>
              <a:gd name="connsiteX27" fmla="*/ 516731 w 1426369"/>
              <a:gd name="connsiteY27" fmla="*/ 269081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6369" h="340519">
                <a:moveTo>
                  <a:pt x="516731" y="269081"/>
                </a:moveTo>
                <a:lnTo>
                  <a:pt x="276225" y="307181"/>
                </a:lnTo>
                <a:lnTo>
                  <a:pt x="252413" y="309562"/>
                </a:lnTo>
                <a:lnTo>
                  <a:pt x="228600" y="309562"/>
                </a:lnTo>
                <a:lnTo>
                  <a:pt x="195263" y="307181"/>
                </a:lnTo>
                <a:lnTo>
                  <a:pt x="152400" y="297656"/>
                </a:lnTo>
                <a:lnTo>
                  <a:pt x="97631" y="280987"/>
                </a:lnTo>
                <a:lnTo>
                  <a:pt x="54769" y="261937"/>
                </a:lnTo>
                <a:lnTo>
                  <a:pt x="0" y="169069"/>
                </a:lnTo>
                <a:lnTo>
                  <a:pt x="102394" y="157162"/>
                </a:lnTo>
                <a:lnTo>
                  <a:pt x="433388" y="109537"/>
                </a:lnTo>
                <a:lnTo>
                  <a:pt x="897731" y="40481"/>
                </a:lnTo>
                <a:lnTo>
                  <a:pt x="1119188" y="4762"/>
                </a:lnTo>
                <a:lnTo>
                  <a:pt x="1159669" y="0"/>
                </a:lnTo>
                <a:lnTo>
                  <a:pt x="1195388" y="0"/>
                </a:lnTo>
                <a:lnTo>
                  <a:pt x="1254919" y="16669"/>
                </a:lnTo>
                <a:lnTo>
                  <a:pt x="1364456" y="59531"/>
                </a:lnTo>
                <a:lnTo>
                  <a:pt x="1407319" y="73819"/>
                </a:lnTo>
                <a:lnTo>
                  <a:pt x="1426369" y="340519"/>
                </a:lnTo>
                <a:lnTo>
                  <a:pt x="1390650" y="297656"/>
                </a:lnTo>
                <a:lnTo>
                  <a:pt x="1352550" y="261937"/>
                </a:lnTo>
                <a:lnTo>
                  <a:pt x="1319213" y="240506"/>
                </a:lnTo>
                <a:lnTo>
                  <a:pt x="1254919" y="211931"/>
                </a:lnTo>
                <a:lnTo>
                  <a:pt x="1207294" y="204787"/>
                </a:lnTo>
                <a:lnTo>
                  <a:pt x="1147763" y="197644"/>
                </a:lnTo>
                <a:lnTo>
                  <a:pt x="1071563" y="195262"/>
                </a:lnTo>
                <a:lnTo>
                  <a:pt x="862013" y="219075"/>
                </a:lnTo>
                <a:lnTo>
                  <a:pt x="516731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B912F77-876A-4454-A907-88C7CA66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863" y="1327162"/>
            <a:ext cx="4871126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2F69E37-63E3-4509-A0C2-29E1D3B6A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5" y="1298673"/>
            <a:ext cx="4877223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 animBg="1"/>
      <p:bldP spid="22" grpId="0" animBg="1"/>
      <p:bldP spid="19" grpId="0" animBg="1"/>
      <p:bldP spid="14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6E24251-0077-486B-A3DB-CF688CEB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37" y="1109271"/>
            <a:ext cx="4871126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8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きょうの できごと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思 記 曜 肉</a:t>
            </a:r>
          </a:p>
        </p:txBody>
      </p:sp>
    </p:spTree>
    <p:extLst>
      <p:ext uri="{BB962C8B-B14F-4D97-AF65-F5344CB8AC3E}">
        <p14:creationId xmlns:p14="http://schemas.microsoft.com/office/powerpoint/2010/main" val="61357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678386"/>
            <a:ext cx="87407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お手紙　　　　　　　　　　　　　　　　　　　紙 来 時 帰 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主語と述語に気をつけよう　　　　　　　　　　里 食 明 池 週 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かん字の読み方　　　　　　　　　　　　　　　東 京 古 寺 西 止 道 場 台 新 船 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秋がいっぱい　　　　　　　　　　　　　　　　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そうだんにのってください　　　　　　　　　　合 活 理 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馬のおもちゃの作り方　　　　　　　　　　　　馬 画 用 首 細 角 工 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かたかなで書くことば　　　　　　　　　　　　鳴 戸 麦 茶 地 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わたしはおねえさん　　　　　　　　　　　　　自 歌 心 答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お話のさくしゃになろう　　　　　　　　　　　野 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冬がいっぱい　　　　　　　　　　　　　　　　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にたいみのことば、はんたいのいみのことば　　星 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おにごっこ　　　　　　　　　　　　　　　　　走 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見たこと、かんじたこと　　　　　　　　　　　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楽しかったよ、二年生　　　　　　　　　　　　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カンジーはかせの大はつめい　　　　　　　　　才 門 弓 矢 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スーホの白い馬　　　　　　　　　　　　　　　北 牛 引 売 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すてきなところをつたえよう　　　　　　　　　計 直</a:t>
            </a:r>
            <a:endParaRPr lang="ja-JP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7087BB-D769-40A9-B96F-7CDC86119510}"/>
              </a:ext>
            </a:extLst>
          </p:cNvPr>
          <p:cNvSpPr/>
          <p:nvPr/>
        </p:nvSpPr>
        <p:spPr>
          <a:xfrm>
            <a:off x="1714962" y="1147741"/>
            <a:ext cx="863600" cy="360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358A719-3F51-4A51-AE05-143AEA59934F}"/>
              </a:ext>
            </a:extLst>
          </p:cNvPr>
          <p:cNvSpPr/>
          <p:nvPr/>
        </p:nvSpPr>
        <p:spPr>
          <a:xfrm rot="16200000">
            <a:off x="3568701" y="2344738"/>
            <a:ext cx="2170112" cy="728663"/>
          </a:xfrm>
          <a:custGeom>
            <a:avLst/>
            <a:gdLst>
              <a:gd name="connsiteX0" fmla="*/ 1483519 w 2169319"/>
              <a:gd name="connsiteY0" fmla="*/ 338137 h 728662"/>
              <a:gd name="connsiteX1" fmla="*/ 1724025 w 2169319"/>
              <a:gd name="connsiteY1" fmla="*/ 307181 h 728662"/>
              <a:gd name="connsiteX2" fmla="*/ 1776413 w 2169319"/>
              <a:gd name="connsiteY2" fmla="*/ 295275 h 728662"/>
              <a:gd name="connsiteX3" fmla="*/ 1869282 w 2169319"/>
              <a:gd name="connsiteY3" fmla="*/ 252412 h 728662"/>
              <a:gd name="connsiteX4" fmla="*/ 1959769 w 2169319"/>
              <a:gd name="connsiteY4" fmla="*/ 197643 h 728662"/>
              <a:gd name="connsiteX5" fmla="*/ 2014538 w 2169319"/>
              <a:gd name="connsiteY5" fmla="*/ 145256 h 728662"/>
              <a:gd name="connsiteX6" fmla="*/ 2078832 w 2169319"/>
              <a:gd name="connsiteY6" fmla="*/ 59531 h 728662"/>
              <a:gd name="connsiteX7" fmla="*/ 2102644 w 2169319"/>
              <a:gd name="connsiteY7" fmla="*/ 16668 h 728662"/>
              <a:gd name="connsiteX8" fmla="*/ 2121694 w 2169319"/>
              <a:gd name="connsiteY8" fmla="*/ 2381 h 728662"/>
              <a:gd name="connsiteX9" fmla="*/ 2143125 w 2169319"/>
              <a:gd name="connsiteY9" fmla="*/ 0 h 728662"/>
              <a:gd name="connsiteX10" fmla="*/ 2155032 w 2169319"/>
              <a:gd name="connsiteY10" fmla="*/ 0 h 728662"/>
              <a:gd name="connsiteX11" fmla="*/ 2164557 w 2169319"/>
              <a:gd name="connsiteY11" fmla="*/ 2381 h 728662"/>
              <a:gd name="connsiteX12" fmla="*/ 2169319 w 2169319"/>
              <a:gd name="connsiteY12" fmla="*/ 9525 h 728662"/>
              <a:gd name="connsiteX13" fmla="*/ 2166938 w 2169319"/>
              <a:gd name="connsiteY13" fmla="*/ 30956 h 728662"/>
              <a:gd name="connsiteX14" fmla="*/ 2155032 w 2169319"/>
              <a:gd name="connsiteY14" fmla="*/ 59531 h 728662"/>
              <a:gd name="connsiteX15" fmla="*/ 2138363 w 2169319"/>
              <a:gd name="connsiteY15" fmla="*/ 161925 h 728662"/>
              <a:gd name="connsiteX16" fmla="*/ 2116932 w 2169319"/>
              <a:gd name="connsiteY16" fmla="*/ 261937 h 728662"/>
              <a:gd name="connsiteX17" fmla="*/ 2100263 w 2169319"/>
              <a:gd name="connsiteY17" fmla="*/ 340518 h 728662"/>
              <a:gd name="connsiteX18" fmla="*/ 2078832 w 2169319"/>
              <a:gd name="connsiteY18" fmla="*/ 407193 h 728662"/>
              <a:gd name="connsiteX19" fmla="*/ 2043113 w 2169319"/>
              <a:gd name="connsiteY19" fmla="*/ 485775 h 728662"/>
              <a:gd name="connsiteX20" fmla="*/ 1828800 w 2169319"/>
              <a:gd name="connsiteY20" fmla="*/ 571500 h 728662"/>
              <a:gd name="connsiteX21" fmla="*/ 1273969 w 2169319"/>
              <a:gd name="connsiteY21" fmla="*/ 633412 h 728662"/>
              <a:gd name="connsiteX22" fmla="*/ 1131094 w 2169319"/>
              <a:gd name="connsiteY22" fmla="*/ 647700 h 728662"/>
              <a:gd name="connsiteX23" fmla="*/ 421482 w 2169319"/>
              <a:gd name="connsiteY23" fmla="*/ 707231 h 728662"/>
              <a:gd name="connsiteX24" fmla="*/ 266700 w 2169319"/>
              <a:gd name="connsiteY24" fmla="*/ 728662 h 728662"/>
              <a:gd name="connsiteX25" fmla="*/ 204788 w 2169319"/>
              <a:gd name="connsiteY25" fmla="*/ 728662 h 728662"/>
              <a:gd name="connsiteX26" fmla="*/ 100013 w 2169319"/>
              <a:gd name="connsiteY26" fmla="*/ 723900 h 728662"/>
              <a:gd name="connsiteX27" fmla="*/ 71438 w 2169319"/>
              <a:gd name="connsiteY27" fmla="*/ 721518 h 728662"/>
              <a:gd name="connsiteX28" fmla="*/ 40482 w 2169319"/>
              <a:gd name="connsiteY28" fmla="*/ 714375 h 728662"/>
              <a:gd name="connsiteX29" fmla="*/ 16669 w 2169319"/>
              <a:gd name="connsiteY29" fmla="*/ 697706 h 728662"/>
              <a:gd name="connsiteX30" fmla="*/ 4763 w 2169319"/>
              <a:gd name="connsiteY30" fmla="*/ 681037 h 728662"/>
              <a:gd name="connsiteX31" fmla="*/ 0 w 2169319"/>
              <a:gd name="connsiteY31" fmla="*/ 659606 h 728662"/>
              <a:gd name="connsiteX32" fmla="*/ 4763 w 2169319"/>
              <a:gd name="connsiteY32" fmla="*/ 635793 h 728662"/>
              <a:gd name="connsiteX33" fmla="*/ 16669 w 2169319"/>
              <a:gd name="connsiteY33" fmla="*/ 607218 h 728662"/>
              <a:gd name="connsiteX34" fmla="*/ 45244 w 2169319"/>
              <a:gd name="connsiteY34" fmla="*/ 571500 h 728662"/>
              <a:gd name="connsiteX35" fmla="*/ 97632 w 2169319"/>
              <a:gd name="connsiteY35" fmla="*/ 533400 h 728662"/>
              <a:gd name="connsiteX36" fmla="*/ 169069 w 2169319"/>
              <a:gd name="connsiteY36" fmla="*/ 490537 h 728662"/>
              <a:gd name="connsiteX37" fmla="*/ 211932 w 2169319"/>
              <a:gd name="connsiteY37" fmla="*/ 476250 h 728662"/>
              <a:gd name="connsiteX38" fmla="*/ 271463 w 2169319"/>
              <a:gd name="connsiteY38" fmla="*/ 461962 h 728662"/>
              <a:gd name="connsiteX39" fmla="*/ 330994 w 2169319"/>
              <a:gd name="connsiteY39" fmla="*/ 459581 h 728662"/>
              <a:gd name="connsiteX40" fmla="*/ 447675 w 2169319"/>
              <a:gd name="connsiteY40" fmla="*/ 445293 h 728662"/>
              <a:gd name="connsiteX41" fmla="*/ 581025 w 2169319"/>
              <a:gd name="connsiteY41" fmla="*/ 440531 h 728662"/>
              <a:gd name="connsiteX42" fmla="*/ 702469 w 2169319"/>
              <a:gd name="connsiteY42" fmla="*/ 440531 h 728662"/>
              <a:gd name="connsiteX43" fmla="*/ 795338 w 2169319"/>
              <a:gd name="connsiteY43" fmla="*/ 433387 h 728662"/>
              <a:gd name="connsiteX44" fmla="*/ 1135857 w 2169319"/>
              <a:gd name="connsiteY44" fmla="*/ 388143 h 728662"/>
              <a:gd name="connsiteX45" fmla="*/ 1483519 w 2169319"/>
              <a:gd name="connsiteY45" fmla="*/ 338137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69319" h="728662">
                <a:moveTo>
                  <a:pt x="1483519" y="338137"/>
                </a:moveTo>
                <a:lnTo>
                  <a:pt x="1724025" y="307181"/>
                </a:lnTo>
                <a:lnTo>
                  <a:pt x="1776413" y="295275"/>
                </a:lnTo>
                <a:lnTo>
                  <a:pt x="1869282" y="252412"/>
                </a:lnTo>
                <a:lnTo>
                  <a:pt x="1959769" y="197643"/>
                </a:lnTo>
                <a:lnTo>
                  <a:pt x="2014538" y="145256"/>
                </a:lnTo>
                <a:lnTo>
                  <a:pt x="2078832" y="59531"/>
                </a:lnTo>
                <a:lnTo>
                  <a:pt x="2102644" y="16668"/>
                </a:lnTo>
                <a:lnTo>
                  <a:pt x="2121694" y="2381"/>
                </a:lnTo>
                <a:lnTo>
                  <a:pt x="2143125" y="0"/>
                </a:lnTo>
                <a:lnTo>
                  <a:pt x="2155032" y="0"/>
                </a:lnTo>
                <a:lnTo>
                  <a:pt x="2164557" y="2381"/>
                </a:lnTo>
                <a:lnTo>
                  <a:pt x="2169319" y="9525"/>
                </a:lnTo>
                <a:lnTo>
                  <a:pt x="2166938" y="30956"/>
                </a:lnTo>
                <a:lnTo>
                  <a:pt x="2155032" y="59531"/>
                </a:lnTo>
                <a:lnTo>
                  <a:pt x="2138363" y="161925"/>
                </a:lnTo>
                <a:lnTo>
                  <a:pt x="2116932" y="261937"/>
                </a:lnTo>
                <a:lnTo>
                  <a:pt x="2100263" y="340518"/>
                </a:lnTo>
                <a:lnTo>
                  <a:pt x="2078832" y="407193"/>
                </a:lnTo>
                <a:lnTo>
                  <a:pt x="2043113" y="485775"/>
                </a:lnTo>
                <a:lnTo>
                  <a:pt x="1828800" y="571500"/>
                </a:lnTo>
                <a:lnTo>
                  <a:pt x="1273969" y="633412"/>
                </a:lnTo>
                <a:lnTo>
                  <a:pt x="1131094" y="647700"/>
                </a:lnTo>
                <a:lnTo>
                  <a:pt x="421482" y="707231"/>
                </a:lnTo>
                <a:lnTo>
                  <a:pt x="266700" y="728662"/>
                </a:lnTo>
                <a:lnTo>
                  <a:pt x="204788" y="728662"/>
                </a:lnTo>
                <a:lnTo>
                  <a:pt x="100013" y="723900"/>
                </a:lnTo>
                <a:lnTo>
                  <a:pt x="71438" y="721518"/>
                </a:lnTo>
                <a:lnTo>
                  <a:pt x="40482" y="714375"/>
                </a:lnTo>
                <a:lnTo>
                  <a:pt x="16669" y="697706"/>
                </a:lnTo>
                <a:lnTo>
                  <a:pt x="4763" y="681037"/>
                </a:lnTo>
                <a:lnTo>
                  <a:pt x="0" y="659606"/>
                </a:lnTo>
                <a:lnTo>
                  <a:pt x="4763" y="635793"/>
                </a:lnTo>
                <a:lnTo>
                  <a:pt x="16669" y="607218"/>
                </a:lnTo>
                <a:lnTo>
                  <a:pt x="45244" y="571500"/>
                </a:lnTo>
                <a:lnTo>
                  <a:pt x="97632" y="533400"/>
                </a:lnTo>
                <a:lnTo>
                  <a:pt x="169069" y="490537"/>
                </a:lnTo>
                <a:lnTo>
                  <a:pt x="211932" y="476250"/>
                </a:lnTo>
                <a:lnTo>
                  <a:pt x="271463" y="461962"/>
                </a:lnTo>
                <a:lnTo>
                  <a:pt x="330994" y="459581"/>
                </a:lnTo>
                <a:cubicBezTo>
                  <a:pt x="369876" y="454721"/>
                  <a:pt x="408491" y="445293"/>
                  <a:pt x="447675" y="445293"/>
                </a:cubicBezTo>
                <a:lnTo>
                  <a:pt x="581025" y="440531"/>
                </a:lnTo>
                <a:lnTo>
                  <a:pt x="702469" y="440531"/>
                </a:lnTo>
                <a:lnTo>
                  <a:pt x="795338" y="433387"/>
                </a:lnTo>
                <a:lnTo>
                  <a:pt x="1135857" y="388143"/>
                </a:lnTo>
                <a:lnTo>
                  <a:pt x="1483519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2DAA283-DA7E-4E2D-89CB-D924A35E538F}"/>
              </a:ext>
            </a:extLst>
          </p:cNvPr>
          <p:cNvSpPr/>
          <p:nvPr/>
        </p:nvSpPr>
        <p:spPr>
          <a:xfrm>
            <a:off x="5722939" y="3881438"/>
            <a:ext cx="517525" cy="717550"/>
          </a:xfrm>
          <a:custGeom>
            <a:avLst/>
            <a:gdLst>
              <a:gd name="connsiteX0" fmla="*/ 235744 w 519112"/>
              <a:gd name="connsiteY0" fmla="*/ 476250 h 716756"/>
              <a:gd name="connsiteX1" fmla="*/ 180975 w 519112"/>
              <a:gd name="connsiteY1" fmla="*/ 388143 h 716756"/>
              <a:gd name="connsiteX2" fmla="*/ 140494 w 519112"/>
              <a:gd name="connsiteY2" fmla="*/ 316706 h 716756"/>
              <a:gd name="connsiteX3" fmla="*/ 64294 w 519112"/>
              <a:gd name="connsiteY3" fmla="*/ 173831 h 716756"/>
              <a:gd name="connsiteX4" fmla="*/ 14287 w 519112"/>
              <a:gd name="connsiteY4" fmla="*/ 76200 h 716756"/>
              <a:gd name="connsiteX5" fmla="*/ 0 w 519112"/>
              <a:gd name="connsiteY5" fmla="*/ 35718 h 716756"/>
              <a:gd name="connsiteX6" fmla="*/ 0 w 519112"/>
              <a:gd name="connsiteY6" fmla="*/ 23812 h 716756"/>
              <a:gd name="connsiteX7" fmla="*/ 0 w 519112"/>
              <a:gd name="connsiteY7" fmla="*/ 11906 h 716756"/>
              <a:gd name="connsiteX8" fmla="*/ 4762 w 519112"/>
              <a:gd name="connsiteY8" fmla="*/ 2381 h 716756"/>
              <a:gd name="connsiteX9" fmla="*/ 16669 w 519112"/>
              <a:gd name="connsiteY9" fmla="*/ 0 h 716756"/>
              <a:gd name="connsiteX10" fmla="*/ 40481 w 519112"/>
              <a:gd name="connsiteY10" fmla="*/ 7143 h 716756"/>
              <a:gd name="connsiteX11" fmla="*/ 54769 w 519112"/>
              <a:gd name="connsiteY11" fmla="*/ 16668 h 716756"/>
              <a:gd name="connsiteX12" fmla="*/ 102394 w 519112"/>
              <a:gd name="connsiteY12" fmla="*/ 61912 h 716756"/>
              <a:gd name="connsiteX13" fmla="*/ 161925 w 519112"/>
              <a:gd name="connsiteY13" fmla="*/ 114300 h 716756"/>
              <a:gd name="connsiteX14" fmla="*/ 245269 w 519112"/>
              <a:gd name="connsiteY14" fmla="*/ 173831 h 716756"/>
              <a:gd name="connsiteX15" fmla="*/ 292894 w 519112"/>
              <a:gd name="connsiteY15" fmla="*/ 190500 h 716756"/>
              <a:gd name="connsiteX16" fmla="*/ 359569 w 519112"/>
              <a:gd name="connsiteY16" fmla="*/ 197643 h 716756"/>
              <a:gd name="connsiteX17" fmla="*/ 385762 w 519112"/>
              <a:gd name="connsiteY17" fmla="*/ 197643 h 716756"/>
              <a:gd name="connsiteX18" fmla="*/ 519112 w 519112"/>
              <a:gd name="connsiteY18" fmla="*/ 435768 h 716756"/>
              <a:gd name="connsiteX19" fmla="*/ 514350 w 519112"/>
              <a:gd name="connsiteY19" fmla="*/ 492918 h 716756"/>
              <a:gd name="connsiteX20" fmla="*/ 516731 w 519112"/>
              <a:gd name="connsiteY20" fmla="*/ 552450 h 716756"/>
              <a:gd name="connsiteX21" fmla="*/ 519112 w 519112"/>
              <a:gd name="connsiteY21" fmla="*/ 600075 h 716756"/>
              <a:gd name="connsiteX22" fmla="*/ 514350 w 519112"/>
              <a:gd name="connsiteY22" fmla="*/ 652462 h 716756"/>
              <a:gd name="connsiteX23" fmla="*/ 507206 w 519112"/>
              <a:gd name="connsiteY23" fmla="*/ 685800 h 716756"/>
              <a:gd name="connsiteX24" fmla="*/ 497681 w 519112"/>
              <a:gd name="connsiteY24" fmla="*/ 704850 h 716756"/>
              <a:gd name="connsiteX25" fmla="*/ 483394 w 519112"/>
              <a:gd name="connsiteY25" fmla="*/ 714375 h 716756"/>
              <a:gd name="connsiteX26" fmla="*/ 464344 w 519112"/>
              <a:gd name="connsiteY26" fmla="*/ 716756 h 716756"/>
              <a:gd name="connsiteX27" fmla="*/ 431006 w 519112"/>
              <a:gd name="connsiteY27" fmla="*/ 709612 h 716756"/>
              <a:gd name="connsiteX28" fmla="*/ 381000 w 519112"/>
              <a:gd name="connsiteY28" fmla="*/ 669131 h 716756"/>
              <a:gd name="connsiteX29" fmla="*/ 235744 w 519112"/>
              <a:gd name="connsiteY29" fmla="*/ 476250 h 71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9112" h="716756">
                <a:moveTo>
                  <a:pt x="235744" y="476250"/>
                </a:moveTo>
                <a:lnTo>
                  <a:pt x="180975" y="388143"/>
                </a:lnTo>
                <a:lnTo>
                  <a:pt x="140494" y="316706"/>
                </a:lnTo>
                <a:lnTo>
                  <a:pt x="64294" y="173831"/>
                </a:lnTo>
                <a:lnTo>
                  <a:pt x="14287" y="76200"/>
                </a:lnTo>
                <a:lnTo>
                  <a:pt x="0" y="35718"/>
                </a:lnTo>
                <a:lnTo>
                  <a:pt x="0" y="23812"/>
                </a:lnTo>
                <a:lnTo>
                  <a:pt x="0" y="11906"/>
                </a:lnTo>
                <a:lnTo>
                  <a:pt x="4762" y="2381"/>
                </a:lnTo>
                <a:lnTo>
                  <a:pt x="16669" y="0"/>
                </a:lnTo>
                <a:lnTo>
                  <a:pt x="40481" y="7143"/>
                </a:lnTo>
                <a:lnTo>
                  <a:pt x="54769" y="16668"/>
                </a:lnTo>
                <a:lnTo>
                  <a:pt x="102394" y="61912"/>
                </a:lnTo>
                <a:lnTo>
                  <a:pt x="161925" y="114300"/>
                </a:lnTo>
                <a:lnTo>
                  <a:pt x="245269" y="173831"/>
                </a:lnTo>
                <a:lnTo>
                  <a:pt x="292894" y="190500"/>
                </a:lnTo>
                <a:lnTo>
                  <a:pt x="359569" y="197643"/>
                </a:lnTo>
                <a:lnTo>
                  <a:pt x="385762" y="197643"/>
                </a:lnTo>
                <a:lnTo>
                  <a:pt x="519112" y="435768"/>
                </a:lnTo>
                <a:lnTo>
                  <a:pt x="514350" y="492918"/>
                </a:lnTo>
                <a:cubicBezTo>
                  <a:pt x="515144" y="512762"/>
                  <a:pt x="517525" y="523081"/>
                  <a:pt x="516731" y="552450"/>
                </a:cubicBezTo>
                <a:lnTo>
                  <a:pt x="519112" y="600075"/>
                </a:lnTo>
                <a:lnTo>
                  <a:pt x="514350" y="652462"/>
                </a:lnTo>
                <a:lnTo>
                  <a:pt x="507206" y="685800"/>
                </a:lnTo>
                <a:lnTo>
                  <a:pt x="497681" y="704850"/>
                </a:lnTo>
                <a:lnTo>
                  <a:pt x="483394" y="714375"/>
                </a:lnTo>
                <a:lnTo>
                  <a:pt x="464344" y="716756"/>
                </a:lnTo>
                <a:lnTo>
                  <a:pt x="431006" y="709612"/>
                </a:lnTo>
                <a:lnTo>
                  <a:pt x="381000" y="669131"/>
                </a:lnTo>
                <a:lnTo>
                  <a:pt x="235744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37A38BB-8C16-44C3-A7B5-FCD03B1B7A32}"/>
              </a:ext>
            </a:extLst>
          </p:cNvPr>
          <p:cNvSpPr/>
          <p:nvPr/>
        </p:nvSpPr>
        <p:spPr>
          <a:xfrm>
            <a:off x="7345364" y="3836988"/>
            <a:ext cx="884237" cy="965200"/>
          </a:xfrm>
          <a:custGeom>
            <a:avLst/>
            <a:gdLst>
              <a:gd name="connsiteX0" fmla="*/ 521494 w 883444"/>
              <a:gd name="connsiteY0" fmla="*/ 700087 h 966787"/>
              <a:gd name="connsiteX1" fmla="*/ 409575 w 883444"/>
              <a:gd name="connsiteY1" fmla="*/ 550069 h 966787"/>
              <a:gd name="connsiteX2" fmla="*/ 276225 w 883444"/>
              <a:gd name="connsiteY2" fmla="*/ 381000 h 966787"/>
              <a:gd name="connsiteX3" fmla="*/ 166688 w 883444"/>
              <a:gd name="connsiteY3" fmla="*/ 245269 h 966787"/>
              <a:gd name="connsiteX4" fmla="*/ 64294 w 883444"/>
              <a:gd name="connsiteY4" fmla="*/ 123825 h 966787"/>
              <a:gd name="connsiteX5" fmla="*/ 23813 w 883444"/>
              <a:gd name="connsiteY5" fmla="*/ 78581 h 966787"/>
              <a:gd name="connsiteX6" fmla="*/ 11907 w 883444"/>
              <a:gd name="connsiteY6" fmla="*/ 57150 h 966787"/>
              <a:gd name="connsiteX7" fmla="*/ 4763 w 883444"/>
              <a:gd name="connsiteY7" fmla="*/ 40481 h 966787"/>
              <a:gd name="connsiteX8" fmla="*/ 0 w 883444"/>
              <a:gd name="connsiteY8" fmla="*/ 21431 h 966787"/>
              <a:gd name="connsiteX9" fmla="*/ 2382 w 883444"/>
              <a:gd name="connsiteY9" fmla="*/ 9525 h 966787"/>
              <a:gd name="connsiteX10" fmla="*/ 7144 w 883444"/>
              <a:gd name="connsiteY10" fmla="*/ 4762 h 966787"/>
              <a:gd name="connsiteX11" fmla="*/ 19050 w 883444"/>
              <a:gd name="connsiteY11" fmla="*/ 0 h 966787"/>
              <a:gd name="connsiteX12" fmla="*/ 66675 w 883444"/>
              <a:gd name="connsiteY12" fmla="*/ 14287 h 966787"/>
              <a:gd name="connsiteX13" fmla="*/ 238125 w 883444"/>
              <a:gd name="connsiteY13" fmla="*/ 123825 h 966787"/>
              <a:gd name="connsiteX14" fmla="*/ 540544 w 883444"/>
              <a:gd name="connsiteY14" fmla="*/ 309562 h 966787"/>
              <a:gd name="connsiteX15" fmla="*/ 723900 w 883444"/>
              <a:gd name="connsiteY15" fmla="*/ 421481 h 966787"/>
              <a:gd name="connsiteX16" fmla="*/ 769144 w 883444"/>
              <a:gd name="connsiteY16" fmla="*/ 452437 h 966787"/>
              <a:gd name="connsiteX17" fmla="*/ 792957 w 883444"/>
              <a:gd name="connsiteY17" fmla="*/ 476250 h 966787"/>
              <a:gd name="connsiteX18" fmla="*/ 816769 w 883444"/>
              <a:gd name="connsiteY18" fmla="*/ 509587 h 966787"/>
              <a:gd name="connsiteX19" fmla="*/ 845344 w 883444"/>
              <a:gd name="connsiteY19" fmla="*/ 571500 h 966787"/>
              <a:gd name="connsiteX20" fmla="*/ 862013 w 883444"/>
              <a:gd name="connsiteY20" fmla="*/ 638175 h 966787"/>
              <a:gd name="connsiteX21" fmla="*/ 873919 w 883444"/>
              <a:gd name="connsiteY21" fmla="*/ 721519 h 966787"/>
              <a:gd name="connsiteX22" fmla="*/ 883444 w 883444"/>
              <a:gd name="connsiteY22" fmla="*/ 800100 h 966787"/>
              <a:gd name="connsiteX23" fmla="*/ 883444 w 883444"/>
              <a:gd name="connsiteY23" fmla="*/ 857250 h 966787"/>
              <a:gd name="connsiteX24" fmla="*/ 876300 w 883444"/>
              <a:gd name="connsiteY24" fmla="*/ 892969 h 966787"/>
              <a:gd name="connsiteX25" fmla="*/ 864394 w 883444"/>
              <a:gd name="connsiteY25" fmla="*/ 923925 h 966787"/>
              <a:gd name="connsiteX26" fmla="*/ 845344 w 883444"/>
              <a:gd name="connsiteY26" fmla="*/ 947737 h 966787"/>
              <a:gd name="connsiteX27" fmla="*/ 826294 w 883444"/>
              <a:gd name="connsiteY27" fmla="*/ 962025 h 966787"/>
              <a:gd name="connsiteX28" fmla="*/ 800100 w 883444"/>
              <a:gd name="connsiteY28" fmla="*/ 966787 h 966787"/>
              <a:gd name="connsiteX29" fmla="*/ 769144 w 883444"/>
              <a:gd name="connsiteY29" fmla="*/ 964406 h 966787"/>
              <a:gd name="connsiteX30" fmla="*/ 726282 w 883444"/>
              <a:gd name="connsiteY30" fmla="*/ 945356 h 966787"/>
              <a:gd name="connsiteX31" fmla="*/ 709613 w 883444"/>
              <a:gd name="connsiteY31" fmla="*/ 931069 h 966787"/>
              <a:gd name="connsiteX32" fmla="*/ 521494 w 883444"/>
              <a:gd name="connsiteY32" fmla="*/ 700087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3444" h="966787">
                <a:moveTo>
                  <a:pt x="521494" y="700087"/>
                </a:moveTo>
                <a:lnTo>
                  <a:pt x="409575" y="550069"/>
                </a:lnTo>
                <a:lnTo>
                  <a:pt x="276225" y="381000"/>
                </a:lnTo>
                <a:lnTo>
                  <a:pt x="166688" y="245269"/>
                </a:lnTo>
                <a:lnTo>
                  <a:pt x="64294" y="123825"/>
                </a:lnTo>
                <a:lnTo>
                  <a:pt x="23813" y="78581"/>
                </a:lnTo>
                <a:lnTo>
                  <a:pt x="11907" y="57150"/>
                </a:lnTo>
                <a:lnTo>
                  <a:pt x="4763" y="40481"/>
                </a:lnTo>
                <a:lnTo>
                  <a:pt x="0" y="21431"/>
                </a:lnTo>
                <a:lnTo>
                  <a:pt x="2382" y="9525"/>
                </a:lnTo>
                <a:lnTo>
                  <a:pt x="7144" y="4762"/>
                </a:lnTo>
                <a:lnTo>
                  <a:pt x="19050" y="0"/>
                </a:lnTo>
                <a:lnTo>
                  <a:pt x="66675" y="14287"/>
                </a:lnTo>
                <a:lnTo>
                  <a:pt x="238125" y="123825"/>
                </a:lnTo>
                <a:lnTo>
                  <a:pt x="540544" y="309562"/>
                </a:lnTo>
                <a:lnTo>
                  <a:pt x="723900" y="421481"/>
                </a:lnTo>
                <a:lnTo>
                  <a:pt x="769144" y="452437"/>
                </a:lnTo>
                <a:lnTo>
                  <a:pt x="792957" y="476250"/>
                </a:lnTo>
                <a:lnTo>
                  <a:pt x="816769" y="509587"/>
                </a:lnTo>
                <a:lnTo>
                  <a:pt x="845344" y="571500"/>
                </a:lnTo>
                <a:lnTo>
                  <a:pt x="862013" y="638175"/>
                </a:lnTo>
                <a:lnTo>
                  <a:pt x="873919" y="721519"/>
                </a:lnTo>
                <a:lnTo>
                  <a:pt x="883444" y="800100"/>
                </a:lnTo>
                <a:lnTo>
                  <a:pt x="883444" y="857250"/>
                </a:lnTo>
                <a:lnTo>
                  <a:pt x="876300" y="892969"/>
                </a:lnTo>
                <a:lnTo>
                  <a:pt x="864394" y="923925"/>
                </a:lnTo>
                <a:lnTo>
                  <a:pt x="845344" y="947737"/>
                </a:lnTo>
                <a:lnTo>
                  <a:pt x="826294" y="962025"/>
                </a:lnTo>
                <a:lnTo>
                  <a:pt x="800100" y="966787"/>
                </a:lnTo>
                <a:lnTo>
                  <a:pt x="769144" y="964406"/>
                </a:lnTo>
                <a:lnTo>
                  <a:pt x="726282" y="945356"/>
                </a:lnTo>
                <a:lnTo>
                  <a:pt x="709613" y="931069"/>
                </a:lnTo>
                <a:lnTo>
                  <a:pt x="521494" y="700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405D056-9168-43F2-8E27-BD4019DD5402}"/>
              </a:ext>
            </a:extLst>
          </p:cNvPr>
          <p:cNvSpPr/>
          <p:nvPr/>
        </p:nvSpPr>
        <p:spPr>
          <a:xfrm>
            <a:off x="3787775" y="4311650"/>
            <a:ext cx="528638" cy="1277938"/>
          </a:xfrm>
          <a:custGeom>
            <a:avLst/>
            <a:gdLst>
              <a:gd name="connsiteX0" fmla="*/ 212942 w 528598"/>
              <a:gd name="connsiteY0" fmla="*/ 681416 h 1277654"/>
              <a:gd name="connsiteX1" fmla="*/ 255531 w 528598"/>
              <a:gd name="connsiteY1" fmla="*/ 611270 h 1277654"/>
              <a:gd name="connsiteX2" fmla="*/ 308140 w 528598"/>
              <a:gd name="connsiteY2" fmla="*/ 513567 h 1277654"/>
              <a:gd name="connsiteX3" fmla="*/ 340708 w 528598"/>
              <a:gd name="connsiteY3" fmla="*/ 448431 h 1277654"/>
              <a:gd name="connsiteX4" fmla="*/ 370770 w 528598"/>
              <a:gd name="connsiteY4" fmla="*/ 358244 h 1277654"/>
              <a:gd name="connsiteX5" fmla="*/ 405843 w 528598"/>
              <a:gd name="connsiteY5" fmla="*/ 250520 h 1277654"/>
              <a:gd name="connsiteX6" fmla="*/ 428390 w 528598"/>
              <a:gd name="connsiteY6" fmla="*/ 125260 h 1277654"/>
              <a:gd name="connsiteX7" fmla="*/ 440916 w 528598"/>
              <a:gd name="connsiteY7" fmla="*/ 47599 h 1277654"/>
              <a:gd name="connsiteX8" fmla="*/ 445927 w 528598"/>
              <a:gd name="connsiteY8" fmla="*/ 22546 h 1277654"/>
              <a:gd name="connsiteX9" fmla="*/ 455947 w 528598"/>
              <a:gd name="connsiteY9" fmla="*/ 10020 h 1277654"/>
              <a:gd name="connsiteX10" fmla="*/ 470979 w 528598"/>
              <a:gd name="connsiteY10" fmla="*/ 2505 h 1277654"/>
              <a:gd name="connsiteX11" fmla="*/ 496031 w 528598"/>
              <a:gd name="connsiteY11" fmla="*/ 0 h 1277654"/>
              <a:gd name="connsiteX12" fmla="*/ 511062 w 528598"/>
              <a:gd name="connsiteY12" fmla="*/ 7515 h 1277654"/>
              <a:gd name="connsiteX13" fmla="*/ 518578 w 528598"/>
              <a:gd name="connsiteY13" fmla="*/ 25052 h 1277654"/>
              <a:gd name="connsiteX14" fmla="*/ 526093 w 528598"/>
              <a:gd name="connsiteY14" fmla="*/ 97703 h 1277654"/>
              <a:gd name="connsiteX15" fmla="*/ 528598 w 528598"/>
              <a:gd name="connsiteY15" fmla="*/ 200416 h 1277654"/>
              <a:gd name="connsiteX16" fmla="*/ 523588 w 528598"/>
              <a:gd name="connsiteY16" fmla="*/ 320666 h 1277654"/>
              <a:gd name="connsiteX17" fmla="*/ 498536 w 528598"/>
              <a:gd name="connsiteY17" fmla="*/ 506051 h 1277654"/>
              <a:gd name="connsiteX18" fmla="*/ 470979 w 528598"/>
              <a:gd name="connsiteY18" fmla="*/ 623796 h 1277654"/>
              <a:gd name="connsiteX19" fmla="*/ 393317 w 528598"/>
              <a:gd name="connsiteY19" fmla="*/ 846759 h 1277654"/>
              <a:gd name="connsiteX20" fmla="*/ 325677 w 528598"/>
              <a:gd name="connsiteY20" fmla="*/ 997071 h 1277654"/>
              <a:gd name="connsiteX21" fmla="*/ 250521 w 528598"/>
              <a:gd name="connsiteY21" fmla="*/ 1132353 h 1277654"/>
              <a:gd name="connsiteX22" fmla="*/ 200416 w 528598"/>
              <a:gd name="connsiteY22" fmla="*/ 1212519 h 1277654"/>
              <a:gd name="connsiteX23" fmla="*/ 182880 w 528598"/>
              <a:gd name="connsiteY23" fmla="*/ 1242582 h 1277654"/>
              <a:gd name="connsiteX24" fmla="*/ 155323 w 528598"/>
              <a:gd name="connsiteY24" fmla="*/ 1265128 h 1277654"/>
              <a:gd name="connsiteX25" fmla="*/ 125260 w 528598"/>
              <a:gd name="connsiteY25" fmla="*/ 1277654 h 1277654"/>
              <a:gd name="connsiteX26" fmla="*/ 95198 w 528598"/>
              <a:gd name="connsiteY26" fmla="*/ 1277654 h 1277654"/>
              <a:gd name="connsiteX27" fmla="*/ 72651 w 528598"/>
              <a:gd name="connsiteY27" fmla="*/ 1265128 h 1277654"/>
              <a:gd name="connsiteX28" fmla="*/ 50104 w 528598"/>
              <a:gd name="connsiteY28" fmla="*/ 1232561 h 1277654"/>
              <a:gd name="connsiteX29" fmla="*/ 25052 w 528598"/>
              <a:gd name="connsiteY29" fmla="*/ 1162415 h 1277654"/>
              <a:gd name="connsiteX30" fmla="*/ 7516 w 528598"/>
              <a:gd name="connsiteY30" fmla="*/ 1087259 h 1277654"/>
              <a:gd name="connsiteX31" fmla="*/ 0 w 528598"/>
              <a:gd name="connsiteY31" fmla="*/ 1032144 h 1277654"/>
              <a:gd name="connsiteX32" fmla="*/ 0 w 528598"/>
              <a:gd name="connsiteY32" fmla="*/ 1009597 h 1277654"/>
              <a:gd name="connsiteX33" fmla="*/ 7516 w 528598"/>
              <a:gd name="connsiteY33" fmla="*/ 972019 h 1277654"/>
              <a:gd name="connsiteX34" fmla="*/ 30062 w 528598"/>
              <a:gd name="connsiteY34" fmla="*/ 919410 h 1277654"/>
              <a:gd name="connsiteX35" fmla="*/ 70146 w 528598"/>
              <a:gd name="connsiteY35" fmla="*/ 851769 h 1277654"/>
              <a:gd name="connsiteX36" fmla="*/ 142797 w 528598"/>
              <a:gd name="connsiteY36" fmla="*/ 774108 h 1277654"/>
              <a:gd name="connsiteX37" fmla="*/ 212942 w 528598"/>
              <a:gd name="connsiteY37" fmla="*/ 681416 h 12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8598" h="1277654">
                <a:moveTo>
                  <a:pt x="212942" y="681416"/>
                </a:moveTo>
                <a:lnTo>
                  <a:pt x="255531" y="611270"/>
                </a:lnTo>
                <a:lnTo>
                  <a:pt x="308140" y="513567"/>
                </a:lnTo>
                <a:lnTo>
                  <a:pt x="340708" y="448431"/>
                </a:lnTo>
                <a:lnTo>
                  <a:pt x="370770" y="358244"/>
                </a:lnTo>
                <a:lnTo>
                  <a:pt x="405843" y="250520"/>
                </a:lnTo>
                <a:lnTo>
                  <a:pt x="428390" y="125260"/>
                </a:lnTo>
                <a:lnTo>
                  <a:pt x="440916" y="47599"/>
                </a:lnTo>
                <a:lnTo>
                  <a:pt x="445927" y="22546"/>
                </a:lnTo>
                <a:lnTo>
                  <a:pt x="455947" y="10020"/>
                </a:lnTo>
                <a:lnTo>
                  <a:pt x="470979" y="2505"/>
                </a:lnTo>
                <a:lnTo>
                  <a:pt x="496031" y="0"/>
                </a:lnTo>
                <a:lnTo>
                  <a:pt x="511062" y="7515"/>
                </a:lnTo>
                <a:lnTo>
                  <a:pt x="518578" y="25052"/>
                </a:lnTo>
                <a:lnTo>
                  <a:pt x="526093" y="97703"/>
                </a:lnTo>
                <a:lnTo>
                  <a:pt x="528598" y="200416"/>
                </a:lnTo>
                <a:lnTo>
                  <a:pt x="523588" y="320666"/>
                </a:lnTo>
                <a:lnTo>
                  <a:pt x="498536" y="506051"/>
                </a:lnTo>
                <a:lnTo>
                  <a:pt x="470979" y="623796"/>
                </a:lnTo>
                <a:lnTo>
                  <a:pt x="393317" y="846759"/>
                </a:lnTo>
                <a:lnTo>
                  <a:pt x="325677" y="997071"/>
                </a:lnTo>
                <a:lnTo>
                  <a:pt x="250521" y="1132353"/>
                </a:lnTo>
                <a:lnTo>
                  <a:pt x="200416" y="1212519"/>
                </a:lnTo>
                <a:lnTo>
                  <a:pt x="182880" y="1242582"/>
                </a:lnTo>
                <a:lnTo>
                  <a:pt x="155323" y="1265128"/>
                </a:lnTo>
                <a:lnTo>
                  <a:pt x="125260" y="1277654"/>
                </a:lnTo>
                <a:lnTo>
                  <a:pt x="95198" y="1277654"/>
                </a:lnTo>
                <a:lnTo>
                  <a:pt x="72651" y="1265128"/>
                </a:lnTo>
                <a:lnTo>
                  <a:pt x="50104" y="1232561"/>
                </a:lnTo>
                <a:lnTo>
                  <a:pt x="25052" y="1162415"/>
                </a:lnTo>
                <a:lnTo>
                  <a:pt x="7516" y="1087259"/>
                </a:lnTo>
                <a:lnTo>
                  <a:pt x="0" y="1032144"/>
                </a:lnTo>
                <a:lnTo>
                  <a:pt x="0" y="1009597"/>
                </a:lnTo>
                <a:lnTo>
                  <a:pt x="7516" y="972019"/>
                </a:lnTo>
                <a:lnTo>
                  <a:pt x="30062" y="919410"/>
                </a:lnTo>
                <a:lnTo>
                  <a:pt x="70146" y="851769"/>
                </a:lnTo>
                <a:lnTo>
                  <a:pt x="142797" y="774108"/>
                </a:lnTo>
                <a:lnTo>
                  <a:pt x="212942" y="6814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8BAB007-4443-468D-A059-E0CC00928E73}"/>
              </a:ext>
            </a:extLst>
          </p:cNvPr>
          <p:cNvSpPr/>
          <p:nvPr/>
        </p:nvSpPr>
        <p:spPr>
          <a:xfrm>
            <a:off x="4870451" y="4173538"/>
            <a:ext cx="3344863" cy="1733550"/>
          </a:xfrm>
          <a:custGeom>
            <a:avLst/>
            <a:gdLst>
              <a:gd name="connsiteX0" fmla="*/ 1860575 w 3343385"/>
              <a:gd name="connsiteY0" fmla="*/ 1447506 h 1733477"/>
              <a:gd name="connsiteX1" fmla="*/ 2118301 w 3343385"/>
              <a:gd name="connsiteY1" fmla="*/ 1475750 h 1733477"/>
              <a:gd name="connsiteX2" fmla="*/ 2411333 w 3343385"/>
              <a:gd name="connsiteY2" fmla="*/ 1489872 h 1733477"/>
              <a:gd name="connsiteX3" fmla="*/ 2598449 w 3343385"/>
              <a:gd name="connsiteY3" fmla="*/ 1486342 h 1733477"/>
              <a:gd name="connsiteX4" fmla="*/ 2718487 w 3343385"/>
              <a:gd name="connsiteY4" fmla="*/ 1461628 h 1733477"/>
              <a:gd name="connsiteX5" fmla="*/ 2916195 w 3343385"/>
              <a:gd name="connsiteY5" fmla="*/ 1401610 h 1733477"/>
              <a:gd name="connsiteX6" fmla="*/ 3191574 w 3343385"/>
              <a:gd name="connsiteY6" fmla="*/ 1419262 h 1733477"/>
              <a:gd name="connsiteX7" fmla="*/ 3223348 w 3343385"/>
              <a:gd name="connsiteY7" fmla="*/ 1429854 h 1733477"/>
              <a:gd name="connsiteX8" fmla="*/ 3286897 w 3343385"/>
              <a:gd name="connsiteY8" fmla="*/ 1458098 h 1733477"/>
              <a:gd name="connsiteX9" fmla="*/ 3311611 w 3343385"/>
              <a:gd name="connsiteY9" fmla="*/ 1475750 h 1733477"/>
              <a:gd name="connsiteX10" fmla="*/ 3336324 w 3343385"/>
              <a:gd name="connsiteY10" fmla="*/ 1511055 h 1733477"/>
              <a:gd name="connsiteX11" fmla="*/ 3343385 w 3343385"/>
              <a:gd name="connsiteY11" fmla="*/ 1542830 h 1733477"/>
              <a:gd name="connsiteX12" fmla="*/ 3325733 w 3343385"/>
              <a:gd name="connsiteY12" fmla="*/ 1616970 h 1733477"/>
              <a:gd name="connsiteX13" fmla="*/ 3308080 w 3343385"/>
              <a:gd name="connsiteY13" fmla="*/ 1645214 h 1733477"/>
              <a:gd name="connsiteX14" fmla="*/ 3279836 w 3343385"/>
              <a:gd name="connsiteY14" fmla="*/ 1662867 h 1733477"/>
              <a:gd name="connsiteX15" fmla="*/ 3230409 w 3343385"/>
              <a:gd name="connsiteY15" fmla="*/ 1676989 h 1733477"/>
              <a:gd name="connsiteX16" fmla="*/ 3173921 w 3343385"/>
              <a:gd name="connsiteY16" fmla="*/ 1694641 h 1733477"/>
              <a:gd name="connsiteX17" fmla="*/ 3039762 w 3343385"/>
              <a:gd name="connsiteY17" fmla="*/ 1712294 h 1733477"/>
              <a:gd name="connsiteX18" fmla="*/ 2683182 w 3343385"/>
              <a:gd name="connsiteY18" fmla="*/ 1726416 h 1733477"/>
              <a:gd name="connsiteX19" fmla="*/ 2411333 w 3343385"/>
              <a:gd name="connsiteY19" fmla="*/ 1733477 h 1733477"/>
              <a:gd name="connsiteX20" fmla="*/ 2213625 w 3343385"/>
              <a:gd name="connsiteY20" fmla="*/ 1719355 h 1733477"/>
              <a:gd name="connsiteX21" fmla="*/ 1980612 w 3343385"/>
              <a:gd name="connsiteY21" fmla="*/ 1701702 h 1733477"/>
              <a:gd name="connsiteX22" fmla="*/ 1659336 w 3343385"/>
              <a:gd name="connsiteY22" fmla="*/ 1652275 h 1733477"/>
              <a:gd name="connsiteX23" fmla="*/ 1362774 w 3343385"/>
              <a:gd name="connsiteY23" fmla="*/ 1581665 h 1733477"/>
              <a:gd name="connsiteX24" fmla="*/ 1196840 w 3343385"/>
              <a:gd name="connsiteY24" fmla="*/ 1525177 h 1733477"/>
              <a:gd name="connsiteX25" fmla="*/ 1059151 w 3343385"/>
              <a:gd name="connsiteY25" fmla="*/ 1465159 h 1733477"/>
              <a:gd name="connsiteX26" fmla="*/ 946175 w 3343385"/>
              <a:gd name="connsiteY26" fmla="*/ 1408671 h 1733477"/>
              <a:gd name="connsiteX27" fmla="*/ 857912 w 3343385"/>
              <a:gd name="connsiteY27" fmla="*/ 1352183 h 1733477"/>
              <a:gd name="connsiteX28" fmla="*/ 748466 w 3343385"/>
              <a:gd name="connsiteY28" fmla="*/ 1270981 h 1733477"/>
              <a:gd name="connsiteX29" fmla="*/ 691978 w 3343385"/>
              <a:gd name="connsiteY29" fmla="*/ 1218023 h 1733477"/>
              <a:gd name="connsiteX30" fmla="*/ 600185 w 3343385"/>
              <a:gd name="connsiteY30" fmla="*/ 1129761 h 1733477"/>
              <a:gd name="connsiteX31" fmla="*/ 522514 w 3343385"/>
              <a:gd name="connsiteY31" fmla="*/ 1041498 h 1733477"/>
              <a:gd name="connsiteX32" fmla="*/ 441313 w 3343385"/>
              <a:gd name="connsiteY32" fmla="*/ 932053 h 1733477"/>
              <a:gd name="connsiteX33" fmla="*/ 363642 w 3343385"/>
              <a:gd name="connsiteY33" fmla="*/ 819077 h 1733477"/>
              <a:gd name="connsiteX34" fmla="*/ 278910 w 3343385"/>
              <a:gd name="connsiteY34" fmla="*/ 670796 h 1733477"/>
              <a:gd name="connsiteX35" fmla="*/ 208300 w 3343385"/>
              <a:gd name="connsiteY35" fmla="*/ 508393 h 1733477"/>
              <a:gd name="connsiteX36" fmla="*/ 144751 w 3343385"/>
              <a:gd name="connsiteY36" fmla="*/ 353050 h 1733477"/>
              <a:gd name="connsiteX37" fmla="*/ 91793 w 3343385"/>
              <a:gd name="connsiteY37" fmla="*/ 208300 h 1733477"/>
              <a:gd name="connsiteX38" fmla="*/ 28244 w 3343385"/>
              <a:gd name="connsiteY38" fmla="*/ 81202 h 1733477"/>
              <a:gd name="connsiteX39" fmla="*/ 7061 w 3343385"/>
              <a:gd name="connsiteY39" fmla="*/ 49427 h 1733477"/>
              <a:gd name="connsiteX40" fmla="*/ 0 w 3343385"/>
              <a:gd name="connsiteY40" fmla="*/ 31775 h 1733477"/>
              <a:gd name="connsiteX41" fmla="*/ 0 w 3343385"/>
              <a:gd name="connsiteY41" fmla="*/ 14122 h 1733477"/>
              <a:gd name="connsiteX42" fmla="*/ 7061 w 3343385"/>
              <a:gd name="connsiteY42" fmla="*/ 3531 h 1733477"/>
              <a:gd name="connsiteX43" fmla="*/ 14122 w 3343385"/>
              <a:gd name="connsiteY43" fmla="*/ 0 h 1733477"/>
              <a:gd name="connsiteX44" fmla="*/ 31775 w 3343385"/>
              <a:gd name="connsiteY44" fmla="*/ 0 h 1733477"/>
              <a:gd name="connsiteX45" fmla="*/ 74141 w 3343385"/>
              <a:gd name="connsiteY45" fmla="*/ 24714 h 1733477"/>
              <a:gd name="connsiteX46" fmla="*/ 120037 w 3343385"/>
              <a:gd name="connsiteY46" fmla="*/ 67080 h 1733477"/>
              <a:gd name="connsiteX47" fmla="*/ 169464 w 3343385"/>
              <a:gd name="connsiteY47" fmla="*/ 134159 h 1733477"/>
              <a:gd name="connsiteX48" fmla="*/ 204769 w 3343385"/>
              <a:gd name="connsiteY48" fmla="*/ 197708 h 1733477"/>
              <a:gd name="connsiteX49" fmla="*/ 257727 w 3343385"/>
              <a:gd name="connsiteY49" fmla="*/ 317745 h 1733477"/>
              <a:gd name="connsiteX50" fmla="*/ 370703 w 3343385"/>
              <a:gd name="connsiteY50" fmla="*/ 533106 h 1733477"/>
              <a:gd name="connsiteX51" fmla="*/ 473087 w 3343385"/>
              <a:gd name="connsiteY51" fmla="*/ 688448 h 1733477"/>
              <a:gd name="connsiteX52" fmla="*/ 564880 w 3343385"/>
              <a:gd name="connsiteY52" fmla="*/ 801424 h 1733477"/>
              <a:gd name="connsiteX53" fmla="*/ 642551 w 3343385"/>
              <a:gd name="connsiteY53" fmla="*/ 882626 h 1733477"/>
              <a:gd name="connsiteX54" fmla="*/ 709631 w 3343385"/>
              <a:gd name="connsiteY54" fmla="*/ 949705 h 1733477"/>
              <a:gd name="connsiteX55" fmla="*/ 804954 w 3343385"/>
              <a:gd name="connsiteY55" fmla="*/ 1034437 h 1733477"/>
              <a:gd name="connsiteX56" fmla="*/ 907339 w 3343385"/>
              <a:gd name="connsiteY56" fmla="*/ 1115639 h 1733477"/>
              <a:gd name="connsiteX57" fmla="*/ 1027376 w 3343385"/>
              <a:gd name="connsiteY57" fmla="*/ 1189779 h 1733477"/>
              <a:gd name="connsiteX58" fmla="*/ 1175657 w 3343385"/>
              <a:gd name="connsiteY58" fmla="*/ 1267450 h 1733477"/>
              <a:gd name="connsiteX59" fmla="*/ 1341591 w 3343385"/>
              <a:gd name="connsiteY59" fmla="*/ 1331000 h 1733477"/>
              <a:gd name="connsiteX60" fmla="*/ 1511055 w 3343385"/>
              <a:gd name="connsiteY60" fmla="*/ 1380427 h 1733477"/>
              <a:gd name="connsiteX61" fmla="*/ 1680519 w 3343385"/>
              <a:gd name="connsiteY61" fmla="*/ 1415732 h 1733477"/>
              <a:gd name="connsiteX62" fmla="*/ 1860575 w 3343385"/>
              <a:gd name="connsiteY62" fmla="*/ 1447506 h 173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43385" h="1733477">
                <a:moveTo>
                  <a:pt x="1860575" y="1447506"/>
                </a:moveTo>
                <a:lnTo>
                  <a:pt x="2118301" y="1475750"/>
                </a:lnTo>
                <a:lnTo>
                  <a:pt x="2411333" y="1489872"/>
                </a:lnTo>
                <a:lnTo>
                  <a:pt x="2598449" y="1486342"/>
                </a:lnTo>
                <a:lnTo>
                  <a:pt x="2718487" y="1461628"/>
                </a:lnTo>
                <a:lnTo>
                  <a:pt x="2916195" y="1401610"/>
                </a:lnTo>
                <a:lnTo>
                  <a:pt x="3191574" y="1419262"/>
                </a:lnTo>
                <a:lnTo>
                  <a:pt x="3223348" y="1429854"/>
                </a:lnTo>
                <a:lnTo>
                  <a:pt x="3286897" y="1458098"/>
                </a:lnTo>
                <a:lnTo>
                  <a:pt x="3311611" y="1475750"/>
                </a:lnTo>
                <a:lnTo>
                  <a:pt x="3336324" y="1511055"/>
                </a:lnTo>
                <a:lnTo>
                  <a:pt x="3343385" y="1542830"/>
                </a:lnTo>
                <a:lnTo>
                  <a:pt x="3325733" y="1616970"/>
                </a:lnTo>
                <a:lnTo>
                  <a:pt x="3308080" y="1645214"/>
                </a:lnTo>
                <a:lnTo>
                  <a:pt x="3279836" y="1662867"/>
                </a:lnTo>
                <a:lnTo>
                  <a:pt x="3230409" y="1676989"/>
                </a:lnTo>
                <a:lnTo>
                  <a:pt x="3173921" y="1694641"/>
                </a:lnTo>
                <a:lnTo>
                  <a:pt x="3039762" y="1712294"/>
                </a:lnTo>
                <a:lnTo>
                  <a:pt x="2683182" y="1726416"/>
                </a:lnTo>
                <a:lnTo>
                  <a:pt x="2411333" y="1733477"/>
                </a:lnTo>
                <a:lnTo>
                  <a:pt x="2213625" y="1719355"/>
                </a:lnTo>
                <a:lnTo>
                  <a:pt x="1980612" y="1701702"/>
                </a:lnTo>
                <a:lnTo>
                  <a:pt x="1659336" y="1652275"/>
                </a:lnTo>
                <a:lnTo>
                  <a:pt x="1362774" y="1581665"/>
                </a:lnTo>
                <a:lnTo>
                  <a:pt x="1196840" y="1525177"/>
                </a:lnTo>
                <a:lnTo>
                  <a:pt x="1059151" y="1465159"/>
                </a:lnTo>
                <a:lnTo>
                  <a:pt x="946175" y="1408671"/>
                </a:lnTo>
                <a:lnTo>
                  <a:pt x="857912" y="1352183"/>
                </a:lnTo>
                <a:lnTo>
                  <a:pt x="748466" y="1270981"/>
                </a:lnTo>
                <a:lnTo>
                  <a:pt x="691978" y="1218023"/>
                </a:lnTo>
                <a:lnTo>
                  <a:pt x="600185" y="1129761"/>
                </a:lnTo>
                <a:lnTo>
                  <a:pt x="522514" y="1041498"/>
                </a:lnTo>
                <a:lnTo>
                  <a:pt x="441313" y="932053"/>
                </a:lnTo>
                <a:lnTo>
                  <a:pt x="363642" y="819077"/>
                </a:lnTo>
                <a:lnTo>
                  <a:pt x="278910" y="670796"/>
                </a:lnTo>
                <a:lnTo>
                  <a:pt x="208300" y="508393"/>
                </a:lnTo>
                <a:lnTo>
                  <a:pt x="144751" y="353050"/>
                </a:lnTo>
                <a:lnTo>
                  <a:pt x="91793" y="208300"/>
                </a:lnTo>
                <a:lnTo>
                  <a:pt x="28244" y="81202"/>
                </a:lnTo>
                <a:lnTo>
                  <a:pt x="7061" y="49427"/>
                </a:lnTo>
                <a:lnTo>
                  <a:pt x="0" y="31775"/>
                </a:lnTo>
                <a:lnTo>
                  <a:pt x="0" y="14122"/>
                </a:lnTo>
                <a:lnTo>
                  <a:pt x="7061" y="3531"/>
                </a:lnTo>
                <a:lnTo>
                  <a:pt x="14122" y="0"/>
                </a:lnTo>
                <a:lnTo>
                  <a:pt x="31775" y="0"/>
                </a:lnTo>
                <a:lnTo>
                  <a:pt x="74141" y="24714"/>
                </a:lnTo>
                <a:lnTo>
                  <a:pt x="120037" y="67080"/>
                </a:lnTo>
                <a:lnTo>
                  <a:pt x="169464" y="134159"/>
                </a:lnTo>
                <a:lnTo>
                  <a:pt x="204769" y="197708"/>
                </a:lnTo>
                <a:lnTo>
                  <a:pt x="257727" y="317745"/>
                </a:lnTo>
                <a:lnTo>
                  <a:pt x="370703" y="533106"/>
                </a:lnTo>
                <a:lnTo>
                  <a:pt x="473087" y="688448"/>
                </a:lnTo>
                <a:lnTo>
                  <a:pt x="564880" y="801424"/>
                </a:lnTo>
                <a:lnTo>
                  <a:pt x="642551" y="882626"/>
                </a:lnTo>
                <a:lnTo>
                  <a:pt x="709631" y="949705"/>
                </a:lnTo>
                <a:lnTo>
                  <a:pt x="804954" y="1034437"/>
                </a:lnTo>
                <a:lnTo>
                  <a:pt x="907339" y="1115639"/>
                </a:lnTo>
                <a:lnTo>
                  <a:pt x="1027376" y="1189779"/>
                </a:lnTo>
                <a:lnTo>
                  <a:pt x="1175657" y="1267450"/>
                </a:lnTo>
                <a:lnTo>
                  <a:pt x="1341591" y="1331000"/>
                </a:lnTo>
                <a:lnTo>
                  <a:pt x="1511055" y="1380427"/>
                </a:lnTo>
                <a:lnTo>
                  <a:pt x="1680519" y="1415732"/>
                </a:lnTo>
                <a:lnTo>
                  <a:pt x="1860575" y="14475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5DB98AD-07FF-4103-B7DC-6D5C80568ABF}"/>
              </a:ext>
            </a:extLst>
          </p:cNvPr>
          <p:cNvSpPr/>
          <p:nvPr/>
        </p:nvSpPr>
        <p:spPr>
          <a:xfrm>
            <a:off x="4660900" y="1423988"/>
            <a:ext cx="3149600" cy="2051050"/>
          </a:xfrm>
          <a:custGeom>
            <a:avLst/>
            <a:gdLst>
              <a:gd name="connsiteX0" fmla="*/ 596348 w 3148717"/>
              <a:gd name="connsiteY0" fmla="*/ 496957 h 2051437"/>
              <a:gd name="connsiteX1" fmla="*/ 298174 w 3148717"/>
              <a:gd name="connsiteY1" fmla="*/ 524787 h 2051437"/>
              <a:gd name="connsiteX2" fmla="*/ 143124 w 3148717"/>
              <a:gd name="connsiteY2" fmla="*/ 540689 h 2051437"/>
              <a:gd name="connsiteX3" fmla="*/ 0 w 3148717"/>
              <a:gd name="connsiteY3" fmla="*/ 329980 h 2051437"/>
              <a:gd name="connsiteX4" fmla="*/ 139148 w 3148717"/>
              <a:gd name="connsiteY4" fmla="*/ 329980 h 2051437"/>
              <a:gd name="connsiteX5" fmla="*/ 489005 w 3148717"/>
              <a:gd name="connsiteY5" fmla="*/ 302150 h 2051437"/>
              <a:gd name="connsiteX6" fmla="*/ 1021743 w 3148717"/>
              <a:gd name="connsiteY6" fmla="*/ 250467 h 2051437"/>
              <a:gd name="connsiteX7" fmla="*/ 1439186 w 3148717"/>
              <a:gd name="connsiteY7" fmla="*/ 202759 h 2051437"/>
              <a:gd name="connsiteX8" fmla="*/ 1808922 w 3148717"/>
              <a:gd name="connsiteY8" fmla="*/ 155051 h 2051437"/>
              <a:gd name="connsiteX9" fmla="*/ 2150828 w 3148717"/>
              <a:gd name="connsiteY9" fmla="*/ 103367 h 2051437"/>
              <a:gd name="connsiteX10" fmla="*/ 2437075 w 3148717"/>
              <a:gd name="connsiteY10" fmla="*/ 55660 h 2051437"/>
              <a:gd name="connsiteX11" fmla="*/ 2691517 w 3148717"/>
              <a:gd name="connsiteY11" fmla="*/ 3976 h 2051437"/>
              <a:gd name="connsiteX12" fmla="*/ 2723322 w 3148717"/>
              <a:gd name="connsiteY12" fmla="*/ 0 h 2051437"/>
              <a:gd name="connsiteX13" fmla="*/ 2759103 w 3148717"/>
              <a:gd name="connsiteY13" fmla="*/ 15903 h 2051437"/>
              <a:gd name="connsiteX14" fmla="*/ 2938007 w 3148717"/>
              <a:gd name="connsiteY14" fmla="*/ 170954 h 2051437"/>
              <a:gd name="connsiteX15" fmla="*/ 3108960 w 3148717"/>
              <a:gd name="connsiteY15" fmla="*/ 329980 h 2051437"/>
              <a:gd name="connsiteX16" fmla="*/ 3140765 w 3148717"/>
              <a:gd name="connsiteY16" fmla="*/ 373712 h 2051437"/>
              <a:gd name="connsiteX17" fmla="*/ 3148717 w 3148717"/>
              <a:gd name="connsiteY17" fmla="*/ 405517 h 2051437"/>
              <a:gd name="connsiteX18" fmla="*/ 3136790 w 3148717"/>
              <a:gd name="connsiteY18" fmla="*/ 457200 h 2051437"/>
              <a:gd name="connsiteX19" fmla="*/ 3116911 w 3148717"/>
              <a:gd name="connsiteY19" fmla="*/ 485030 h 2051437"/>
              <a:gd name="connsiteX20" fmla="*/ 3093058 w 3148717"/>
              <a:gd name="connsiteY20" fmla="*/ 508884 h 2051437"/>
              <a:gd name="connsiteX21" fmla="*/ 3061252 w 3148717"/>
              <a:gd name="connsiteY21" fmla="*/ 540689 h 2051437"/>
              <a:gd name="connsiteX22" fmla="*/ 3021496 w 3148717"/>
              <a:gd name="connsiteY22" fmla="*/ 612251 h 2051437"/>
              <a:gd name="connsiteX23" fmla="*/ 2993666 w 3148717"/>
              <a:gd name="connsiteY23" fmla="*/ 691764 h 2051437"/>
              <a:gd name="connsiteX24" fmla="*/ 2926080 w 3148717"/>
              <a:gd name="connsiteY24" fmla="*/ 946206 h 2051437"/>
              <a:gd name="connsiteX25" fmla="*/ 2834640 w 3148717"/>
              <a:gd name="connsiteY25" fmla="*/ 1296063 h 2051437"/>
              <a:gd name="connsiteX26" fmla="*/ 2711395 w 3148717"/>
              <a:gd name="connsiteY26" fmla="*/ 1753263 h 2051437"/>
              <a:gd name="connsiteX27" fmla="*/ 2639833 w 3148717"/>
              <a:gd name="connsiteY27" fmla="*/ 2023607 h 2051437"/>
              <a:gd name="connsiteX28" fmla="*/ 2635858 w 3148717"/>
              <a:gd name="connsiteY28" fmla="*/ 2043486 h 2051437"/>
              <a:gd name="connsiteX29" fmla="*/ 2619955 w 3148717"/>
              <a:gd name="connsiteY29" fmla="*/ 2051437 h 2051437"/>
              <a:gd name="connsiteX30" fmla="*/ 2564296 w 3148717"/>
              <a:gd name="connsiteY30" fmla="*/ 2051437 h 2051437"/>
              <a:gd name="connsiteX31" fmla="*/ 2508637 w 3148717"/>
              <a:gd name="connsiteY31" fmla="*/ 2035534 h 2051437"/>
              <a:gd name="connsiteX32" fmla="*/ 2449002 w 3148717"/>
              <a:gd name="connsiteY32" fmla="*/ 1987827 h 2051437"/>
              <a:gd name="connsiteX33" fmla="*/ 2452978 w 3148717"/>
              <a:gd name="connsiteY33" fmla="*/ 1781093 h 2051437"/>
              <a:gd name="connsiteX34" fmla="*/ 2492734 w 3148717"/>
              <a:gd name="connsiteY34" fmla="*/ 1614115 h 2051437"/>
              <a:gd name="connsiteX35" fmla="*/ 2548393 w 3148717"/>
              <a:gd name="connsiteY35" fmla="*/ 1339795 h 2051437"/>
              <a:gd name="connsiteX36" fmla="*/ 2584174 w 3148717"/>
              <a:gd name="connsiteY36" fmla="*/ 1144988 h 2051437"/>
              <a:gd name="connsiteX37" fmla="*/ 2635858 w 3148717"/>
              <a:gd name="connsiteY37" fmla="*/ 942230 h 2051437"/>
              <a:gd name="connsiteX38" fmla="*/ 2703444 w 3148717"/>
              <a:gd name="connsiteY38" fmla="*/ 624178 h 2051437"/>
              <a:gd name="connsiteX39" fmla="*/ 2743200 w 3148717"/>
              <a:gd name="connsiteY39" fmla="*/ 397566 h 2051437"/>
              <a:gd name="connsiteX40" fmla="*/ 2751151 w 3148717"/>
              <a:gd name="connsiteY40" fmla="*/ 337931 h 2051437"/>
              <a:gd name="connsiteX41" fmla="*/ 2747176 w 3148717"/>
              <a:gd name="connsiteY41" fmla="*/ 302150 h 2051437"/>
              <a:gd name="connsiteX42" fmla="*/ 2735249 w 3148717"/>
              <a:gd name="connsiteY42" fmla="*/ 278296 h 2051437"/>
              <a:gd name="connsiteX43" fmla="*/ 2715371 w 3148717"/>
              <a:gd name="connsiteY43" fmla="*/ 262394 h 2051437"/>
              <a:gd name="connsiteX44" fmla="*/ 2687541 w 3148717"/>
              <a:gd name="connsiteY44" fmla="*/ 246491 h 2051437"/>
              <a:gd name="connsiteX45" fmla="*/ 2643809 w 3148717"/>
              <a:gd name="connsiteY45" fmla="*/ 238540 h 2051437"/>
              <a:gd name="connsiteX46" fmla="*/ 2397318 w 3148717"/>
              <a:gd name="connsiteY46" fmla="*/ 270345 h 2051437"/>
              <a:gd name="connsiteX47" fmla="*/ 1490870 w 3148717"/>
              <a:gd name="connsiteY47" fmla="*/ 389614 h 2051437"/>
              <a:gd name="connsiteX48" fmla="*/ 1212574 w 3148717"/>
              <a:gd name="connsiteY48" fmla="*/ 421420 h 2051437"/>
              <a:gd name="connsiteX49" fmla="*/ 596348 w 3148717"/>
              <a:gd name="connsiteY49" fmla="*/ 496957 h 20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8717" h="2051437">
                <a:moveTo>
                  <a:pt x="596348" y="496957"/>
                </a:moveTo>
                <a:lnTo>
                  <a:pt x="298174" y="524787"/>
                </a:lnTo>
                <a:lnTo>
                  <a:pt x="143124" y="540689"/>
                </a:lnTo>
                <a:lnTo>
                  <a:pt x="0" y="329980"/>
                </a:lnTo>
                <a:lnTo>
                  <a:pt x="139148" y="329980"/>
                </a:lnTo>
                <a:lnTo>
                  <a:pt x="489005" y="302150"/>
                </a:lnTo>
                <a:lnTo>
                  <a:pt x="1021743" y="250467"/>
                </a:lnTo>
                <a:lnTo>
                  <a:pt x="1439186" y="202759"/>
                </a:lnTo>
                <a:lnTo>
                  <a:pt x="1808922" y="155051"/>
                </a:lnTo>
                <a:lnTo>
                  <a:pt x="2150828" y="103367"/>
                </a:lnTo>
                <a:lnTo>
                  <a:pt x="2437075" y="55660"/>
                </a:lnTo>
                <a:lnTo>
                  <a:pt x="2691517" y="3976"/>
                </a:lnTo>
                <a:lnTo>
                  <a:pt x="2723322" y="0"/>
                </a:lnTo>
                <a:lnTo>
                  <a:pt x="2759103" y="15903"/>
                </a:lnTo>
                <a:lnTo>
                  <a:pt x="2938007" y="170954"/>
                </a:lnTo>
                <a:lnTo>
                  <a:pt x="3108960" y="329980"/>
                </a:lnTo>
                <a:lnTo>
                  <a:pt x="3140765" y="373712"/>
                </a:lnTo>
                <a:lnTo>
                  <a:pt x="3148717" y="405517"/>
                </a:lnTo>
                <a:lnTo>
                  <a:pt x="3136790" y="457200"/>
                </a:lnTo>
                <a:lnTo>
                  <a:pt x="3116911" y="485030"/>
                </a:lnTo>
                <a:lnTo>
                  <a:pt x="3093058" y="508884"/>
                </a:lnTo>
                <a:lnTo>
                  <a:pt x="3061252" y="540689"/>
                </a:lnTo>
                <a:lnTo>
                  <a:pt x="3021496" y="612251"/>
                </a:lnTo>
                <a:lnTo>
                  <a:pt x="2993666" y="691764"/>
                </a:lnTo>
                <a:lnTo>
                  <a:pt x="2926080" y="946206"/>
                </a:lnTo>
                <a:lnTo>
                  <a:pt x="2834640" y="1296063"/>
                </a:lnTo>
                <a:lnTo>
                  <a:pt x="2711395" y="1753263"/>
                </a:lnTo>
                <a:lnTo>
                  <a:pt x="2639833" y="2023607"/>
                </a:lnTo>
                <a:lnTo>
                  <a:pt x="2635858" y="2043486"/>
                </a:lnTo>
                <a:lnTo>
                  <a:pt x="2619955" y="2051437"/>
                </a:lnTo>
                <a:lnTo>
                  <a:pt x="2564296" y="2051437"/>
                </a:lnTo>
                <a:lnTo>
                  <a:pt x="2508637" y="2035534"/>
                </a:lnTo>
                <a:lnTo>
                  <a:pt x="2449002" y="1987827"/>
                </a:lnTo>
                <a:cubicBezTo>
                  <a:pt x="2450327" y="1918916"/>
                  <a:pt x="2440388" y="1865244"/>
                  <a:pt x="2452978" y="1781093"/>
                </a:cubicBezTo>
                <a:lnTo>
                  <a:pt x="2492734" y="1614115"/>
                </a:lnTo>
                <a:lnTo>
                  <a:pt x="2548393" y="1339795"/>
                </a:lnTo>
                <a:lnTo>
                  <a:pt x="2584174" y="1144988"/>
                </a:lnTo>
                <a:lnTo>
                  <a:pt x="2635858" y="942230"/>
                </a:lnTo>
                <a:lnTo>
                  <a:pt x="2703444" y="624178"/>
                </a:lnTo>
                <a:lnTo>
                  <a:pt x="2743200" y="397566"/>
                </a:lnTo>
                <a:lnTo>
                  <a:pt x="2751151" y="337931"/>
                </a:lnTo>
                <a:lnTo>
                  <a:pt x="2747176" y="302150"/>
                </a:lnTo>
                <a:lnTo>
                  <a:pt x="2735249" y="278296"/>
                </a:lnTo>
                <a:lnTo>
                  <a:pt x="2715371" y="262394"/>
                </a:lnTo>
                <a:lnTo>
                  <a:pt x="2687541" y="246491"/>
                </a:lnTo>
                <a:lnTo>
                  <a:pt x="2643809" y="238540"/>
                </a:lnTo>
                <a:lnTo>
                  <a:pt x="2397318" y="270345"/>
                </a:lnTo>
                <a:lnTo>
                  <a:pt x="1490870" y="389614"/>
                </a:lnTo>
                <a:lnTo>
                  <a:pt x="1212574" y="421420"/>
                </a:lnTo>
                <a:lnTo>
                  <a:pt x="596348" y="496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6CE603-D07B-46CF-A0A1-3FAF38C55851}"/>
              </a:ext>
            </a:extLst>
          </p:cNvPr>
          <p:cNvSpPr/>
          <p:nvPr/>
        </p:nvSpPr>
        <p:spPr>
          <a:xfrm>
            <a:off x="5810251" y="1762126"/>
            <a:ext cx="460375" cy="1571625"/>
          </a:xfrm>
          <a:custGeom>
            <a:avLst/>
            <a:gdLst>
              <a:gd name="connsiteX0" fmla="*/ 168275 w 460375"/>
              <a:gd name="connsiteY0" fmla="*/ 498475 h 1571625"/>
              <a:gd name="connsiteX1" fmla="*/ 168275 w 460375"/>
              <a:gd name="connsiteY1" fmla="*/ 333375 h 1571625"/>
              <a:gd name="connsiteX2" fmla="*/ 168275 w 460375"/>
              <a:gd name="connsiteY2" fmla="*/ 298450 h 1571625"/>
              <a:gd name="connsiteX3" fmla="*/ 158750 w 460375"/>
              <a:gd name="connsiteY3" fmla="*/ 234950 h 1571625"/>
              <a:gd name="connsiteX4" fmla="*/ 139700 w 460375"/>
              <a:gd name="connsiteY4" fmla="*/ 184150 h 1571625"/>
              <a:gd name="connsiteX5" fmla="*/ 120650 w 460375"/>
              <a:gd name="connsiteY5" fmla="*/ 149225 h 1571625"/>
              <a:gd name="connsiteX6" fmla="*/ 66675 w 460375"/>
              <a:gd name="connsiteY6" fmla="*/ 88900 h 1571625"/>
              <a:gd name="connsiteX7" fmla="*/ 0 w 460375"/>
              <a:gd name="connsiteY7" fmla="*/ 0 h 1571625"/>
              <a:gd name="connsiteX8" fmla="*/ 304800 w 460375"/>
              <a:gd name="connsiteY8" fmla="*/ 44450 h 1571625"/>
              <a:gd name="connsiteX9" fmla="*/ 358775 w 460375"/>
              <a:gd name="connsiteY9" fmla="*/ 95250 h 1571625"/>
              <a:gd name="connsiteX10" fmla="*/ 415925 w 460375"/>
              <a:gd name="connsiteY10" fmla="*/ 149225 h 1571625"/>
              <a:gd name="connsiteX11" fmla="*/ 434975 w 460375"/>
              <a:gd name="connsiteY11" fmla="*/ 168275 h 1571625"/>
              <a:gd name="connsiteX12" fmla="*/ 447675 w 460375"/>
              <a:gd name="connsiteY12" fmla="*/ 187325 h 1571625"/>
              <a:gd name="connsiteX13" fmla="*/ 457200 w 460375"/>
              <a:gd name="connsiteY13" fmla="*/ 212725 h 1571625"/>
              <a:gd name="connsiteX14" fmla="*/ 460375 w 460375"/>
              <a:gd name="connsiteY14" fmla="*/ 241300 h 1571625"/>
              <a:gd name="connsiteX15" fmla="*/ 454025 w 460375"/>
              <a:gd name="connsiteY15" fmla="*/ 269875 h 1571625"/>
              <a:gd name="connsiteX16" fmla="*/ 431800 w 460375"/>
              <a:gd name="connsiteY16" fmla="*/ 314325 h 1571625"/>
              <a:gd name="connsiteX17" fmla="*/ 415925 w 460375"/>
              <a:gd name="connsiteY17" fmla="*/ 342900 h 1571625"/>
              <a:gd name="connsiteX18" fmla="*/ 406400 w 460375"/>
              <a:gd name="connsiteY18" fmla="*/ 374650 h 1571625"/>
              <a:gd name="connsiteX19" fmla="*/ 406400 w 460375"/>
              <a:gd name="connsiteY19" fmla="*/ 400050 h 1571625"/>
              <a:gd name="connsiteX20" fmla="*/ 412750 w 460375"/>
              <a:gd name="connsiteY20" fmla="*/ 431800 h 1571625"/>
              <a:gd name="connsiteX21" fmla="*/ 419100 w 460375"/>
              <a:gd name="connsiteY21" fmla="*/ 654050 h 1571625"/>
              <a:gd name="connsiteX22" fmla="*/ 412750 w 460375"/>
              <a:gd name="connsiteY22" fmla="*/ 863600 h 1571625"/>
              <a:gd name="connsiteX23" fmla="*/ 415925 w 460375"/>
              <a:gd name="connsiteY23" fmla="*/ 1530350 h 1571625"/>
              <a:gd name="connsiteX24" fmla="*/ 190500 w 460375"/>
              <a:gd name="connsiteY24" fmla="*/ 1571625 h 1571625"/>
              <a:gd name="connsiteX25" fmla="*/ 180975 w 460375"/>
              <a:gd name="connsiteY25" fmla="*/ 1358900 h 1571625"/>
              <a:gd name="connsiteX26" fmla="*/ 165100 w 460375"/>
              <a:gd name="connsiteY26" fmla="*/ 866775 h 1571625"/>
              <a:gd name="connsiteX27" fmla="*/ 165100 w 460375"/>
              <a:gd name="connsiteY27" fmla="*/ 688975 h 1571625"/>
              <a:gd name="connsiteX28" fmla="*/ 168275 w 460375"/>
              <a:gd name="connsiteY28" fmla="*/ 49847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0375" h="1571625">
                <a:moveTo>
                  <a:pt x="168275" y="498475"/>
                </a:moveTo>
                <a:lnTo>
                  <a:pt x="168275" y="333375"/>
                </a:lnTo>
                <a:lnTo>
                  <a:pt x="168275" y="298450"/>
                </a:lnTo>
                <a:lnTo>
                  <a:pt x="158750" y="234950"/>
                </a:lnTo>
                <a:lnTo>
                  <a:pt x="139700" y="184150"/>
                </a:lnTo>
                <a:lnTo>
                  <a:pt x="120650" y="149225"/>
                </a:lnTo>
                <a:lnTo>
                  <a:pt x="66675" y="88900"/>
                </a:lnTo>
                <a:lnTo>
                  <a:pt x="0" y="0"/>
                </a:lnTo>
                <a:lnTo>
                  <a:pt x="304800" y="44450"/>
                </a:lnTo>
                <a:lnTo>
                  <a:pt x="358775" y="95250"/>
                </a:lnTo>
                <a:lnTo>
                  <a:pt x="415925" y="149225"/>
                </a:lnTo>
                <a:lnTo>
                  <a:pt x="434975" y="168275"/>
                </a:lnTo>
                <a:lnTo>
                  <a:pt x="447675" y="187325"/>
                </a:lnTo>
                <a:lnTo>
                  <a:pt x="457200" y="212725"/>
                </a:lnTo>
                <a:lnTo>
                  <a:pt x="460375" y="241300"/>
                </a:lnTo>
                <a:lnTo>
                  <a:pt x="454025" y="269875"/>
                </a:lnTo>
                <a:lnTo>
                  <a:pt x="431800" y="314325"/>
                </a:lnTo>
                <a:lnTo>
                  <a:pt x="415925" y="342900"/>
                </a:lnTo>
                <a:lnTo>
                  <a:pt x="406400" y="374650"/>
                </a:lnTo>
                <a:lnTo>
                  <a:pt x="406400" y="400050"/>
                </a:lnTo>
                <a:lnTo>
                  <a:pt x="412750" y="431800"/>
                </a:lnTo>
                <a:lnTo>
                  <a:pt x="419100" y="654050"/>
                </a:lnTo>
                <a:lnTo>
                  <a:pt x="412750" y="863600"/>
                </a:lnTo>
                <a:cubicBezTo>
                  <a:pt x="413808" y="1085850"/>
                  <a:pt x="414867" y="1308100"/>
                  <a:pt x="415925" y="1530350"/>
                </a:cubicBezTo>
                <a:lnTo>
                  <a:pt x="190500" y="1571625"/>
                </a:lnTo>
                <a:lnTo>
                  <a:pt x="180975" y="1358900"/>
                </a:lnTo>
                <a:lnTo>
                  <a:pt x="165100" y="866775"/>
                </a:lnTo>
                <a:lnTo>
                  <a:pt x="165100" y="688975"/>
                </a:lnTo>
                <a:cubicBezTo>
                  <a:pt x="166158" y="625475"/>
                  <a:pt x="167217" y="561975"/>
                  <a:pt x="168275" y="4984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B3E3816-FA69-47FE-A2CC-3B5E422277FB}"/>
              </a:ext>
            </a:extLst>
          </p:cNvPr>
          <p:cNvSpPr/>
          <p:nvPr/>
        </p:nvSpPr>
        <p:spPr>
          <a:xfrm>
            <a:off x="4849814" y="2312989"/>
            <a:ext cx="2478087" cy="447675"/>
          </a:xfrm>
          <a:custGeom>
            <a:avLst/>
            <a:gdLst>
              <a:gd name="connsiteX0" fmla="*/ 755750 w 2477822"/>
              <a:gd name="connsiteY0" fmla="*/ 386529 h 447104"/>
              <a:gd name="connsiteX1" fmla="*/ 418259 w 2477822"/>
              <a:gd name="connsiteY1" fmla="*/ 438451 h 447104"/>
              <a:gd name="connsiteX2" fmla="*/ 340376 w 2477822"/>
              <a:gd name="connsiteY2" fmla="*/ 447104 h 447104"/>
              <a:gd name="connsiteX3" fmla="*/ 297108 w 2477822"/>
              <a:gd name="connsiteY3" fmla="*/ 438451 h 447104"/>
              <a:gd name="connsiteX4" fmla="*/ 224995 w 2477822"/>
              <a:gd name="connsiteY4" fmla="*/ 406721 h 447104"/>
              <a:gd name="connsiteX5" fmla="*/ 155766 w 2477822"/>
              <a:gd name="connsiteY5" fmla="*/ 369222 h 447104"/>
              <a:gd name="connsiteX6" fmla="*/ 92306 w 2477822"/>
              <a:gd name="connsiteY6" fmla="*/ 328838 h 447104"/>
              <a:gd name="connsiteX7" fmla="*/ 37499 w 2477822"/>
              <a:gd name="connsiteY7" fmla="*/ 302877 h 447104"/>
              <a:gd name="connsiteX8" fmla="*/ 0 w 2477822"/>
              <a:gd name="connsiteY8" fmla="*/ 167304 h 447104"/>
              <a:gd name="connsiteX9" fmla="*/ 80767 w 2477822"/>
              <a:gd name="connsiteY9" fmla="*/ 207687 h 447104"/>
              <a:gd name="connsiteX10" fmla="*/ 167304 w 2477822"/>
              <a:gd name="connsiteY10" fmla="*/ 245186 h 447104"/>
              <a:gd name="connsiteX11" fmla="*/ 216341 w 2477822"/>
              <a:gd name="connsiteY11" fmla="*/ 256724 h 447104"/>
              <a:gd name="connsiteX12" fmla="*/ 276916 w 2477822"/>
              <a:gd name="connsiteY12" fmla="*/ 265378 h 447104"/>
              <a:gd name="connsiteX13" fmla="*/ 334607 w 2477822"/>
              <a:gd name="connsiteY13" fmla="*/ 262494 h 447104"/>
              <a:gd name="connsiteX14" fmla="*/ 1116318 w 2477822"/>
              <a:gd name="connsiteY14" fmla="*/ 158650 h 447104"/>
              <a:gd name="connsiteX15" fmla="*/ 1373042 w 2477822"/>
              <a:gd name="connsiteY15" fmla="*/ 109613 h 447104"/>
              <a:gd name="connsiteX16" fmla="*/ 1652843 w 2477822"/>
              <a:gd name="connsiteY16" fmla="*/ 69229 h 447104"/>
              <a:gd name="connsiteX17" fmla="*/ 1993219 w 2477822"/>
              <a:gd name="connsiteY17" fmla="*/ 37499 h 447104"/>
              <a:gd name="connsiteX18" fmla="*/ 2221098 w 2477822"/>
              <a:gd name="connsiteY18" fmla="*/ 11538 h 447104"/>
              <a:gd name="connsiteX19" fmla="*/ 2252828 w 2477822"/>
              <a:gd name="connsiteY19" fmla="*/ 2885 h 447104"/>
              <a:gd name="connsiteX20" fmla="*/ 2290327 w 2477822"/>
              <a:gd name="connsiteY20" fmla="*/ 0 h 447104"/>
              <a:gd name="connsiteX21" fmla="*/ 2353787 w 2477822"/>
              <a:gd name="connsiteY21" fmla="*/ 8654 h 447104"/>
              <a:gd name="connsiteX22" fmla="*/ 2399940 w 2477822"/>
              <a:gd name="connsiteY22" fmla="*/ 28846 h 447104"/>
              <a:gd name="connsiteX23" fmla="*/ 2469169 w 2477822"/>
              <a:gd name="connsiteY23" fmla="*/ 72114 h 447104"/>
              <a:gd name="connsiteX24" fmla="*/ 2477822 w 2477822"/>
              <a:gd name="connsiteY24" fmla="*/ 274032 h 447104"/>
              <a:gd name="connsiteX25" fmla="*/ 2391286 w 2477822"/>
              <a:gd name="connsiteY25" fmla="*/ 242302 h 447104"/>
              <a:gd name="connsiteX26" fmla="*/ 2350902 w 2477822"/>
              <a:gd name="connsiteY26" fmla="*/ 230764 h 447104"/>
              <a:gd name="connsiteX27" fmla="*/ 2298981 w 2477822"/>
              <a:gd name="connsiteY27" fmla="*/ 216341 h 447104"/>
              <a:gd name="connsiteX28" fmla="*/ 2215329 w 2477822"/>
              <a:gd name="connsiteY28" fmla="*/ 207687 h 447104"/>
              <a:gd name="connsiteX29" fmla="*/ 2091294 w 2477822"/>
              <a:gd name="connsiteY29" fmla="*/ 201918 h 447104"/>
              <a:gd name="connsiteX30" fmla="*/ 1840338 w 2477822"/>
              <a:gd name="connsiteY30" fmla="*/ 222110 h 447104"/>
              <a:gd name="connsiteX31" fmla="*/ 1375927 w 2477822"/>
              <a:gd name="connsiteY31" fmla="*/ 288454 h 447104"/>
              <a:gd name="connsiteX32" fmla="*/ 1119203 w 2477822"/>
              <a:gd name="connsiteY32" fmla="*/ 331723 h 447104"/>
              <a:gd name="connsiteX33" fmla="*/ 755750 w 2477822"/>
              <a:gd name="connsiteY33" fmla="*/ 386529 h 4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77822" h="447104">
                <a:moveTo>
                  <a:pt x="755750" y="386529"/>
                </a:moveTo>
                <a:lnTo>
                  <a:pt x="418259" y="438451"/>
                </a:lnTo>
                <a:lnTo>
                  <a:pt x="340376" y="447104"/>
                </a:lnTo>
                <a:lnTo>
                  <a:pt x="297108" y="438451"/>
                </a:lnTo>
                <a:lnTo>
                  <a:pt x="224995" y="406721"/>
                </a:lnTo>
                <a:lnTo>
                  <a:pt x="155766" y="369222"/>
                </a:lnTo>
                <a:lnTo>
                  <a:pt x="92306" y="328838"/>
                </a:lnTo>
                <a:lnTo>
                  <a:pt x="37499" y="302877"/>
                </a:lnTo>
                <a:lnTo>
                  <a:pt x="0" y="167304"/>
                </a:lnTo>
                <a:lnTo>
                  <a:pt x="80767" y="207687"/>
                </a:lnTo>
                <a:lnTo>
                  <a:pt x="167304" y="245186"/>
                </a:lnTo>
                <a:lnTo>
                  <a:pt x="216341" y="256724"/>
                </a:lnTo>
                <a:lnTo>
                  <a:pt x="276916" y="265378"/>
                </a:lnTo>
                <a:lnTo>
                  <a:pt x="334607" y="262494"/>
                </a:lnTo>
                <a:lnTo>
                  <a:pt x="1116318" y="158650"/>
                </a:lnTo>
                <a:lnTo>
                  <a:pt x="1373042" y="109613"/>
                </a:lnTo>
                <a:lnTo>
                  <a:pt x="1652843" y="69229"/>
                </a:lnTo>
                <a:lnTo>
                  <a:pt x="1993219" y="37499"/>
                </a:lnTo>
                <a:lnTo>
                  <a:pt x="2221098" y="11538"/>
                </a:lnTo>
                <a:lnTo>
                  <a:pt x="2252828" y="2885"/>
                </a:lnTo>
                <a:lnTo>
                  <a:pt x="2290327" y="0"/>
                </a:lnTo>
                <a:lnTo>
                  <a:pt x="2353787" y="8654"/>
                </a:lnTo>
                <a:lnTo>
                  <a:pt x="2399940" y="28846"/>
                </a:lnTo>
                <a:lnTo>
                  <a:pt x="2469169" y="72114"/>
                </a:lnTo>
                <a:lnTo>
                  <a:pt x="2477822" y="274032"/>
                </a:lnTo>
                <a:lnTo>
                  <a:pt x="2391286" y="242302"/>
                </a:lnTo>
                <a:lnTo>
                  <a:pt x="2350902" y="230764"/>
                </a:lnTo>
                <a:lnTo>
                  <a:pt x="2298981" y="216341"/>
                </a:lnTo>
                <a:lnTo>
                  <a:pt x="2215329" y="207687"/>
                </a:lnTo>
                <a:lnTo>
                  <a:pt x="2091294" y="201918"/>
                </a:lnTo>
                <a:lnTo>
                  <a:pt x="1840338" y="222110"/>
                </a:lnTo>
                <a:lnTo>
                  <a:pt x="1375927" y="288454"/>
                </a:lnTo>
                <a:lnTo>
                  <a:pt x="1119203" y="331723"/>
                </a:lnTo>
                <a:lnTo>
                  <a:pt x="755750" y="3865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148040B-3608-43B5-9CD7-CE9544CEB7CF}"/>
              </a:ext>
            </a:extLst>
          </p:cNvPr>
          <p:cNvSpPr/>
          <p:nvPr/>
        </p:nvSpPr>
        <p:spPr>
          <a:xfrm>
            <a:off x="4922839" y="3203576"/>
            <a:ext cx="2319337" cy="422275"/>
          </a:xfrm>
          <a:custGeom>
            <a:avLst/>
            <a:gdLst>
              <a:gd name="connsiteX0" fmla="*/ 700335 w 2320356"/>
              <a:gd name="connsiteY0" fmla="*/ 335632 h 422844"/>
              <a:gd name="connsiteX1" fmla="*/ 496841 w 2320356"/>
              <a:gd name="connsiteY1" fmla="*/ 372631 h 422844"/>
              <a:gd name="connsiteX2" fmla="*/ 295990 w 2320356"/>
              <a:gd name="connsiteY2" fmla="*/ 420201 h 422844"/>
              <a:gd name="connsiteX3" fmla="*/ 266920 w 2320356"/>
              <a:gd name="connsiteY3" fmla="*/ 422844 h 422844"/>
              <a:gd name="connsiteX4" fmla="*/ 227278 w 2320356"/>
              <a:gd name="connsiteY4" fmla="*/ 409630 h 422844"/>
              <a:gd name="connsiteX5" fmla="*/ 174423 w 2320356"/>
              <a:gd name="connsiteY5" fmla="*/ 383202 h 422844"/>
              <a:gd name="connsiteX6" fmla="*/ 118924 w 2320356"/>
              <a:gd name="connsiteY6" fmla="*/ 343560 h 422844"/>
              <a:gd name="connsiteX7" fmla="*/ 44927 w 2320356"/>
              <a:gd name="connsiteY7" fmla="*/ 295991 h 422844"/>
              <a:gd name="connsiteX8" fmla="*/ 0 w 2320356"/>
              <a:gd name="connsiteY8" fmla="*/ 147995 h 422844"/>
              <a:gd name="connsiteX9" fmla="*/ 71355 w 2320356"/>
              <a:gd name="connsiteY9" fmla="*/ 184994 h 422844"/>
              <a:gd name="connsiteX10" fmla="*/ 137424 w 2320356"/>
              <a:gd name="connsiteY10" fmla="*/ 211422 h 422844"/>
              <a:gd name="connsiteX11" fmla="*/ 192922 w 2320356"/>
              <a:gd name="connsiteY11" fmla="*/ 224636 h 422844"/>
              <a:gd name="connsiteX12" fmla="*/ 240492 w 2320356"/>
              <a:gd name="connsiteY12" fmla="*/ 227278 h 422844"/>
              <a:gd name="connsiteX13" fmla="*/ 325061 w 2320356"/>
              <a:gd name="connsiteY13" fmla="*/ 216707 h 422844"/>
              <a:gd name="connsiteX14" fmla="*/ 708263 w 2320356"/>
              <a:gd name="connsiteY14" fmla="*/ 150638 h 422844"/>
              <a:gd name="connsiteX15" fmla="*/ 1075609 w 2320356"/>
              <a:gd name="connsiteY15" fmla="*/ 89854 h 422844"/>
              <a:gd name="connsiteX16" fmla="*/ 1305530 w 2320356"/>
              <a:gd name="connsiteY16" fmla="*/ 42284 h 422844"/>
              <a:gd name="connsiteX17" fmla="*/ 1696661 w 2320356"/>
              <a:gd name="connsiteY17" fmla="*/ 26428 h 422844"/>
              <a:gd name="connsiteX18" fmla="*/ 1950367 w 2320356"/>
              <a:gd name="connsiteY18" fmla="*/ 10571 h 422844"/>
              <a:gd name="connsiteX19" fmla="*/ 2251644 w 2320356"/>
              <a:gd name="connsiteY19" fmla="*/ 0 h 422844"/>
              <a:gd name="connsiteX20" fmla="*/ 2320356 w 2320356"/>
              <a:gd name="connsiteY20" fmla="*/ 214065 h 422844"/>
              <a:gd name="connsiteX21" fmla="*/ 2164432 w 2320356"/>
              <a:gd name="connsiteY21" fmla="*/ 206136 h 422844"/>
              <a:gd name="connsiteX22" fmla="*/ 1910726 w 2320356"/>
              <a:gd name="connsiteY22" fmla="*/ 198208 h 422844"/>
              <a:gd name="connsiteX23" fmla="*/ 1622663 w 2320356"/>
              <a:gd name="connsiteY23" fmla="*/ 211422 h 422844"/>
              <a:gd name="connsiteX24" fmla="*/ 1260603 w 2320356"/>
              <a:gd name="connsiteY24" fmla="*/ 245778 h 422844"/>
              <a:gd name="connsiteX25" fmla="*/ 1038610 w 2320356"/>
              <a:gd name="connsiteY25" fmla="*/ 274848 h 422844"/>
              <a:gd name="connsiteX26" fmla="*/ 700335 w 2320356"/>
              <a:gd name="connsiteY26" fmla="*/ 335632 h 4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20356" h="422844">
                <a:moveTo>
                  <a:pt x="700335" y="335632"/>
                </a:moveTo>
                <a:lnTo>
                  <a:pt x="496841" y="372631"/>
                </a:lnTo>
                <a:lnTo>
                  <a:pt x="295990" y="420201"/>
                </a:lnTo>
                <a:lnTo>
                  <a:pt x="266920" y="422844"/>
                </a:lnTo>
                <a:lnTo>
                  <a:pt x="227278" y="409630"/>
                </a:lnTo>
                <a:lnTo>
                  <a:pt x="174423" y="383202"/>
                </a:lnTo>
                <a:lnTo>
                  <a:pt x="118924" y="343560"/>
                </a:lnTo>
                <a:lnTo>
                  <a:pt x="44927" y="295991"/>
                </a:lnTo>
                <a:lnTo>
                  <a:pt x="0" y="147995"/>
                </a:lnTo>
                <a:lnTo>
                  <a:pt x="71355" y="184994"/>
                </a:lnTo>
                <a:lnTo>
                  <a:pt x="137424" y="211422"/>
                </a:lnTo>
                <a:lnTo>
                  <a:pt x="192922" y="224636"/>
                </a:lnTo>
                <a:lnTo>
                  <a:pt x="240492" y="227278"/>
                </a:lnTo>
                <a:lnTo>
                  <a:pt x="325061" y="216707"/>
                </a:lnTo>
                <a:lnTo>
                  <a:pt x="708263" y="150638"/>
                </a:lnTo>
                <a:lnTo>
                  <a:pt x="1075609" y="89854"/>
                </a:lnTo>
                <a:lnTo>
                  <a:pt x="1305530" y="42284"/>
                </a:lnTo>
                <a:lnTo>
                  <a:pt x="1696661" y="26428"/>
                </a:lnTo>
                <a:lnTo>
                  <a:pt x="1950367" y="10571"/>
                </a:lnTo>
                <a:lnTo>
                  <a:pt x="2251644" y="0"/>
                </a:lnTo>
                <a:lnTo>
                  <a:pt x="2320356" y="214065"/>
                </a:lnTo>
                <a:lnTo>
                  <a:pt x="2164432" y="206136"/>
                </a:lnTo>
                <a:lnTo>
                  <a:pt x="1910726" y="198208"/>
                </a:lnTo>
                <a:lnTo>
                  <a:pt x="1622663" y="211422"/>
                </a:lnTo>
                <a:lnTo>
                  <a:pt x="1260603" y="245778"/>
                </a:lnTo>
                <a:lnTo>
                  <a:pt x="1038610" y="274848"/>
                </a:lnTo>
                <a:lnTo>
                  <a:pt x="700335" y="3356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46DD0D2-5546-4DFF-B0EB-D4EE6D7DDD91}"/>
              </a:ext>
            </a:extLst>
          </p:cNvPr>
          <p:cNvSpPr/>
          <p:nvPr/>
        </p:nvSpPr>
        <p:spPr>
          <a:xfrm>
            <a:off x="7412038" y="5129214"/>
            <a:ext cx="665162" cy="517525"/>
          </a:xfrm>
          <a:custGeom>
            <a:avLst/>
            <a:gdLst>
              <a:gd name="connsiteX0" fmla="*/ 419100 w 664369"/>
              <a:gd name="connsiteY0" fmla="*/ 323850 h 516731"/>
              <a:gd name="connsiteX1" fmla="*/ 485775 w 664369"/>
              <a:gd name="connsiteY1" fmla="*/ 369093 h 516731"/>
              <a:gd name="connsiteX2" fmla="*/ 664369 w 664369"/>
              <a:gd name="connsiteY2" fmla="*/ 471487 h 516731"/>
              <a:gd name="connsiteX3" fmla="*/ 140494 w 664369"/>
              <a:gd name="connsiteY3" fmla="*/ 516731 h 516731"/>
              <a:gd name="connsiteX4" fmla="*/ 178594 w 664369"/>
              <a:gd name="connsiteY4" fmla="*/ 485775 h 516731"/>
              <a:gd name="connsiteX5" fmla="*/ 195263 w 664369"/>
              <a:gd name="connsiteY5" fmla="*/ 464343 h 516731"/>
              <a:gd name="connsiteX6" fmla="*/ 200025 w 664369"/>
              <a:gd name="connsiteY6" fmla="*/ 442912 h 516731"/>
              <a:gd name="connsiteX7" fmla="*/ 195263 w 664369"/>
              <a:gd name="connsiteY7" fmla="*/ 402431 h 516731"/>
              <a:gd name="connsiteX8" fmla="*/ 171450 w 664369"/>
              <a:gd name="connsiteY8" fmla="*/ 330993 h 516731"/>
              <a:gd name="connsiteX9" fmla="*/ 133350 w 664369"/>
              <a:gd name="connsiteY9" fmla="*/ 242887 h 516731"/>
              <a:gd name="connsiteX10" fmla="*/ 104775 w 664369"/>
              <a:gd name="connsiteY10" fmla="*/ 183356 h 516731"/>
              <a:gd name="connsiteX11" fmla="*/ 57150 w 664369"/>
              <a:gd name="connsiteY11" fmla="*/ 114300 h 516731"/>
              <a:gd name="connsiteX12" fmla="*/ 28575 w 664369"/>
              <a:gd name="connsiteY12" fmla="*/ 83343 h 516731"/>
              <a:gd name="connsiteX13" fmla="*/ 9525 w 664369"/>
              <a:gd name="connsiteY13" fmla="*/ 61912 h 516731"/>
              <a:gd name="connsiteX14" fmla="*/ 0 w 664369"/>
              <a:gd name="connsiteY14" fmla="*/ 38100 h 516731"/>
              <a:gd name="connsiteX15" fmla="*/ 0 w 664369"/>
              <a:gd name="connsiteY15" fmla="*/ 16668 h 516731"/>
              <a:gd name="connsiteX16" fmla="*/ 2382 w 664369"/>
              <a:gd name="connsiteY16" fmla="*/ 7143 h 516731"/>
              <a:gd name="connsiteX17" fmla="*/ 11907 w 664369"/>
              <a:gd name="connsiteY17" fmla="*/ 0 h 516731"/>
              <a:gd name="connsiteX18" fmla="*/ 42863 w 664369"/>
              <a:gd name="connsiteY18" fmla="*/ 4762 h 516731"/>
              <a:gd name="connsiteX19" fmla="*/ 76200 w 664369"/>
              <a:gd name="connsiteY19" fmla="*/ 23812 h 516731"/>
              <a:gd name="connsiteX20" fmla="*/ 154782 w 664369"/>
              <a:gd name="connsiteY20" fmla="*/ 100012 h 516731"/>
              <a:gd name="connsiteX21" fmla="*/ 280988 w 664369"/>
              <a:gd name="connsiteY21" fmla="*/ 211931 h 516731"/>
              <a:gd name="connsiteX22" fmla="*/ 419100 w 664369"/>
              <a:gd name="connsiteY22" fmla="*/ 323850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4369" h="516731">
                <a:moveTo>
                  <a:pt x="419100" y="323850"/>
                </a:moveTo>
                <a:lnTo>
                  <a:pt x="485775" y="369093"/>
                </a:lnTo>
                <a:lnTo>
                  <a:pt x="664369" y="471487"/>
                </a:lnTo>
                <a:lnTo>
                  <a:pt x="140494" y="516731"/>
                </a:lnTo>
                <a:lnTo>
                  <a:pt x="178594" y="485775"/>
                </a:lnTo>
                <a:lnTo>
                  <a:pt x="195263" y="464343"/>
                </a:lnTo>
                <a:lnTo>
                  <a:pt x="200025" y="442912"/>
                </a:lnTo>
                <a:lnTo>
                  <a:pt x="195263" y="402431"/>
                </a:lnTo>
                <a:lnTo>
                  <a:pt x="171450" y="330993"/>
                </a:lnTo>
                <a:lnTo>
                  <a:pt x="133350" y="242887"/>
                </a:lnTo>
                <a:lnTo>
                  <a:pt x="104775" y="183356"/>
                </a:lnTo>
                <a:lnTo>
                  <a:pt x="57150" y="114300"/>
                </a:lnTo>
                <a:lnTo>
                  <a:pt x="28575" y="83343"/>
                </a:lnTo>
                <a:lnTo>
                  <a:pt x="9525" y="61912"/>
                </a:lnTo>
                <a:lnTo>
                  <a:pt x="0" y="38100"/>
                </a:lnTo>
                <a:lnTo>
                  <a:pt x="0" y="16668"/>
                </a:lnTo>
                <a:lnTo>
                  <a:pt x="2382" y="7143"/>
                </a:lnTo>
                <a:lnTo>
                  <a:pt x="11907" y="0"/>
                </a:lnTo>
                <a:lnTo>
                  <a:pt x="42863" y="4762"/>
                </a:lnTo>
                <a:lnTo>
                  <a:pt x="76200" y="23812"/>
                </a:lnTo>
                <a:lnTo>
                  <a:pt x="154782" y="100012"/>
                </a:lnTo>
                <a:lnTo>
                  <a:pt x="280988" y="211931"/>
                </a:lnTo>
                <a:lnTo>
                  <a:pt x="419100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6722B87-CC23-4757-96A9-2DB0E15B0022}"/>
              </a:ext>
            </a:extLst>
          </p:cNvPr>
          <p:cNvSpPr/>
          <p:nvPr/>
        </p:nvSpPr>
        <p:spPr>
          <a:xfrm>
            <a:off x="6078538" y="3886201"/>
            <a:ext cx="298450" cy="449263"/>
          </a:xfrm>
          <a:custGeom>
            <a:avLst/>
            <a:gdLst>
              <a:gd name="connsiteX0" fmla="*/ 223838 w 297657"/>
              <a:gd name="connsiteY0" fmla="*/ 240506 h 450056"/>
              <a:gd name="connsiteX1" fmla="*/ 183357 w 297657"/>
              <a:gd name="connsiteY1" fmla="*/ 357188 h 450056"/>
              <a:gd name="connsiteX2" fmla="*/ 154782 w 297657"/>
              <a:gd name="connsiteY2" fmla="*/ 450056 h 450056"/>
              <a:gd name="connsiteX3" fmla="*/ 0 w 297657"/>
              <a:gd name="connsiteY3" fmla="*/ 197644 h 450056"/>
              <a:gd name="connsiteX4" fmla="*/ 50007 w 297657"/>
              <a:gd name="connsiteY4" fmla="*/ 188119 h 450056"/>
              <a:gd name="connsiteX5" fmla="*/ 88107 w 297657"/>
              <a:gd name="connsiteY5" fmla="*/ 173831 h 450056"/>
              <a:gd name="connsiteX6" fmla="*/ 140494 w 297657"/>
              <a:gd name="connsiteY6" fmla="*/ 142875 h 450056"/>
              <a:gd name="connsiteX7" fmla="*/ 183357 w 297657"/>
              <a:gd name="connsiteY7" fmla="*/ 100013 h 450056"/>
              <a:gd name="connsiteX8" fmla="*/ 216694 w 297657"/>
              <a:gd name="connsiteY8" fmla="*/ 54769 h 450056"/>
              <a:gd name="connsiteX9" fmla="*/ 235744 w 297657"/>
              <a:gd name="connsiteY9" fmla="*/ 23813 h 450056"/>
              <a:gd name="connsiteX10" fmla="*/ 250032 w 297657"/>
              <a:gd name="connsiteY10" fmla="*/ 9525 h 450056"/>
              <a:gd name="connsiteX11" fmla="*/ 261938 w 297657"/>
              <a:gd name="connsiteY11" fmla="*/ 0 h 450056"/>
              <a:gd name="connsiteX12" fmla="*/ 280988 w 297657"/>
              <a:gd name="connsiteY12" fmla="*/ 0 h 450056"/>
              <a:gd name="connsiteX13" fmla="*/ 292894 w 297657"/>
              <a:gd name="connsiteY13" fmla="*/ 4763 h 450056"/>
              <a:gd name="connsiteX14" fmla="*/ 297657 w 297657"/>
              <a:gd name="connsiteY14" fmla="*/ 14288 h 450056"/>
              <a:gd name="connsiteX15" fmla="*/ 297657 w 297657"/>
              <a:gd name="connsiteY15" fmla="*/ 33338 h 450056"/>
              <a:gd name="connsiteX16" fmla="*/ 295275 w 297657"/>
              <a:gd name="connsiteY16" fmla="*/ 61913 h 450056"/>
              <a:gd name="connsiteX17" fmla="*/ 283369 w 297657"/>
              <a:gd name="connsiteY17" fmla="*/ 104775 h 450056"/>
              <a:gd name="connsiteX18" fmla="*/ 223838 w 297657"/>
              <a:gd name="connsiteY18" fmla="*/ 240506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657" h="450056">
                <a:moveTo>
                  <a:pt x="223838" y="240506"/>
                </a:moveTo>
                <a:lnTo>
                  <a:pt x="183357" y="357188"/>
                </a:lnTo>
                <a:lnTo>
                  <a:pt x="154782" y="450056"/>
                </a:lnTo>
                <a:lnTo>
                  <a:pt x="0" y="197644"/>
                </a:lnTo>
                <a:lnTo>
                  <a:pt x="50007" y="188119"/>
                </a:lnTo>
                <a:lnTo>
                  <a:pt x="88107" y="173831"/>
                </a:lnTo>
                <a:lnTo>
                  <a:pt x="140494" y="142875"/>
                </a:lnTo>
                <a:lnTo>
                  <a:pt x="183357" y="100013"/>
                </a:lnTo>
                <a:lnTo>
                  <a:pt x="216694" y="54769"/>
                </a:lnTo>
                <a:lnTo>
                  <a:pt x="235744" y="23813"/>
                </a:lnTo>
                <a:lnTo>
                  <a:pt x="250032" y="9525"/>
                </a:lnTo>
                <a:lnTo>
                  <a:pt x="261938" y="0"/>
                </a:lnTo>
                <a:lnTo>
                  <a:pt x="280988" y="0"/>
                </a:lnTo>
                <a:lnTo>
                  <a:pt x="292894" y="4763"/>
                </a:lnTo>
                <a:lnTo>
                  <a:pt x="297657" y="14288"/>
                </a:lnTo>
                <a:lnTo>
                  <a:pt x="297657" y="33338"/>
                </a:lnTo>
                <a:lnTo>
                  <a:pt x="295275" y="61913"/>
                </a:lnTo>
                <a:lnTo>
                  <a:pt x="283369" y="104775"/>
                </a:lnTo>
                <a:lnTo>
                  <a:pt x="223838" y="2405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7C1A42-5078-4A14-93F7-4AD8B8BF8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06" y="1385377"/>
            <a:ext cx="4444369" cy="44809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03C8D72-E3F0-4C85-BD86-76844667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906" y="1426140"/>
            <a:ext cx="4450466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6" grpId="0" animBg="1"/>
      <p:bldP spid="7" grpId="0" animBg="1"/>
      <p:bldP spid="10" grpId="0" animBg="1"/>
      <p:bldP spid="8" grpId="0" animBg="1"/>
      <p:bldP spid="9" grpId="0" animBg="1"/>
      <p:bldP spid="25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A9F4F7-8D65-48BD-A3F8-8B73BE16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188526"/>
            <a:ext cx="4444369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0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55CCC6C3-D8CD-48BC-AAA6-A230DAF3B31A}"/>
              </a:ext>
            </a:extLst>
          </p:cNvPr>
          <p:cNvSpPr/>
          <p:nvPr/>
        </p:nvSpPr>
        <p:spPr>
          <a:xfrm>
            <a:off x="4078288" y="1544639"/>
            <a:ext cx="1073150" cy="503237"/>
          </a:xfrm>
          <a:custGeom>
            <a:avLst/>
            <a:gdLst>
              <a:gd name="connsiteX0" fmla="*/ 423863 w 1071563"/>
              <a:gd name="connsiteY0" fmla="*/ 166688 h 502444"/>
              <a:gd name="connsiteX1" fmla="*/ 323850 w 1071563"/>
              <a:gd name="connsiteY1" fmla="*/ 130969 h 502444"/>
              <a:gd name="connsiteX2" fmla="*/ 214313 w 1071563"/>
              <a:gd name="connsiteY2" fmla="*/ 83344 h 502444"/>
              <a:gd name="connsiteX3" fmla="*/ 119063 w 1071563"/>
              <a:gd name="connsiteY3" fmla="*/ 35719 h 502444"/>
              <a:gd name="connsiteX4" fmla="*/ 76200 w 1071563"/>
              <a:gd name="connsiteY4" fmla="*/ 11907 h 502444"/>
              <a:gd name="connsiteX5" fmla="*/ 45244 w 1071563"/>
              <a:gd name="connsiteY5" fmla="*/ 4763 h 502444"/>
              <a:gd name="connsiteX6" fmla="*/ 19050 w 1071563"/>
              <a:gd name="connsiteY6" fmla="*/ 0 h 502444"/>
              <a:gd name="connsiteX7" fmla="*/ 0 w 1071563"/>
              <a:gd name="connsiteY7" fmla="*/ 7144 h 502444"/>
              <a:gd name="connsiteX8" fmla="*/ 2382 w 1071563"/>
              <a:gd name="connsiteY8" fmla="*/ 23813 h 502444"/>
              <a:gd name="connsiteX9" fmla="*/ 19050 w 1071563"/>
              <a:gd name="connsiteY9" fmla="*/ 73819 h 502444"/>
              <a:gd name="connsiteX10" fmla="*/ 45244 w 1071563"/>
              <a:gd name="connsiteY10" fmla="*/ 97632 h 502444"/>
              <a:gd name="connsiteX11" fmla="*/ 133350 w 1071563"/>
              <a:gd name="connsiteY11" fmla="*/ 164307 h 502444"/>
              <a:gd name="connsiteX12" fmla="*/ 233363 w 1071563"/>
              <a:gd name="connsiteY12" fmla="*/ 235744 h 502444"/>
              <a:gd name="connsiteX13" fmla="*/ 342900 w 1071563"/>
              <a:gd name="connsiteY13" fmla="*/ 300038 h 502444"/>
              <a:gd name="connsiteX14" fmla="*/ 478632 w 1071563"/>
              <a:gd name="connsiteY14" fmla="*/ 373857 h 502444"/>
              <a:gd name="connsiteX15" fmla="*/ 571500 w 1071563"/>
              <a:gd name="connsiteY15" fmla="*/ 416719 h 502444"/>
              <a:gd name="connsiteX16" fmla="*/ 688182 w 1071563"/>
              <a:gd name="connsiteY16" fmla="*/ 461963 h 502444"/>
              <a:gd name="connsiteX17" fmla="*/ 795338 w 1071563"/>
              <a:gd name="connsiteY17" fmla="*/ 490538 h 502444"/>
              <a:gd name="connsiteX18" fmla="*/ 869157 w 1071563"/>
              <a:gd name="connsiteY18" fmla="*/ 500063 h 502444"/>
              <a:gd name="connsiteX19" fmla="*/ 931069 w 1071563"/>
              <a:gd name="connsiteY19" fmla="*/ 502444 h 502444"/>
              <a:gd name="connsiteX20" fmla="*/ 981075 w 1071563"/>
              <a:gd name="connsiteY20" fmla="*/ 497682 h 502444"/>
              <a:gd name="connsiteX21" fmla="*/ 1019175 w 1071563"/>
              <a:gd name="connsiteY21" fmla="*/ 481013 h 502444"/>
              <a:gd name="connsiteX22" fmla="*/ 1052513 w 1071563"/>
              <a:gd name="connsiteY22" fmla="*/ 452438 h 502444"/>
              <a:gd name="connsiteX23" fmla="*/ 1066800 w 1071563"/>
              <a:gd name="connsiteY23" fmla="*/ 423863 h 502444"/>
              <a:gd name="connsiteX24" fmla="*/ 1071563 w 1071563"/>
              <a:gd name="connsiteY24" fmla="*/ 383382 h 502444"/>
              <a:gd name="connsiteX25" fmla="*/ 1069182 w 1071563"/>
              <a:gd name="connsiteY25" fmla="*/ 335757 h 502444"/>
              <a:gd name="connsiteX26" fmla="*/ 1054894 w 1071563"/>
              <a:gd name="connsiteY26" fmla="*/ 311944 h 502444"/>
              <a:gd name="connsiteX27" fmla="*/ 1031082 w 1071563"/>
              <a:gd name="connsiteY27" fmla="*/ 280988 h 502444"/>
              <a:gd name="connsiteX28" fmla="*/ 985838 w 1071563"/>
              <a:gd name="connsiteY28" fmla="*/ 261938 h 502444"/>
              <a:gd name="connsiteX29" fmla="*/ 931069 w 1071563"/>
              <a:gd name="connsiteY29" fmla="*/ 245269 h 502444"/>
              <a:gd name="connsiteX30" fmla="*/ 835819 w 1071563"/>
              <a:gd name="connsiteY30" fmla="*/ 230982 h 502444"/>
              <a:gd name="connsiteX31" fmla="*/ 702469 w 1071563"/>
              <a:gd name="connsiteY31" fmla="*/ 219075 h 502444"/>
              <a:gd name="connsiteX32" fmla="*/ 578644 w 1071563"/>
              <a:gd name="connsiteY32" fmla="*/ 200025 h 502444"/>
              <a:gd name="connsiteX33" fmla="*/ 473869 w 1071563"/>
              <a:gd name="connsiteY33" fmla="*/ 178594 h 502444"/>
              <a:gd name="connsiteX34" fmla="*/ 423863 w 1071563"/>
              <a:gd name="connsiteY34" fmla="*/ 166688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1563" h="502444">
                <a:moveTo>
                  <a:pt x="423863" y="166688"/>
                </a:moveTo>
                <a:lnTo>
                  <a:pt x="323850" y="130969"/>
                </a:lnTo>
                <a:lnTo>
                  <a:pt x="214313" y="83344"/>
                </a:lnTo>
                <a:lnTo>
                  <a:pt x="119063" y="35719"/>
                </a:lnTo>
                <a:lnTo>
                  <a:pt x="76200" y="11907"/>
                </a:lnTo>
                <a:lnTo>
                  <a:pt x="45244" y="4763"/>
                </a:lnTo>
                <a:lnTo>
                  <a:pt x="19050" y="0"/>
                </a:lnTo>
                <a:lnTo>
                  <a:pt x="0" y="7144"/>
                </a:lnTo>
                <a:lnTo>
                  <a:pt x="2382" y="23813"/>
                </a:lnTo>
                <a:lnTo>
                  <a:pt x="19050" y="73819"/>
                </a:lnTo>
                <a:lnTo>
                  <a:pt x="45244" y="97632"/>
                </a:lnTo>
                <a:lnTo>
                  <a:pt x="133350" y="164307"/>
                </a:lnTo>
                <a:lnTo>
                  <a:pt x="233363" y="235744"/>
                </a:lnTo>
                <a:lnTo>
                  <a:pt x="342900" y="300038"/>
                </a:lnTo>
                <a:lnTo>
                  <a:pt x="478632" y="373857"/>
                </a:lnTo>
                <a:lnTo>
                  <a:pt x="571500" y="416719"/>
                </a:lnTo>
                <a:lnTo>
                  <a:pt x="688182" y="461963"/>
                </a:lnTo>
                <a:lnTo>
                  <a:pt x="795338" y="490538"/>
                </a:lnTo>
                <a:lnTo>
                  <a:pt x="869157" y="500063"/>
                </a:lnTo>
                <a:lnTo>
                  <a:pt x="931069" y="502444"/>
                </a:lnTo>
                <a:lnTo>
                  <a:pt x="981075" y="497682"/>
                </a:lnTo>
                <a:lnTo>
                  <a:pt x="1019175" y="481013"/>
                </a:lnTo>
                <a:lnTo>
                  <a:pt x="1052513" y="452438"/>
                </a:lnTo>
                <a:lnTo>
                  <a:pt x="1066800" y="423863"/>
                </a:lnTo>
                <a:lnTo>
                  <a:pt x="1071563" y="383382"/>
                </a:lnTo>
                <a:lnTo>
                  <a:pt x="1069182" y="335757"/>
                </a:lnTo>
                <a:lnTo>
                  <a:pt x="1054894" y="311944"/>
                </a:lnTo>
                <a:lnTo>
                  <a:pt x="1031082" y="280988"/>
                </a:lnTo>
                <a:lnTo>
                  <a:pt x="985838" y="261938"/>
                </a:lnTo>
                <a:lnTo>
                  <a:pt x="931069" y="245269"/>
                </a:lnTo>
                <a:lnTo>
                  <a:pt x="835819" y="230982"/>
                </a:lnTo>
                <a:lnTo>
                  <a:pt x="702469" y="219075"/>
                </a:lnTo>
                <a:lnTo>
                  <a:pt x="578644" y="200025"/>
                </a:lnTo>
                <a:lnTo>
                  <a:pt x="473869" y="178594"/>
                </a:lnTo>
                <a:lnTo>
                  <a:pt x="423863" y="166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8E0A6008-C36A-436D-BAEE-23AE17356139}"/>
              </a:ext>
            </a:extLst>
          </p:cNvPr>
          <p:cNvSpPr/>
          <p:nvPr/>
        </p:nvSpPr>
        <p:spPr>
          <a:xfrm>
            <a:off x="3551238" y="2268538"/>
            <a:ext cx="2203450" cy="565150"/>
          </a:xfrm>
          <a:custGeom>
            <a:avLst/>
            <a:gdLst>
              <a:gd name="connsiteX0" fmla="*/ 1009650 w 2205037"/>
              <a:gd name="connsiteY0" fmla="*/ 183357 h 564357"/>
              <a:gd name="connsiteX1" fmla="*/ 1207294 w 2205037"/>
              <a:gd name="connsiteY1" fmla="*/ 133350 h 564357"/>
              <a:gd name="connsiteX2" fmla="*/ 1390650 w 2205037"/>
              <a:gd name="connsiteY2" fmla="*/ 83344 h 564357"/>
              <a:gd name="connsiteX3" fmla="*/ 1595437 w 2205037"/>
              <a:gd name="connsiteY3" fmla="*/ 28575 h 564357"/>
              <a:gd name="connsiteX4" fmla="*/ 1714500 w 2205037"/>
              <a:gd name="connsiteY4" fmla="*/ 4763 h 564357"/>
              <a:gd name="connsiteX5" fmla="*/ 1790700 w 2205037"/>
              <a:gd name="connsiteY5" fmla="*/ 0 h 564357"/>
              <a:gd name="connsiteX6" fmla="*/ 1902619 w 2205037"/>
              <a:gd name="connsiteY6" fmla="*/ 7144 h 564357"/>
              <a:gd name="connsiteX7" fmla="*/ 2007394 w 2205037"/>
              <a:gd name="connsiteY7" fmla="*/ 19050 h 564357"/>
              <a:gd name="connsiteX8" fmla="*/ 2064544 w 2205037"/>
              <a:gd name="connsiteY8" fmla="*/ 38100 h 564357"/>
              <a:gd name="connsiteX9" fmla="*/ 2093119 w 2205037"/>
              <a:gd name="connsiteY9" fmla="*/ 54769 h 564357"/>
              <a:gd name="connsiteX10" fmla="*/ 2143125 w 2205037"/>
              <a:gd name="connsiteY10" fmla="*/ 97632 h 564357"/>
              <a:gd name="connsiteX11" fmla="*/ 2166937 w 2205037"/>
              <a:gd name="connsiteY11" fmla="*/ 126207 h 564357"/>
              <a:gd name="connsiteX12" fmla="*/ 2183606 w 2205037"/>
              <a:gd name="connsiteY12" fmla="*/ 145257 h 564357"/>
              <a:gd name="connsiteX13" fmla="*/ 2200275 w 2205037"/>
              <a:gd name="connsiteY13" fmla="*/ 173832 h 564357"/>
              <a:gd name="connsiteX14" fmla="*/ 2205037 w 2205037"/>
              <a:gd name="connsiteY14" fmla="*/ 197644 h 564357"/>
              <a:gd name="connsiteX15" fmla="*/ 2195512 w 2205037"/>
              <a:gd name="connsiteY15" fmla="*/ 211932 h 564357"/>
              <a:gd name="connsiteX16" fmla="*/ 2176462 w 2205037"/>
              <a:gd name="connsiteY16" fmla="*/ 226219 h 564357"/>
              <a:gd name="connsiteX17" fmla="*/ 2114550 w 2205037"/>
              <a:gd name="connsiteY17" fmla="*/ 240507 h 564357"/>
              <a:gd name="connsiteX18" fmla="*/ 1950244 w 2205037"/>
              <a:gd name="connsiteY18" fmla="*/ 245269 h 564357"/>
              <a:gd name="connsiteX19" fmla="*/ 1754981 w 2205037"/>
              <a:gd name="connsiteY19" fmla="*/ 247650 h 564357"/>
              <a:gd name="connsiteX20" fmla="*/ 1543050 w 2205037"/>
              <a:gd name="connsiteY20" fmla="*/ 264319 h 564357"/>
              <a:gd name="connsiteX21" fmla="*/ 1307306 w 2205037"/>
              <a:gd name="connsiteY21" fmla="*/ 304800 h 564357"/>
              <a:gd name="connsiteX22" fmla="*/ 1026319 w 2205037"/>
              <a:gd name="connsiteY22" fmla="*/ 373857 h 564357"/>
              <a:gd name="connsiteX23" fmla="*/ 757237 w 2205037"/>
              <a:gd name="connsiteY23" fmla="*/ 447675 h 564357"/>
              <a:gd name="connsiteX24" fmla="*/ 507206 w 2205037"/>
              <a:gd name="connsiteY24" fmla="*/ 533400 h 564357"/>
              <a:gd name="connsiteX25" fmla="*/ 442912 w 2205037"/>
              <a:gd name="connsiteY25" fmla="*/ 554832 h 564357"/>
              <a:gd name="connsiteX26" fmla="*/ 414337 w 2205037"/>
              <a:gd name="connsiteY26" fmla="*/ 564357 h 564357"/>
              <a:gd name="connsiteX27" fmla="*/ 404812 w 2205037"/>
              <a:gd name="connsiteY27" fmla="*/ 564357 h 564357"/>
              <a:gd name="connsiteX28" fmla="*/ 361950 w 2205037"/>
              <a:gd name="connsiteY28" fmla="*/ 540544 h 564357"/>
              <a:gd name="connsiteX29" fmla="*/ 271462 w 2205037"/>
              <a:gd name="connsiteY29" fmla="*/ 476250 h 564357"/>
              <a:gd name="connsiteX30" fmla="*/ 169069 w 2205037"/>
              <a:gd name="connsiteY30" fmla="*/ 388144 h 564357"/>
              <a:gd name="connsiteX31" fmla="*/ 85725 w 2205037"/>
              <a:gd name="connsiteY31" fmla="*/ 295275 h 564357"/>
              <a:gd name="connsiteX32" fmla="*/ 23812 w 2205037"/>
              <a:gd name="connsiteY32" fmla="*/ 211932 h 564357"/>
              <a:gd name="connsiteX33" fmla="*/ 2381 w 2205037"/>
              <a:gd name="connsiteY33" fmla="*/ 178594 h 564357"/>
              <a:gd name="connsiteX34" fmla="*/ 0 w 2205037"/>
              <a:gd name="connsiteY34" fmla="*/ 164307 h 564357"/>
              <a:gd name="connsiteX35" fmla="*/ 2381 w 2205037"/>
              <a:gd name="connsiteY35" fmla="*/ 140494 h 564357"/>
              <a:gd name="connsiteX36" fmla="*/ 19050 w 2205037"/>
              <a:gd name="connsiteY36" fmla="*/ 135732 h 564357"/>
              <a:gd name="connsiteX37" fmla="*/ 54769 w 2205037"/>
              <a:gd name="connsiteY37" fmla="*/ 147638 h 564357"/>
              <a:gd name="connsiteX38" fmla="*/ 88106 w 2205037"/>
              <a:gd name="connsiteY38" fmla="*/ 178594 h 564357"/>
              <a:gd name="connsiteX39" fmla="*/ 126206 w 2205037"/>
              <a:gd name="connsiteY39" fmla="*/ 214313 h 564357"/>
              <a:gd name="connsiteX40" fmla="*/ 169069 w 2205037"/>
              <a:gd name="connsiteY40" fmla="*/ 247650 h 564357"/>
              <a:gd name="connsiteX41" fmla="*/ 211931 w 2205037"/>
              <a:gd name="connsiteY41" fmla="*/ 266700 h 564357"/>
              <a:gd name="connsiteX42" fmla="*/ 266700 w 2205037"/>
              <a:gd name="connsiteY42" fmla="*/ 288132 h 564357"/>
              <a:gd name="connsiteX43" fmla="*/ 328612 w 2205037"/>
              <a:gd name="connsiteY43" fmla="*/ 295275 h 564357"/>
              <a:gd name="connsiteX44" fmla="*/ 509587 w 2205037"/>
              <a:gd name="connsiteY44" fmla="*/ 283369 h 564357"/>
              <a:gd name="connsiteX45" fmla="*/ 750094 w 2205037"/>
              <a:gd name="connsiteY45" fmla="*/ 242888 h 564357"/>
              <a:gd name="connsiteX46" fmla="*/ 1009650 w 2205037"/>
              <a:gd name="connsiteY46" fmla="*/ 183357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05037" h="564357">
                <a:moveTo>
                  <a:pt x="1009650" y="183357"/>
                </a:moveTo>
                <a:lnTo>
                  <a:pt x="1207294" y="133350"/>
                </a:lnTo>
                <a:lnTo>
                  <a:pt x="1390650" y="83344"/>
                </a:lnTo>
                <a:lnTo>
                  <a:pt x="1595437" y="28575"/>
                </a:lnTo>
                <a:lnTo>
                  <a:pt x="1714500" y="4763"/>
                </a:lnTo>
                <a:lnTo>
                  <a:pt x="1790700" y="0"/>
                </a:lnTo>
                <a:lnTo>
                  <a:pt x="1902619" y="7144"/>
                </a:lnTo>
                <a:lnTo>
                  <a:pt x="2007394" y="19050"/>
                </a:lnTo>
                <a:lnTo>
                  <a:pt x="2064544" y="38100"/>
                </a:lnTo>
                <a:lnTo>
                  <a:pt x="2093119" y="54769"/>
                </a:lnTo>
                <a:lnTo>
                  <a:pt x="2143125" y="97632"/>
                </a:lnTo>
                <a:lnTo>
                  <a:pt x="2166937" y="126207"/>
                </a:lnTo>
                <a:lnTo>
                  <a:pt x="2183606" y="145257"/>
                </a:lnTo>
                <a:lnTo>
                  <a:pt x="2200275" y="173832"/>
                </a:lnTo>
                <a:lnTo>
                  <a:pt x="2205037" y="197644"/>
                </a:lnTo>
                <a:lnTo>
                  <a:pt x="2195512" y="211932"/>
                </a:lnTo>
                <a:lnTo>
                  <a:pt x="2176462" y="226219"/>
                </a:lnTo>
                <a:lnTo>
                  <a:pt x="2114550" y="240507"/>
                </a:lnTo>
                <a:lnTo>
                  <a:pt x="1950244" y="245269"/>
                </a:lnTo>
                <a:lnTo>
                  <a:pt x="1754981" y="247650"/>
                </a:lnTo>
                <a:lnTo>
                  <a:pt x="1543050" y="264319"/>
                </a:lnTo>
                <a:lnTo>
                  <a:pt x="1307306" y="304800"/>
                </a:lnTo>
                <a:lnTo>
                  <a:pt x="1026319" y="373857"/>
                </a:lnTo>
                <a:lnTo>
                  <a:pt x="757237" y="447675"/>
                </a:lnTo>
                <a:lnTo>
                  <a:pt x="507206" y="533400"/>
                </a:lnTo>
                <a:lnTo>
                  <a:pt x="442912" y="554832"/>
                </a:lnTo>
                <a:lnTo>
                  <a:pt x="414337" y="564357"/>
                </a:lnTo>
                <a:lnTo>
                  <a:pt x="404812" y="564357"/>
                </a:lnTo>
                <a:lnTo>
                  <a:pt x="361950" y="540544"/>
                </a:lnTo>
                <a:lnTo>
                  <a:pt x="271462" y="476250"/>
                </a:lnTo>
                <a:lnTo>
                  <a:pt x="169069" y="388144"/>
                </a:lnTo>
                <a:lnTo>
                  <a:pt x="85725" y="295275"/>
                </a:lnTo>
                <a:lnTo>
                  <a:pt x="23812" y="211932"/>
                </a:lnTo>
                <a:lnTo>
                  <a:pt x="2381" y="178594"/>
                </a:lnTo>
                <a:lnTo>
                  <a:pt x="0" y="164307"/>
                </a:lnTo>
                <a:lnTo>
                  <a:pt x="2381" y="140494"/>
                </a:lnTo>
                <a:lnTo>
                  <a:pt x="19050" y="135732"/>
                </a:lnTo>
                <a:lnTo>
                  <a:pt x="54769" y="147638"/>
                </a:lnTo>
                <a:lnTo>
                  <a:pt x="88106" y="178594"/>
                </a:lnTo>
                <a:lnTo>
                  <a:pt x="126206" y="214313"/>
                </a:lnTo>
                <a:lnTo>
                  <a:pt x="169069" y="247650"/>
                </a:lnTo>
                <a:lnTo>
                  <a:pt x="211931" y="266700"/>
                </a:lnTo>
                <a:lnTo>
                  <a:pt x="266700" y="288132"/>
                </a:lnTo>
                <a:lnTo>
                  <a:pt x="328612" y="295275"/>
                </a:lnTo>
                <a:lnTo>
                  <a:pt x="509587" y="283369"/>
                </a:lnTo>
                <a:lnTo>
                  <a:pt x="750094" y="242888"/>
                </a:lnTo>
                <a:lnTo>
                  <a:pt x="1009650" y="1833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79E383B-BFD2-4ABC-B01A-62243EBAFD89}"/>
              </a:ext>
            </a:extLst>
          </p:cNvPr>
          <p:cNvSpPr/>
          <p:nvPr/>
        </p:nvSpPr>
        <p:spPr>
          <a:xfrm>
            <a:off x="3995738" y="3008314"/>
            <a:ext cx="1422400" cy="403225"/>
          </a:xfrm>
          <a:custGeom>
            <a:avLst/>
            <a:gdLst>
              <a:gd name="connsiteX0" fmla="*/ 416718 w 1421606"/>
              <a:gd name="connsiteY0" fmla="*/ 161925 h 404812"/>
              <a:gd name="connsiteX1" fmla="*/ 526256 w 1421606"/>
              <a:gd name="connsiteY1" fmla="*/ 147637 h 404812"/>
              <a:gd name="connsiteX2" fmla="*/ 688181 w 1421606"/>
              <a:gd name="connsiteY2" fmla="*/ 114300 h 404812"/>
              <a:gd name="connsiteX3" fmla="*/ 854868 w 1421606"/>
              <a:gd name="connsiteY3" fmla="*/ 73819 h 404812"/>
              <a:gd name="connsiteX4" fmla="*/ 950118 w 1421606"/>
              <a:gd name="connsiteY4" fmla="*/ 45244 h 404812"/>
              <a:gd name="connsiteX5" fmla="*/ 1054893 w 1421606"/>
              <a:gd name="connsiteY5" fmla="*/ 2381 h 404812"/>
              <a:gd name="connsiteX6" fmla="*/ 1078706 w 1421606"/>
              <a:gd name="connsiteY6" fmla="*/ 0 h 404812"/>
              <a:gd name="connsiteX7" fmla="*/ 1147762 w 1421606"/>
              <a:gd name="connsiteY7" fmla="*/ 11906 h 404812"/>
              <a:gd name="connsiteX8" fmla="*/ 1250156 w 1421606"/>
              <a:gd name="connsiteY8" fmla="*/ 30956 h 404812"/>
              <a:gd name="connsiteX9" fmla="*/ 1321593 w 1421606"/>
              <a:gd name="connsiteY9" fmla="*/ 54769 h 404812"/>
              <a:gd name="connsiteX10" fmla="*/ 1362075 w 1421606"/>
              <a:gd name="connsiteY10" fmla="*/ 71437 h 404812"/>
              <a:gd name="connsiteX11" fmla="*/ 1400175 w 1421606"/>
              <a:gd name="connsiteY11" fmla="*/ 102394 h 404812"/>
              <a:gd name="connsiteX12" fmla="*/ 1416843 w 1421606"/>
              <a:gd name="connsiteY12" fmla="*/ 123825 h 404812"/>
              <a:gd name="connsiteX13" fmla="*/ 1421606 w 1421606"/>
              <a:gd name="connsiteY13" fmla="*/ 145256 h 404812"/>
              <a:gd name="connsiteX14" fmla="*/ 1416843 w 1421606"/>
              <a:gd name="connsiteY14" fmla="*/ 164306 h 404812"/>
              <a:gd name="connsiteX15" fmla="*/ 1395412 w 1421606"/>
              <a:gd name="connsiteY15" fmla="*/ 178594 h 404812"/>
              <a:gd name="connsiteX16" fmla="*/ 1276350 w 1421606"/>
              <a:gd name="connsiteY16" fmla="*/ 209550 h 404812"/>
              <a:gd name="connsiteX17" fmla="*/ 1052512 w 1421606"/>
              <a:gd name="connsiteY17" fmla="*/ 240506 h 404812"/>
              <a:gd name="connsiteX18" fmla="*/ 923925 w 1421606"/>
              <a:gd name="connsiteY18" fmla="*/ 252412 h 404812"/>
              <a:gd name="connsiteX19" fmla="*/ 785812 w 1421606"/>
              <a:gd name="connsiteY19" fmla="*/ 278606 h 404812"/>
              <a:gd name="connsiteX20" fmla="*/ 581025 w 1421606"/>
              <a:gd name="connsiteY20" fmla="*/ 333375 h 404812"/>
              <a:gd name="connsiteX21" fmla="*/ 471487 w 1421606"/>
              <a:gd name="connsiteY21" fmla="*/ 381000 h 404812"/>
              <a:gd name="connsiteX22" fmla="*/ 419100 w 1421606"/>
              <a:gd name="connsiteY22" fmla="*/ 397669 h 404812"/>
              <a:gd name="connsiteX23" fmla="*/ 373856 w 1421606"/>
              <a:gd name="connsiteY23" fmla="*/ 404812 h 404812"/>
              <a:gd name="connsiteX24" fmla="*/ 342900 w 1421606"/>
              <a:gd name="connsiteY24" fmla="*/ 404812 h 404812"/>
              <a:gd name="connsiteX25" fmla="*/ 290512 w 1421606"/>
              <a:gd name="connsiteY25" fmla="*/ 385762 h 404812"/>
              <a:gd name="connsiteX26" fmla="*/ 240506 w 1421606"/>
              <a:gd name="connsiteY26" fmla="*/ 359569 h 404812"/>
              <a:gd name="connsiteX27" fmla="*/ 140493 w 1421606"/>
              <a:gd name="connsiteY27" fmla="*/ 292894 h 404812"/>
              <a:gd name="connsiteX28" fmla="*/ 57150 w 1421606"/>
              <a:gd name="connsiteY28" fmla="*/ 214312 h 404812"/>
              <a:gd name="connsiteX29" fmla="*/ 26193 w 1421606"/>
              <a:gd name="connsiteY29" fmla="*/ 185737 h 404812"/>
              <a:gd name="connsiteX30" fmla="*/ 11906 w 1421606"/>
              <a:gd name="connsiteY30" fmla="*/ 161925 h 404812"/>
              <a:gd name="connsiteX31" fmla="*/ 0 w 1421606"/>
              <a:gd name="connsiteY31" fmla="*/ 133350 h 404812"/>
              <a:gd name="connsiteX32" fmla="*/ 7143 w 1421606"/>
              <a:gd name="connsiteY32" fmla="*/ 119062 h 404812"/>
              <a:gd name="connsiteX33" fmla="*/ 26193 w 1421606"/>
              <a:gd name="connsiteY33" fmla="*/ 119062 h 404812"/>
              <a:gd name="connsiteX34" fmla="*/ 57150 w 1421606"/>
              <a:gd name="connsiteY34" fmla="*/ 130969 h 404812"/>
              <a:gd name="connsiteX35" fmla="*/ 140493 w 1421606"/>
              <a:gd name="connsiteY35" fmla="*/ 161925 h 404812"/>
              <a:gd name="connsiteX36" fmla="*/ 207168 w 1421606"/>
              <a:gd name="connsiteY36" fmla="*/ 178594 h 404812"/>
              <a:gd name="connsiteX37" fmla="*/ 261937 w 1421606"/>
              <a:gd name="connsiteY37" fmla="*/ 178594 h 404812"/>
              <a:gd name="connsiteX38" fmla="*/ 416718 w 1421606"/>
              <a:gd name="connsiteY38" fmla="*/ 161925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21606" h="404812">
                <a:moveTo>
                  <a:pt x="416718" y="161925"/>
                </a:moveTo>
                <a:lnTo>
                  <a:pt x="526256" y="147637"/>
                </a:lnTo>
                <a:lnTo>
                  <a:pt x="688181" y="114300"/>
                </a:lnTo>
                <a:lnTo>
                  <a:pt x="854868" y="73819"/>
                </a:lnTo>
                <a:lnTo>
                  <a:pt x="950118" y="45244"/>
                </a:lnTo>
                <a:lnTo>
                  <a:pt x="1054893" y="2381"/>
                </a:lnTo>
                <a:lnTo>
                  <a:pt x="1078706" y="0"/>
                </a:lnTo>
                <a:lnTo>
                  <a:pt x="1147762" y="11906"/>
                </a:lnTo>
                <a:lnTo>
                  <a:pt x="1250156" y="30956"/>
                </a:lnTo>
                <a:lnTo>
                  <a:pt x="1321593" y="54769"/>
                </a:lnTo>
                <a:lnTo>
                  <a:pt x="1362075" y="71437"/>
                </a:lnTo>
                <a:lnTo>
                  <a:pt x="1400175" y="102394"/>
                </a:lnTo>
                <a:lnTo>
                  <a:pt x="1416843" y="123825"/>
                </a:lnTo>
                <a:lnTo>
                  <a:pt x="1421606" y="145256"/>
                </a:lnTo>
                <a:lnTo>
                  <a:pt x="1416843" y="164306"/>
                </a:lnTo>
                <a:lnTo>
                  <a:pt x="1395412" y="178594"/>
                </a:lnTo>
                <a:lnTo>
                  <a:pt x="1276350" y="209550"/>
                </a:lnTo>
                <a:lnTo>
                  <a:pt x="1052512" y="240506"/>
                </a:lnTo>
                <a:lnTo>
                  <a:pt x="923925" y="252412"/>
                </a:lnTo>
                <a:lnTo>
                  <a:pt x="785812" y="278606"/>
                </a:lnTo>
                <a:lnTo>
                  <a:pt x="581025" y="333375"/>
                </a:lnTo>
                <a:lnTo>
                  <a:pt x="471487" y="381000"/>
                </a:lnTo>
                <a:lnTo>
                  <a:pt x="419100" y="397669"/>
                </a:lnTo>
                <a:lnTo>
                  <a:pt x="373856" y="404812"/>
                </a:lnTo>
                <a:lnTo>
                  <a:pt x="342900" y="404812"/>
                </a:lnTo>
                <a:lnTo>
                  <a:pt x="290512" y="385762"/>
                </a:lnTo>
                <a:lnTo>
                  <a:pt x="240506" y="359569"/>
                </a:lnTo>
                <a:lnTo>
                  <a:pt x="140493" y="292894"/>
                </a:lnTo>
                <a:lnTo>
                  <a:pt x="57150" y="214312"/>
                </a:lnTo>
                <a:lnTo>
                  <a:pt x="26193" y="185737"/>
                </a:lnTo>
                <a:lnTo>
                  <a:pt x="11906" y="161925"/>
                </a:lnTo>
                <a:lnTo>
                  <a:pt x="0" y="133350"/>
                </a:lnTo>
                <a:lnTo>
                  <a:pt x="7143" y="119062"/>
                </a:lnTo>
                <a:lnTo>
                  <a:pt x="26193" y="119062"/>
                </a:lnTo>
                <a:lnTo>
                  <a:pt x="57150" y="130969"/>
                </a:lnTo>
                <a:lnTo>
                  <a:pt x="140493" y="161925"/>
                </a:lnTo>
                <a:lnTo>
                  <a:pt x="207168" y="178594"/>
                </a:lnTo>
                <a:lnTo>
                  <a:pt x="261937" y="178594"/>
                </a:lnTo>
                <a:lnTo>
                  <a:pt x="416718" y="161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E8958CDE-98CB-4E67-9988-647E546B8185}"/>
              </a:ext>
            </a:extLst>
          </p:cNvPr>
          <p:cNvSpPr/>
          <p:nvPr/>
        </p:nvSpPr>
        <p:spPr>
          <a:xfrm>
            <a:off x="3935414" y="3675063"/>
            <a:ext cx="1419225" cy="381000"/>
          </a:xfrm>
          <a:custGeom>
            <a:avLst/>
            <a:gdLst>
              <a:gd name="connsiteX0" fmla="*/ 523875 w 1419225"/>
              <a:gd name="connsiteY0" fmla="*/ 140494 h 381000"/>
              <a:gd name="connsiteX1" fmla="*/ 359569 w 1419225"/>
              <a:gd name="connsiteY1" fmla="*/ 171450 h 381000"/>
              <a:gd name="connsiteX2" fmla="*/ 288132 w 1419225"/>
              <a:gd name="connsiteY2" fmla="*/ 183356 h 381000"/>
              <a:gd name="connsiteX3" fmla="*/ 238125 w 1419225"/>
              <a:gd name="connsiteY3" fmla="*/ 180975 h 381000"/>
              <a:gd name="connsiteX4" fmla="*/ 147638 w 1419225"/>
              <a:gd name="connsiteY4" fmla="*/ 169069 h 381000"/>
              <a:gd name="connsiteX5" fmla="*/ 71438 w 1419225"/>
              <a:gd name="connsiteY5" fmla="*/ 145256 h 381000"/>
              <a:gd name="connsiteX6" fmla="*/ 33338 w 1419225"/>
              <a:gd name="connsiteY6" fmla="*/ 126206 h 381000"/>
              <a:gd name="connsiteX7" fmla="*/ 16669 w 1419225"/>
              <a:gd name="connsiteY7" fmla="*/ 123825 h 381000"/>
              <a:gd name="connsiteX8" fmla="*/ 2382 w 1419225"/>
              <a:gd name="connsiteY8" fmla="*/ 128587 h 381000"/>
              <a:gd name="connsiteX9" fmla="*/ 0 w 1419225"/>
              <a:gd name="connsiteY9" fmla="*/ 154781 h 381000"/>
              <a:gd name="connsiteX10" fmla="*/ 9525 w 1419225"/>
              <a:gd name="connsiteY10" fmla="*/ 180975 h 381000"/>
              <a:gd name="connsiteX11" fmla="*/ 40482 w 1419225"/>
              <a:gd name="connsiteY11" fmla="*/ 214312 h 381000"/>
              <a:gd name="connsiteX12" fmla="*/ 145257 w 1419225"/>
              <a:gd name="connsiteY12" fmla="*/ 283369 h 381000"/>
              <a:gd name="connsiteX13" fmla="*/ 290513 w 1419225"/>
              <a:gd name="connsiteY13" fmla="*/ 361950 h 381000"/>
              <a:gd name="connsiteX14" fmla="*/ 361950 w 1419225"/>
              <a:gd name="connsiteY14" fmla="*/ 381000 h 381000"/>
              <a:gd name="connsiteX15" fmla="*/ 383382 w 1419225"/>
              <a:gd name="connsiteY15" fmla="*/ 376237 h 381000"/>
              <a:gd name="connsiteX16" fmla="*/ 481013 w 1419225"/>
              <a:gd name="connsiteY16" fmla="*/ 342900 h 381000"/>
              <a:gd name="connsiteX17" fmla="*/ 633413 w 1419225"/>
              <a:gd name="connsiteY17" fmla="*/ 292894 h 381000"/>
              <a:gd name="connsiteX18" fmla="*/ 797719 w 1419225"/>
              <a:gd name="connsiteY18" fmla="*/ 252412 h 381000"/>
              <a:gd name="connsiteX19" fmla="*/ 942975 w 1419225"/>
              <a:gd name="connsiteY19" fmla="*/ 228600 h 381000"/>
              <a:gd name="connsiteX20" fmla="*/ 1123950 w 1419225"/>
              <a:gd name="connsiteY20" fmla="*/ 221456 h 381000"/>
              <a:gd name="connsiteX21" fmla="*/ 1247775 w 1419225"/>
              <a:gd name="connsiteY21" fmla="*/ 221456 h 381000"/>
              <a:gd name="connsiteX22" fmla="*/ 1345407 w 1419225"/>
              <a:gd name="connsiteY22" fmla="*/ 209550 h 381000"/>
              <a:gd name="connsiteX23" fmla="*/ 1393032 w 1419225"/>
              <a:gd name="connsiteY23" fmla="*/ 190500 h 381000"/>
              <a:gd name="connsiteX24" fmla="*/ 1412082 w 1419225"/>
              <a:gd name="connsiteY24" fmla="*/ 178594 h 381000"/>
              <a:gd name="connsiteX25" fmla="*/ 1419225 w 1419225"/>
              <a:gd name="connsiteY25" fmla="*/ 166687 h 381000"/>
              <a:gd name="connsiteX26" fmla="*/ 1419225 w 1419225"/>
              <a:gd name="connsiteY26" fmla="*/ 150019 h 381000"/>
              <a:gd name="connsiteX27" fmla="*/ 1400175 w 1419225"/>
              <a:gd name="connsiteY27" fmla="*/ 114300 h 381000"/>
              <a:gd name="connsiteX28" fmla="*/ 1378744 w 1419225"/>
              <a:gd name="connsiteY28" fmla="*/ 92869 h 381000"/>
              <a:gd name="connsiteX29" fmla="*/ 1338263 w 1419225"/>
              <a:gd name="connsiteY29" fmla="*/ 64294 h 381000"/>
              <a:gd name="connsiteX30" fmla="*/ 1238250 w 1419225"/>
              <a:gd name="connsiteY30" fmla="*/ 28575 h 381000"/>
              <a:gd name="connsiteX31" fmla="*/ 1150144 w 1419225"/>
              <a:gd name="connsiteY31" fmla="*/ 7144 h 381000"/>
              <a:gd name="connsiteX32" fmla="*/ 1104900 w 1419225"/>
              <a:gd name="connsiteY32" fmla="*/ 0 h 381000"/>
              <a:gd name="connsiteX33" fmla="*/ 1083469 w 1419225"/>
              <a:gd name="connsiteY33" fmla="*/ 2381 h 381000"/>
              <a:gd name="connsiteX34" fmla="*/ 966788 w 1419225"/>
              <a:gd name="connsiteY34" fmla="*/ 38100 h 381000"/>
              <a:gd name="connsiteX35" fmla="*/ 869157 w 1419225"/>
              <a:gd name="connsiteY35" fmla="*/ 76200 h 381000"/>
              <a:gd name="connsiteX36" fmla="*/ 742950 w 1419225"/>
              <a:gd name="connsiteY36" fmla="*/ 97631 h 381000"/>
              <a:gd name="connsiteX37" fmla="*/ 523875 w 1419225"/>
              <a:gd name="connsiteY37" fmla="*/ 14049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19225" h="381000">
                <a:moveTo>
                  <a:pt x="523875" y="140494"/>
                </a:moveTo>
                <a:lnTo>
                  <a:pt x="359569" y="171450"/>
                </a:lnTo>
                <a:lnTo>
                  <a:pt x="288132" y="183356"/>
                </a:lnTo>
                <a:lnTo>
                  <a:pt x="238125" y="180975"/>
                </a:lnTo>
                <a:lnTo>
                  <a:pt x="147638" y="169069"/>
                </a:lnTo>
                <a:lnTo>
                  <a:pt x="71438" y="145256"/>
                </a:lnTo>
                <a:lnTo>
                  <a:pt x="33338" y="126206"/>
                </a:lnTo>
                <a:lnTo>
                  <a:pt x="16669" y="123825"/>
                </a:lnTo>
                <a:lnTo>
                  <a:pt x="2382" y="128587"/>
                </a:lnTo>
                <a:lnTo>
                  <a:pt x="0" y="154781"/>
                </a:lnTo>
                <a:lnTo>
                  <a:pt x="9525" y="180975"/>
                </a:lnTo>
                <a:lnTo>
                  <a:pt x="40482" y="214312"/>
                </a:lnTo>
                <a:lnTo>
                  <a:pt x="145257" y="283369"/>
                </a:lnTo>
                <a:lnTo>
                  <a:pt x="290513" y="361950"/>
                </a:lnTo>
                <a:lnTo>
                  <a:pt x="361950" y="381000"/>
                </a:lnTo>
                <a:lnTo>
                  <a:pt x="383382" y="376237"/>
                </a:lnTo>
                <a:lnTo>
                  <a:pt x="481013" y="342900"/>
                </a:lnTo>
                <a:lnTo>
                  <a:pt x="633413" y="292894"/>
                </a:lnTo>
                <a:lnTo>
                  <a:pt x="797719" y="252412"/>
                </a:lnTo>
                <a:lnTo>
                  <a:pt x="942975" y="228600"/>
                </a:lnTo>
                <a:lnTo>
                  <a:pt x="1123950" y="221456"/>
                </a:lnTo>
                <a:lnTo>
                  <a:pt x="1247775" y="221456"/>
                </a:lnTo>
                <a:lnTo>
                  <a:pt x="1345407" y="209550"/>
                </a:lnTo>
                <a:lnTo>
                  <a:pt x="1393032" y="190500"/>
                </a:lnTo>
                <a:lnTo>
                  <a:pt x="1412082" y="178594"/>
                </a:lnTo>
                <a:lnTo>
                  <a:pt x="1419225" y="166687"/>
                </a:lnTo>
                <a:lnTo>
                  <a:pt x="1419225" y="150019"/>
                </a:lnTo>
                <a:lnTo>
                  <a:pt x="1400175" y="114300"/>
                </a:lnTo>
                <a:lnTo>
                  <a:pt x="1378744" y="92869"/>
                </a:lnTo>
                <a:lnTo>
                  <a:pt x="1338263" y="64294"/>
                </a:lnTo>
                <a:lnTo>
                  <a:pt x="1238250" y="28575"/>
                </a:lnTo>
                <a:lnTo>
                  <a:pt x="1150144" y="7144"/>
                </a:lnTo>
                <a:lnTo>
                  <a:pt x="1104900" y="0"/>
                </a:lnTo>
                <a:lnTo>
                  <a:pt x="1083469" y="2381"/>
                </a:lnTo>
                <a:lnTo>
                  <a:pt x="966788" y="38100"/>
                </a:lnTo>
                <a:lnTo>
                  <a:pt x="869157" y="76200"/>
                </a:lnTo>
                <a:lnTo>
                  <a:pt x="742950" y="97631"/>
                </a:lnTo>
                <a:lnTo>
                  <a:pt x="523875" y="1404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585712B3-8EE5-4A5B-965E-BC3350F8FFFB}"/>
              </a:ext>
            </a:extLst>
          </p:cNvPr>
          <p:cNvSpPr/>
          <p:nvPr/>
        </p:nvSpPr>
        <p:spPr>
          <a:xfrm>
            <a:off x="3805239" y="4543425"/>
            <a:ext cx="623887" cy="1169988"/>
          </a:xfrm>
          <a:custGeom>
            <a:avLst/>
            <a:gdLst>
              <a:gd name="connsiteX0" fmla="*/ 252412 w 623887"/>
              <a:gd name="connsiteY0" fmla="*/ 545306 h 1169194"/>
              <a:gd name="connsiteX1" fmla="*/ 221456 w 623887"/>
              <a:gd name="connsiteY1" fmla="*/ 388144 h 1169194"/>
              <a:gd name="connsiteX2" fmla="*/ 200025 w 623887"/>
              <a:gd name="connsiteY2" fmla="*/ 269081 h 1169194"/>
              <a:gd name="connsiteX3" fmla="*/ 185737 w 623887"/>
              <a:gd name="connsiteY3" fmla="*/ 240506 h 1169194"/>
              <a:gd name="connsiteX4" fmla="*/ 157162 w 623887"/>
              <a:gd name="connsiteY4" fmla="*/ 197644 h 1169194"/>
              <a:gd name="connsiteX5" fmla="*/ 121443 w 623887"/>
              <a:gd name="connsiteY5" fmla="*/ 147638 h 1169194"/>
              <a:gd name="connsiteX6" fmla="*/ 66675 w 623887"/>
              <a:gd name="connsiteY6" fmla="*/ 100013 h 1169194"/>
              <a:gd name="connsiteX7" fmla="*/ 21431 w 623887"/>
              <a:gd name="connsiteY7" fmla="*/ 64294 h 1169194"/>
              <a:gd name="connsiteX8" fmla="*/ 9525 w 623887"/>
              <a:gd name="connsiteY8" fmla="*/ 47625 h 1169194"/>
              <a:gd name="connsiteX9" fmla="*/ 0 w 623887"/>
              <a:gd name="connsiteY9" fmla="*/ 21431 h 1169194"/>
              <a:gd name="connsiteX10" fmla="*/ 9525 w 623887"/>
              <a:gd name="connsiteY10" fmla="*/ 2381 h 1169194"/>
              <a:gd name="connsiteX11" fmla="*/ 42862 w 623887"/>
              <a:gd name="connsiteY11" fmla="*/ 0 h 1169194"/>
              <a:gd name="connsiteX12" fmla="*/ 128587 w 623887"/>
              <a:gd name="connsiteY12" fmla="*/ 7144 h 1169194"/>
              <a:gd name="connsiteX13" fmla="*/ 204787 w 623887"/>
              <a:gd name="connsiteY13" fmla="*/ 26194 h 1169194"/>
              <a:gd name="connsiteX14" fmla="*/ 278606 w 623887"/>
              <a:gd name="connsiteY14" fmla="*/ 57150 h 1169194"/>
              <a:gd name="connsiteX15" fmla="*/ 330993 w 623887"/>
              <a:gd name="connsiteY15" fmla="*/ 83344 h 1169194"/>
              <a:gd name="connsiteX16" fmla="*/ 371475 w 623887"/>
              <a:gd name="connsiteY16" fmla="*/ 145256 h 1169194"/>
              <a:gd name="connsiteX17" fmla="*/ 428625 w 623887"/>
              <a:gd name="connsiteY17" fmla="*/ 383381 h 1169194"/>
              <a:gd name="connsiteX18" fmla="*/ 571500 w 623887"/>
              <a:gd name="connsiteY18" fmla="*/ 873919 h 1169194"/>
              <a:gd name="connsiteX19" fmla="*/ 623887 w 623887"/>
              <a:gd name="connsiteY19" fmla="*/ 1009650 h 1169194"/>
              <a:gd name="connsiteX20" fmla="*/ 597693 w 623887"/>
              <a:gd name="connsiteY20" fmla="*/ 1066800 h 1169194"/>
              <a:gd name="connsiteX21" fmla="*/ 564356 w 623887"/>
              <a:gd name="connsiteY21" fmla="*/ 1121569 h 1169194"/>
              <a:gd name="connsiteX22" fmla="*/ 523875 w 623887"/>
              <a:gd name="connsiteY22" fmla="*/ 1159669 h 1169194"/>
              <a:gd name="connsiteX23" fmla="*/ 495300 w 623887"/>
              <a:gd name="connsiteY23" fmla="*/ 1169194 h 1169194"/>
              <a:gd name="connsiteX24" fmla="*/ 483393 w 623887"/>
              <a:gd name="connsiteY24" fmla="*/ 1166813 h 1169194"/>
              <a:gd name="connsiteX25" fmla="*/ 457200 w 623887"/>
              <a:gd name="connsiteY25" fmla="*/ 1150144 h 1169194"/>
              <a:gd name="connsiteX26" fmla="*/ 385762 w 623887"/>
              <a:gd name="connsiteY26" fmla="*/ 1073944 h 1169194"/>
              <a:gd name="connsiteX27" fmla="*/ 366712 w 623887"/>
              <a:gd name="connsiteY27" fmla="*/ 1052513 h 1169194"/>
              <a:gd name="connsiteX28" fmla="*/ 359568 w 623887"/>
              <a:gd name="connsiteY28" fmla="*/ 1033463 h 1169194"/>
              <a:gd name="connsiteX29" fmla="*/ 252412 w 623887"/>
              <a:gd name="connsiteY29" fmla="*/ 545306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3887" h="1169194">
                <a:moveTo>
                  <a:pt x="252412" y="545306"/>
                </a:moveTo>
                <a:lnTo>
                  <a:pt x="221456" y="388144"/>
                </a:lnTo>
                <a:lnTo>
                  <a:pt x="200025" y="269081"/>
                </a:lnTo>
                <a:lnTo>
                  <a:pt x="185737" y="240506"/>
                </a:lnTo>
                <a:lnTo>
                  <a:pt x="157162" y="197644"/>
                </a:lnTo>
                <a:lnTo>
                  <a:pt x="121443" y="147638"/>
                </a:lnTo>
                <a:lnTo>
                  <a:pt x="66675" y="100013"/>
                </a:lnTo>
                <a:lnTo>
                  <a:pt x="21431" y="64294"/>
                </a:lnTo>
                <a:lnTo>
                  <a:pt x="9525" y="47625"/>
                </a:lnTo>
                <a:lnTo>
                  <a:pt x="0" y="21431"/>
                </a:lnTo>
                <a:lnTo>
                  <a:pt x="9525" y="2381"/>
                </a:lnTo>
                <a:lnTo>
                  <a:pt x="42862" y="0"/>
                </a:lnTo>
                <a:lnTo>
                  <a:pt x="128587" y="7144"/>
                </a:lnTo>
                <a:lnTo>
                  <a:pt x="204787" y="26194"/>
                </a:lnTo>
                <a:lnTo>
                  <a:pt x="278606" y="57150"/>
                </a:lnTo>
                <a:lnTo>
                  <a:pt x="330993" y="83344"/>
                </a:lnTo>
                <a:lnTo>
                  <a:pt x="371475" y="145256"/>
                </a:lnTo>
                <a:lnTo>
                  <a:pt x="428625" y="383381"/>
                </a:lnTo>
                <a:lnTo>
                  <a:pt x="571500" y="873919"/>
                </a:lnTo>
                <a:lnTo>
                  <a:pt x="623887" y="1009650"/>
                </a:lnTo>
                <a:lnTo>
                  <a:pt x="597693" y="1066800"/>
                </a:lnTo>
                <a:lnTo>
                  <a:pt x="564356" y="1121569"/>
                </a:lnTo>
                <a:lnTo>
                  <a:pt x="523875" y="1159669"/>
                </a:lnTo>
                <a:lnTo>
                  <a:pt x="495300" y="1169194"/>
                </a:lnTo>
                <a:lnTo>
                  <a:pt x="483393" y="1166813"/>
                </a:lnTo>
                <a:lnTo>
                  <a:pt x="457200" y="1150144"/>
                </a:lnTo>
                <a:lnTo>
                  <a:pt x="385762" y="1073944"/>
                </a:lnTo>
                <a:lnTo>
                  <a:pt x="366712" y="1052513"/>
                </a:lnTo>
                <a:lnTo>
                  <a:pt x="359568" y="1033463"/>
                </a:lnTo>
                <a:lnTo>
                  <a:pt x="252412" y="54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7D4AAE1-DA49-46EA-BF62-30A60C75581E}"/>
              </a:ext>
            </a:extLst>
          </p:cNvPr>
          <p:cNvSpPr/>
          <p:nvPr/>
        </p:nvSpPr>
        <p:spPr>
          <a:xfrm>
            <a:off x="5830888" y="2133601"/>
            <a:ext cx="2425700" cy="1370013"/>
          </a:xfrm>
          <a:custGeom>
            <a:avLst/>
            <a:gdLst>
              <a:gd name="connsiteX0" fmla="*/ 1273969 w 2424113"/>
              <a:gd name="connsiteY0" fmla="*/ 133350 h 1369219"/>
              <a:gd name="connsiteX1" fmla="*/ 1571625 w 2424113"/>
              <a:gd name="connsiteY1" fmla="*/ 88106 h 1369219"/>
              <a:gd name="connsiteX2" fmla="*/ 1826419 w 2424113"/>
              <a:gd name="connsiteY2" fmla="*/ 52388 h 1369219"/>
              <a:gd name="connsiteX3" fmla="*/ 1859757 w 2424113"/>
              <a:gd name="connsiteY3" fmla="*/ 35719 h 1369219"/>
              <a:gd name="connsiteX4" fmla="*/ 1907382 w 2424113"/>
              <a:gd name="connsiteY4" fmla="*/ 16669 h 1369219"/>
              <a:gd name="connsiteX5" fmla="*/ 1955007 w 2424113"/>
              <a:gd name="connsiteY5" fmla="*/ 0 h 1369219"/>
              <a:gd name="connsiteX6" fmla="*/ 1974057 w 2424113"/>
              <a:gd name="connsiteY6" fmla="*/ 0 h 1369219"/>
              <a:gd name="connsiteX7" fmla="*/ 2007394 w 2424113"/>
              <a:gd name="connsiteY7" fmla="*/ 9525 h 1369219"/>
              <a:gd name="connsiteX8" fmla="*/ 2078832 w 2424113"/>
              <a:gd name="connsiteY8" fmla="*/ 30956 h 1369219"/>
              <a:gd name="connsiteX9" fmla="*/ 2157413 w 2424113"/>
              <a:gd name="connsiteY9" fmla="*/ 71438 h 1369219"/>
              <a:gd name="connsiteX10" fmla="*/ 2240757 w 2424113"/>
              <a:gd name="connsiteY10" fmla="*/ 126206 h 1369219"/>
              <a:gd name="connsiteX11" fmla="*/ 2300288 w 2424113"/>
              <a:gd name="connsiteY11" fmla="*/ 171450 h 1369219"/>
              <a:gd name="connsiteX12" fmla="*/ 2352675 w 2424113"/>
              <a:gd name="connsiteY12" fmla="*/ 223838 h 1369219"/>
              <a:gd name="connsiteX13" fmla="*/ 2390775 w 2424113"/>
              <a:gd name="connsiteY13" fmla="*/ 247650 h 1369219"/>
              <a:gd name="connsiteX14" fmla="*/ 2409825 w 2424113"/>
              <a:gd name="connsiteY14" fmla="*/ 269081 h 1369219"/>
              <a:gd name="connsiteX15" fmla="*/ 2419350 w 2424113"/>
              <a:gd name="connsiteY15" fmla="*/ 292894 h 1369219"/>
              <a:gd name="connsiteX16" fmla="*/ 2424113 w 2424113"/>
              <a:gd name="connsiteY16" fmla="*/ 323850 h 1369219"/>
              <a:gd name="connsiteX17" fmla="*/ 2416969 w 2424113"/>
              <a:gd name="connsiteY17" fmla="*/ 352425 h 1369219"/>
              <a:gd name="connsiteX18" fmla="*/ 2390775 w 2424113"/>
              <a:gd name="connsiteY18" fmla="*/ 390525 h 1369219"/>
              <a:gd name="connsiteX19" fmla="*/ 2343150 w 2424113"/>
              <a:gd name="connsiteY19" fmla="*/ 435769 h 1369219"/>
              <a:gd name="connsiteX20" fmla="*/ 2324100 w 2424113"/>
              <a:gd name="connsiteY20" fmla="*/ 457200 h 1369219"/>
              <a:gd name="connsiteX21" fmla="*/ 2307432 w 2424113"/>
              <a:gd name="connsiteY21" fmla="*/ 481013 h 1369219"/>
              <a:gd name="connsiteX22" fmla="*/ 2290763 w 2424113"/>
              <a:gd name="connsiteY22" fmla="*/ 535781 h 1369219"/>
              <a:gd name="connsiteX23" fmla="*/ 2245519 w 2424113"/>
              <a:gd name="connsiteY23" fmla="*/ 681038 h 1369219"/>
              <a:gd name="connsiteX24" fmla="*/ 2145507 w 2424113"/>
              <a:gd name="connsiteY24" fmla="*/ 928688 h 1369219"/>
              <a:gd name="connsiteX25" fmla="*/ 2002632 w 2424113"/>
              <a:gd name="connsiteY25" fmla="*/ 1219200 h 1369219"/>
              <a:gd name="connsiteX26" fmla="*/ 1962150 w 2424113"/>
              <a:gd name="connsiteY26" fmla="*/ 1312069 h 1369219"/>
              <a:gd name="connsiteX27" fmla="*/ 1940719 w 2424113"/>
              <a:gd name="connsiteY27" fmla="*/ 1345406 h 1369219"/>
              <a:gd name="connsiteX28" fmla="*/ 1907382 w 2424113"/>
              <a:gd name="connsiteY28" fmla="*/ 1366838 h 1369219"/>
              <a:gd name="connsiteX29" fmla="*/ 1878807 w 2424113"/>
              <a:gd name="connsiteY29" fmla="*/ 1369219 h 1369219"/>
              <a:gd name="connsiteX30" fmla="*/ 1847850 w 2424113"/>
              <a:gd name="connsiteY30" fmla="*/ 1362075 h 1369219"/>
              <a:gd name="connsiteX31" fmla="*/ 1819275 w 2424113"/>
              <a:gd name="connsiteY31" fmla="*/ 1347788 h 1369219"/>
              <a:gd name="connsiteX32" fmla="*/ 1797844 w 2424113"/>
              <a:gd name="connsiteY32" fmla="*/ 1316831 h 1369219"/>
              <a:gd name="connsiteX33" fmla="*/ 1793082 w 2424113"/>
              <a:gd name="connsiteY33" fmla="*/ 1214438 h 1369219"/>
              <a:gd name="connsiteX34" fmla="*/ 1843088 w 2424113"/>
              <a:gd name="connsiteY34" fmla="*/ 1054894 h 1369219"/>
              <a:gd name="connsiteX35" fmla="*/ 1888332 w 2424113"/>
              <a:gd name="connsiteY35" fmla="*/ 904875 h 1369219"/>
              <a:gd name="connsiteX36" fmla="*/ 1935957 w 2424113"/>
              <a:gd name="connsiteY36" fmla="*/ 690563 h 1369219"/>
              <a:gd name="connsiteX37" fmla="*/ 1981200 w 2424113"/>
              <a:gd name="connsiteY37" fmla="*/ 416719 h 1369219"/>
              <a:gd name="connsiteX38" fmla="*/ 2000250 w 2424113"/>
              <a:gd name="connsiteY38" fmla="*/ 250031 h 1369219"/>
              <a:gd name="connsiteX39" fmla="*/ 1995488 w 2424113"/>
              <a:gd name="connsiteY39" fmla="*/ 230981 h 1369219"/>
              <a:gd name="connsiteX40" fmla="*/ 1978819 w 2424113"/>
              <a:gd name="connsiteY40" fmla="*/ 211931 h 1369219"/>
              <a:gd name="connsiteX41" fmla="*/ 1947863 w 2424113"/>
              <a:gd name="connsiteY41" fmla="*/ 204788 h 1369219"/>
              <a:gd name="connsiteX42" fmla="*/ 1888332 w 2424113"/>
              <a:gd name="connsiteY42" fmla="*/ 202406 h 1369219"/>
              <a:gd name="connsiteX43" fmla="*/ 1671638 w 2424113"/>
              <a:gd name="connsiteY43" fmla="*/ 233363 h 1369219"/>
              <a:gd name="connsiteX44" fmla="*/ 1285875 w 2424113"/>
              <a:gd name="connsiteY44" fmla="*/ 292894 h 1369219"/>
              <a:gd name="connsiteX45" fmla="*/ 995363 w 2424113"/>
              <a:gd name="connsiteY45" fmla="*/ 357188 h 1369219"/>
              <a:gd name="connsiteX46" fmla="*/ 750094 w 2424113"/>
              <a:gd name="connsiteY46" fmla="*/ 416719 h 1369219"/>
              <a:gd name="connsiteX47" fmla="*/ 457200 w 2424113"/>
              <a:gd name="connsiteY47" fmla="*/ 519113 h 1369219"/>
              <a:gd name="connsiteX48" fmla="*/ 426244 w 2424113"/>
              <a:gd name="connsiteY48" fmla="*/ 528638 h 1369219"/>
              <a:gd name="connsiteX49" fmla="*/ 402432 w 2424113"/>
              <a:gd name="connsiteY49" fmla="*/ 531019 h 1369219"/>
              <a:gd name="connsiteX50" fmla="*/ 361950 w 2424113"/>
              <a:gd name="connsiteY50" fmla="*/ 521494 h 1369219"/>
              <a:gd name="connsiteX51" fmla="*/ 304800 w 2424113"/>
              <a:gd name="connsiteY51" fmla="*/ 495300 h 1369219"/>
              <a:gd name="connsiteX52" fmla="*/ 250032 w 2424113"/>
              <a:gd name="connsiteY52" fmla="*/ 447675 h 1369219"/>
              <a:gd name="connsiteX53" fmla="*/ 171450 w 2424113"/>
              <a:gd name="connsiteY53" fmla="*/ 371475 h 1369219"/>
              <a:gd name="connsiteX54" fmla="*/ 71438 w 2424113"/>
              <a:gd name="connsiteY54" fmla="*/ 238125 h 1369219"/>
              <a:gd name="connsiteX55" fmla="*/ 19050 w 2424113"/>
              <a:gd name="connsiteY55" fmla="*/ 152400 h 1369219"/>
              <a:gd name="connsiteX56" fmla="*/ 0 w 2424113"/>
              <a:gd name="connsiteY56" fmla="*/ 107156 h 1369219"/>
              <a:gd name="connsiteX57" fmla="*/ 4763 w 2424113"/>
              <a:gd name="connsiteY57" fmla="*/ 83344 h 1369219"/>
              <a:gd name="connsiteX58" fmla="*/ 28575 w 2424113"/>
              <a:gd name="connsiteY58" fmla="*/ 78581 h 1369219"/>
              <a:gd name="connsiteX59" fmla="*/ 71438 w 2424113"/>
              <a:gd name="connsiteY59" fmla="*/ 104775 h 1369219"/>
              <a:gd name="connsiteX60" fmla="*/ 183357 w 2424113"/>
              <a:gd name="connsiteY60" fmla="*/ 180975 h 1369219"/>
              <a:gd name="connsiteX61" fmla="*/ 297657 w 2424113"/>
              <a:gd name="connsiteY61" fmla="*/ 233363 h 1369219"/>
              <a:gd name="connsiteX62" fmla="*/ 431007 w 2424113"/>
              <a:gd name="connsiteY62" fmla="*/ 257175 h 1369219"/>
              <a:gd name="connsiteX63" fmla="*/ 559594 w 2424113"/>
              <a:gd name="connsiteY63" fmla="*/ 245269 h 1369219"/>
              <a:gd name="connsiteX64" fmla="*/ 766763 w 2424113"/>
              <a:gd name="connsiteY64" fmla="*/ 216694 h 1369219"/>
              <a:gd name="connsiteX65" fmla="*/ 1050132 w 2424113"/>
              <a:gd name="connsiteY65" fmla="*/ 171450 h 1369219"/>
              <a:gd name="connsiteX66" fmla="*/ 1273969 w 2424113"/>
              <a:gd name="connsiteY66" fmla="*/ 133350 h 13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24113" h="1369219">
                <a:moveTo>
                  <a:pt x="1273969" y="133350"/>
                </a:moveTo>
                <a:lnTo>
                  <a:pt x="1571625" y="88106"/>
                </a:lnTo>
                <a:lnTo>
                  <a:pt x="1826419" y="52388"/>
                </a:lnTo>
                <a:lnTo>
                  <a:pt x="1859757" y="35719"/>
                </a:lnTo>
                <a:lnTo>
                  <a:pt x="1907382" y="16669"/>
                </a:lnTo>
                <a:lnTo>
                  <a:pt x="1955007" y="0"/>
                </a:lnTo>
                <a:lnTo>
                  <a:pt x="1974057" y="0"/>
                </a:lnTo>
                <a:lnTo>
                  <a:pt x="2007394" y="9525"/>
                </a:lnTo>
                <a:lnTo>
                  <a:pt x="2078832" y="30956"/>
                </a:lnTo>
                <a:lnTo>
                  <a:pt x="2157413" y="71438"/>
                </a:lnTo>
                <a:lnTo>
                  <a:pt x="2240757" y="126206"/>
                </a:lnTo>
                <a:lnTo>
                  <a:pt x="2300288" y="171450"/>
                </a:lnTo>
                <a:lnTo>
                  <a:pt x="2352675" y="223838"/>
                </a:lnTo>
                <a:lnTo>
                  <a:pt x="2390775" y="247650"/>
                </a:lnTo>
                <a:lnTo>
                  <a:pt x="2409825" y="269081"/>
                </a:lnTo>
                <a:lnTo>
                  <a:pt x="2419350" y="292894"/>
                </a:lnTo>
                <a:lnTo>
                  <a:pt x="2424113" y="323850"/>
                </a:lnTo>
                <a:lnTo>
                  <a:pt x="2416969" y="352425"/>
                </a:lnTo>
                <a:lnTo>
                  <a:pt x="2390775" y="390525"/>
                </a:lnTo>
                <a:lnTo>
                  <a:pt x="2343150" y="435769"/>
                </a:lnTo>
                <a:lnTo>
                  <a:pt x="2324100" y="457200"/>
                </a:lnTo>
                <a:lnTo>
                  <a:pt x="2307432" y="481013"/>
                </a:lnTo>
                <a:lnTo>
                  <a:pt x="2290763" y="535781"/>
                </a:lnTo>
                <a:lnTo>
                  <a:pt x="2245519" y="681038"/>
                </a:lnTo>
                <a:lnTo>
                  <a:pt x="2145507" y="928688"/>
                </a:lnTo>
                <a:lnTo>
                  <a:pt x="2002632" y="1219200"/>
                </a:lnTo>
                <a:lnTo>
                  <a:pt x="1962150" y="1312069"/>
                </a:lnTo>
                <a:lnTo>
                  <a:pt x="1940719" y="1345406"/>
                </a:lnTo>
                <a:lnTo>
                  <a:pt x="1907382" y="1366838"/>
                </a:lnTo>
                <a:lnTo>
                  <a:pt x="1878807" y="1369219"/>
                </a:lnTo>
                <a:lnTo>
                  <a:pt x="1847850" y="1362075"/>
                </a:lnTo>
                <a:lnTo>
                  <a:pt x="1819275" y="1347788"/>
                </a:lnTo>
                <a:lnTo>
                  <a:pt x="1797844" y="1316831"/>
                </a:lnTo>
                <a:lnTo>
                  <a:pt x="1793082" y="1214438"/>
                </a:lnTo>
                <a:lnTo>
                  <a:pt x="1843088" y="1054894"/>
                </a:lnTo>
                <a:lnTo>
                  <a:pt x="1888332" y="904875"/>
                </a:lnTo>
                <a:lnTo>
                  <a:pt x="1935957" y="690563"/>
                </a:lnTo>
                <a:lnTo>
                  <a:pt x="1981200" y="416719"/>
                </a:lnTo>
                <a:lnTo>
                  <a:pt x="2000250" y="250031"/>
                </a:lnTo>
                <a:lnTo>
                  <a:pt x="1995488" y="230981"/>
                </a:lnTo>
                <a:lnTo>
                  <a:pt x="1978819" y="211931"/>
                </a:lnTo>
                <a:lnTo>
                  <a:pt x="1947863" y="204788"/>
                </a:lnTo>
                <a:lnTo>
                  <a:pt x="1888332" y="202406"/>
                </a:lnTo>
                <a:lnTo>
                  <a:pt x="1671638" y="233363"/>
                </a:lnTo>
                <a:lnTo>
                  <a:pt x="1285875" y="292894"/>
                </a:lnTo>
                <a:lnTo>
                  <a:pt x="995363" y="357188"/>
                </a:lnTo>
                <a:lnTo>
                  <a:pt x="750094" y="416719"/>
                </a:lnTo>
                <a:lnTo>
                  <a:pt x="457200" y="519113"/>
                </a:lnTo>
                <a:lnTo>
                  <a:pt x="426244" y="528638"/>
                </a:lnTo>
                <a:lnTo>
                  <a:pt x="402432" y="531019"/>
                </a:lnTo>
                <a:lnTo>
                  <a:pt x="361950" y="521494"/>
                </a:lnTo>
                <a:lnTo>
                  <a:pt x="304800" y="495300"/>
                </a:lnTo>
                <a:lnTo>
                  <a:pt x="250032" y="447675"/>
                </a:lnTo>
                <a:lnTo>
                  <a:pt x="171450" y="371475"/>
                </a:lnTo>
                <a:lnTo>
                  <a:pt x="71438" y="238125"/>
                </a:lnTo>
                <a:lnTo>
                  <a:pt x="19050" y="152400"/>
                </a:lnTo>
                <a:lnTo>
                  <a:pt x="0" y="107156"/>
                </a:lnTo>
                <a:lnTo>
                  <a:pt x="4763" y="83344"/>
                </a:lnTo>
                <a:lnTo>
                  <a:pt x="28575" y="78581"/>
                </a:lnTo>
                <a:lnTo>
                  <a:pt x="71438" y="104775"/>
                </a:lnTo>
                <a:lnTo>
                  <a:pt x="183357" y="180975"/>
                </a:lnTo>
                <a:lnTo>
                  <a:pt x="297657" y="233363"/>
                </a:lnTo>
                <a:lnTo>
                  <a:pt x="431007" y="257175"/>
                </a:lnTo>
                <a:lnTo>
                  <a:pt x="559594" y="245269"/>
                </a:lnTo>
                <a:lnTo>
                  <a:pt x="766763" y="216694"/>
                </a:lnTo>
                <a:lnTo>
                  <a:pt x="1050132" y="171450"/>
                </a:lnTo>
                <a:lnTo>
                  <a:pt x="1273969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CAC8811-D0FA-45BB-A828-9D16591DD128}"/>
              </a:ext>
            </a:extLst>
          </p:cNvPr>
          <p:cNvSpPr/>
          <p:nvPr/>
        </p:nvSpPr>
        <p:spPr>
          <a:xfrm>
            <a:off x="3932238" y="4362450"/>
            <a:ext cx="1668462" cy="1131888"/>
          </a:xfrm>
          <a:custGeom>
            <a:avLst/>
            <a:gdLst>
              <a:gd name="connsiteX0" fmla="*/ 668579 w 1668704"/>
              <a:gd name="connsiteY0" fmla="*/ 173831 h 1131094"/>
              <a:gd name="connsiteX1" fmla="*/ 292342 w 1668704"/>
              <a:gd name="connsiteY1" fmla="*/ 254794 h 1131094"/>
              <a:gd name="connsiteX2" fmla="*/ 187567 w 1668704"/>
              <a:gd name="connsiteY2" fmla="*/ 276225 h 1131094"/>
              <a:gd name="connsiteX3" fmla="*/ 47073 w 1668704"/>
              <a:gd name="connsiteY3" fmla="*/ 290513 h 1131094"/>
              <a:gd name="connsiteX4" fmla="*/ 254242 w 1668704"/>
              <a:gd name="connsiteY4" fmla="*/ 407194 h 1131094"/>
              <a:gd name="connsiteX5" fmla="*/ 511417 w 1668704"/>
              <a:gd name="connsiteY5" fmla="*/ 357188 h 1131094"/>
              <a:gd name="connsiteX6" fmla="*/ 890035 w 1668704"/>
              <a:gd name="connsiteY6" fmla="*/ 280988 h 1131094"/>
              <a:gd name="connsiteX7" fmla="*/ 1123398 w 1668704"/>
              <a:gd name="connsiteY7" fmla="*/ 235744 h 1131094"/>
              <a:gd name="connsiteX8" fmla="*/ 1178167 w 1668704"/>
              <a:gd name="connsiteY8" fmla="*/ 228600 h 1131094"/>
              <a:gd name="connsiteX9" fmla="*/ 1216267 w 1668704"/>
              <a:gd name="connsiteY9" fmla="*/ 230981 h 1131094"/>
              <a:gd name="connsiteX10" fmla="*/ 1237698 w 1668704"/>
              <a:gd name="connsiteY10" fmla="*/ 240506 h 1131094"/>
              <a:gd name="connsiteX11" fmla="*/ 1251985 w 1668704"/>
              <a:gd name="connsiteY11" fmla="*/ 254794 h 1131094"/>
              <a:gd name="connsiteX12" fmla="*/ 1261510 w 1668704"/>
              <a:gd name="connsiteY12" fmla="*/ 276225 h 1131094"/>
              <a:gd name="connsiteX13" fmla="*/ 1266273 w 1668704"/>
              <a:gd name="connsiteY13" fmla="*/ 323850 h 1131094"/>
              <a:gd name="connsiteX14" fmla="*/ 1251985 w 1668704"/>
              <a:gd name="connsiteY14" fmla="*/ 435769 h 1131094"/>
              <a:gd name="connsiteX15" fmla="*/ 1173404 w 1668704"/>
              <a:gd name="connsiteY15" fmla="*/ 926306 h 1131094"/>
              <a:gd name="connsiteX16" fmla="*/ 1211504 w 1668704"/>
              <a:gd name="connsiteY16" fmla="*/ 1028700 h 1131094"/>
              <a:gd name="connsiteX17" fmla="*/ 1290085 w 1668704"/>
              <a:gd name="connsiteY17" fmla="*/ 1119188 h 1131094"/>
              <a:gd name="connsiteX18" fmla="*/ 1318660 w 1668704"/>
              <a:gd name="connsiteY18" fmla="*/ 1128713 h 1131094"/>
              <a:gd name="connsiteX19" fmla="*/ 1354379 w 1668704"/>
              <a:gd name="connsiteY19" fmla="*/ 1131094 h 1131094"/>
              <a:gd name="connsiteX20" fmla="*/ 1387717 w 1668704"/>
              <a:gd name="connsiteY20" fmla="*/ 1116806 h 1131094"/>
              <a:gd name="connsiteX21" fmla="*/ 1406767 w 1668704"/>
              <a:gd name="connsiteY21" fmla="*/ 1090613 h 1131094"/>
              <a:gd name="connsiteX22" fmla="*/ 1416292 w 1668704"/>
              <a:gd name="connsiteY22" fmla="*/ 1050131 h 1131094"/>
              <a:gd name="connsiteX23" fmla="*/ 1416292 w 1668704"/>
              <a:gd name="connsiteY23" fmla="*/ 1000125 h 1131094"/>
              <a:gd name="connsiteX24" fmla="*/ 1421054 w 1668704"/>
              <a:gd name="connsiteY24" fmla="*/ 969169 h 1131094"/>
              <a:gd name="connsiteX25" fmla="*/ 1487729 w 1668704"/>
              <a:gd name="connsiteY25" fmla="*/ 681038 h 1131094"/>
              <a:gd name="connsiteX26" fmla="*/ 1542498 w 1668704"/>
              <a:gd name="connsiteY26" fmla="*/ 414338 h 1131094"/>
              <a:gd name="connsiteX27" fmla="*/ 1554404 w 1668704"/>
              <a:gd name="connsiteY27" fmla="*/ 376238 h 1131094"/>
              <a:gd name="connsiteX28" fmla="*/ 1568692 w 1668704"/>
              <a:gd name="connsiteY28" fmla="*/ 347663 h 1131094"/>
              <a:gd name="connsiteX29" fmla="*/ 1592504 w 1668704"/>
              <a:gd name="connsiteY29" fmla="*/ 333375 h 1131094"/>
              <a:gd name="connsiteX30" fmla="*/ 1628223 w 1668704"/>
              <a:gd name="connsiteY30" fmla="*/ 311944 h 1131094"/>
              <a:gd name="connsiteX31" fmla="*/ 1656798 w 1668704"/>
              <a:gd name="connsiteY31" fmla="*/ 283369 h 1131094"/>
              <a:gd name="connsiteX32" fmla="*/ 1668704 w 1668704"/>
              <a:gd name="connsiteY32" fmla="*/ 250031 h 1131094"/>
              <a:gd name="connsiteX33" fmla="*/ 1666323 w 1668704"/>
              <a:gd name="connsiteY33" fmla="*/ 233363 h 1131094"/>
              <a:gd name="connsiteX34" fmla="*/ 1652035 w 1668704"/>
              <a:gd name="connsiteY34" fmla="*/ 216694 h 1131094"/>
              <a:gd name="connsiteX35" fmla="*/ 1594885 w 1668704"/>
              <a:gd name="connsiteY35" fmla="*/ 164306 h 1131094"/>
              <a:gd name="connsiteX36" fmla="*/ 1506779 w 1668704"/>
              <a:gd name="connsiteY36" fmla="*/ 102394 h 1131094"/>
              <a:gd name="connsiteX37" fmla="*/ 1392479 w 1668704"/>
              <a:gd name="connsiteY37" fmla="*/ 40481 h 1131094"/>
              <a:gd name="connsiteX38" fmla="*/ 1332948 w 1668704"/>
              <a:gd name="connsiteY38" fmla="*/ 14288 h 1131094"/>
              <a:gd name="connsiteX39" fmla="*/ 1282942 w 1668704"/>
              <a:gd name="connsiteY39" fmla="*/ 0 h 1131094"/>
              <a:gd name="connsiteX40" fmla="*/ 1249604 w 1668704"/>
              <a:gd name="connsiteY40" fmla="*/ 0 h 1131094"/>
              <a:gd name="connsiteX41" fmla="*/ 1204360 w 1668704"/>
              <a:gd name="connsiteY41" fmla="*/ 11906 h 1131094"/>
              <a:gd name="connsiteX42" fmla="*/ 1166260 w 1668704"/>
              <a:gd name="connsiteY42" fmla="*/ 28575 h 1131094"/>
              <a:gd name="connsiteX43" fmla="*/ 1042435 w 1668704"/>
              <a:gd name="connsiteY43" fmla="*/ 95250 h 1131094"/>
              <a:gd name="connsiteX44" fmla="*/ 668579 w 1668704"/>
              <a:gd name="connsiteY44" fmla="*/ 173831 h 11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8704" h="1131094">
                <a:moveTo>
                  <a:pt x="668579" y="173831"/>
                </a:moveTo>
                <a:lnTo>
                  <a:pt x="292342" y="254794"/>
                </a:lnTo>
                <a:lnTo>
                  <a:pt x="187567" y="276225"/>
                </a:lnTo>
                <a:cubicBezTo>
                  <a:pt x="140728" y="280909"/>
                  <a:pt x="0" y="290513"/>
                  <a:pt x="47073" y="290513"/>
                </a:cubicBezTo>
                <a:lnTo>
                  <a:pt x="254242" y="407194"/>
                </a:lnTo>
                <a:lnTo>
                  <a:pt x="511417" y="357188"/>
                </a:lnTo>
                <a:lnTo>
                  <a:pt x="890035" y="280988"/>
                </a:lnTo>
                <a:lnTo>
                  <a:pt x="1123398" y="235744"/>
                </a:lnTo>
                <a:lnTo>
                  <a:pt x="1178167" y="228600"/>
                </a:lnTo>
                <a:lnTo>
                  <a:pt x="1216267" y="230981"/>
                </a:lnTo>
                <a:lnTo>
                  <a:pt x="1237698" y="240506"/>
                </a:lnTo>
                <a:lnTo>
                  <a:pt x="1251985" y="254794"/>
                </a:lnTo>
                <a:lnTo>
                  <a:pt x="1261510" y="276225"/>
                </a:lnTo>
                <a:lnTo>
                  <a:pt x="1266273" y="323850"/>
                </a:lnTo>
                <a:lnTo>
                  <a:pt x="1251985" y="435769"/>
                </a:lnTo>
                <a:lnTo>
                  <a:pt x="1173404" y="926306"/>
                </a:lnTo>
                <a:lnTo>
                  <a:pt x="1211504" y="1028700"/>
                </a:lnTo>
                <a:lnTo>
                  <a:pt x="1290085" y="1119188"/>
                </a:lnTo>
                <a:lnTo>
                  <a:pt x="1318660" y="1128713"/>
                </a:lnTo>
                <a:lnTo>
                  <a:pt x="1354379" y="1131094"/>
                </a:lnTo>
                <a:lnTo>
                  <a:pt x="1387717" y="1116806"/>
                </a:lnTo>
                <a:lnTo>
                  <a:pt x="1406767" y="1090613"/>
                </a:lnTo>
                <a:lnTo>
                  <a:pt x="1416292" y="1050131"/>
                </a:lnTo>
                <a:lnTo>
                  <a:pt x="1416292" y="1000125"/>
                </a:lnTo>
                <a:lnTo>
                  <a:pt x="1421054" y="969169"/>
                </a:lnTo>
                <a:lnTo>
                  <a:pt x="1487729" y="681038"/>
                </a:lnTo>
                <a:lnTo>
                  <a:pt x="1542498" y="414338"/>
                </a:lnTo>
                <a:lnTo>
                  <a:pt x="1554404" y="376238"/>
                </a:lnTo>
                <a:lnTo>
                  <a:pt x="1568692" y="347663"/>
                </a:lnTo>
                <a:lnTo>
                  <a:pt x="1592504" y="333375"/>
                </a:lnTo>
                <a:lnTo>
                  <a:pt x="1628223" y="311944"/>
                </a:lnTo>
                <a:lnTo>
                  <a:pt x="1656798" y="283369"/>
                </a:lnTo>
                <a:lnTo>
                  <a:pt x="1668704" y="250031"/>
                </a:lnTo>
                <a:lnTo>
                  <a:pt x="1666323" y="233363"/>
                </a:lnTo>
                <a:lnTo>
                  <a:pt x="1652035" y="216694"/>
                </a:lnTo>
                <a:lnTo>
                  <a:pt x="1594885" y="164306"/>
                </a:lnTo>
                <a:lnTo>
                  <a:pt x="1506779" y="102394"/>
                </a:lnTo>
                <a:lnTo>
                  <a:pt x="1392479" y="40481"/>
                </a:lnTo>
                <a:lnTo>
                  <a:pt x="1332948" y="14288"/>
                </a:lnTo>
                <a:lnTo>
                  <a:pt x="1282942" y="0"/>
                </a:lnTo>
                <a:lnTo>
                  <a:pt x="1249604" y="0"/>
                </a:lnTo>
                <a:lnTo>
                  <a:pt x="1204360" y="11906"/>
                </a:lnTo>
                <a:lnTo>
                  <a:pt x="1166260" y="28575"/>
                </a:lnTo>
                <a:lnTo>
                  <a:pt x="1042435" y="95250"/>
                </a:lnTo>
                <a:lnTo>
                  <a:pt x="668579" y="173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FCF1018-32D7-485C-B7EA-507814D20076}"/>
              </a:ext>
            </a:extLst>
          </p:cNvPr>
          <p:cNvSpPr/>
          <p:nvPr/>
        </p:nvSpPr>
        <p:spPr>
          <a:xfrm>
            <a:off x="4335464" y="5259389"/>
            <a:ext cx="942975" cy="352425"/>
          </a:xfrm>
          <a:custGeom>
            <a:avLst/>
            <a:gdLst>
              <a:gd name="connsiteX0" fmla="*/ 361950 w 942975"/>
              <a:gd name="connsiteY0" fmla="*/ 76200 h 352425"/>
              <a:gd name="connsiteX1" fmla="*/ 785813 w 942975"/>
              <a:gd name="connsiteY1" fmla="*/ 0 h 352425"/>
              <a:gd name="connsiteX2" fmla="*/ 942975 w 942975"/>
              <a:gd name="connsiteY2" fmla="*/ 59532 h 352425"/>
              <a:gd name="connsiteX3" fmla="*/ 909638 w 942975"/>
              <a:gd name="connsiteY3" fmla="*/ 223838 h 352425"/>
              <a:gd name="connsiteX4" fmla="*/ 847725 w 942975"/>
              <a:gd name="connsiteY4" fmla="*/ 211932 h 352425"/>
              <a:gd name="connsiteX5" fmla="*/ 769144 w 942975"/>
              <a:gd name="connsiteY5" fmla="*/ 197644 h 352425"/>
              <a:gd name="connsiteX6" fmla="*/ 683419 w 942975"/>
              <a:gd name="connsiteY6" fmla="*/ 183357 h 352425"/>
              <a:gd name="connsiteX7" fmla="*/ 607219 w 942975"/>
              <a:gd name="connsiteY7" fmla="*/ 178594 h 352425"/>
              <a:gd name="connsiteX8" fmla="*/ 538163 w 942975"/>
              <a:gd name="connsiteY8" fmla="*/ 190500 h 352425"/>
              <a:gd name="connsiteX9" fmla="*/ 245269 w 942975"/>
              <a:gd name="connsiteY9" fmla="*/ 257175 h 352425"/>
              <a:gd name="connsiteX10" fmla="*/ 109538 w 942975"/>
              <a:gd name="connsiteY10" fmla="*/ 285750 h 352425"/>
              <a:gd name="connsiteX11" fmla="*/ 92869 w 942975"/>
              <a:gd name="connsiteY11" fmla="*/ 297657 h 352425"/>
              <a:gd name="connsiteX12" fmla="*/ 64294 w 942975"/>
              <a:gd name="connsiteY12" fmla="*/ 352425 h 352425"/>
              <a:gd name="connsiteX13" fmla="*/ 7144 w 942975"/>
              <a:gd name="connsiteY13" fmla="*/ 311944 h 352425"/>
              <a:gd name="connsiteX14" fmla="*/ 0 w 942975"/>
              <a:gd name="connsiteY14" fmla="*/ 138113 h 352425"/>
              <a:gd name="connsiteX15" fmla="*/ 190500 w 942975"/>
              <a:gd name="connsiteY15" fmla="*/ 107157 h 352425"/>
              <a:gd name="connsiteX16" fmla="*/ 361950 w 942975"/>
              <a:gd name="connsiteY16" fmla="*/ 7620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2975" h="352425">
                <a:moveTo>
                  <a:pt x="361950" y="76200"/>
                </a:moveTo>
                <a:lnTo>
                  <a:pt x="785813" y="0"/>
                </a:lnTo>
                <a:lnTo>
                  <a:pt x="942975" y="59532"/>
                </a:lnTo>
                <a:lnTo>
                  <a:pt x="909638" y="223838"/>
                </a:lnTo>
                <a:lnTo>
                  <a:pt x="847725" y="211932"/>
                </a:lnTo>
                <a:lnTo>
                  <a:pt x="769144" y="197644"/>
                </a:lnTo>
                <a:lnTo>
                  <a:pt x="683419" y="183357"/>
                </a:lnTo>
                <a:lnTo>
                  <a:pt x="607219" y="178594"/>
                </a:lnTo>
                <a:lnTo>
                  <a:pt x="538163" y="190500"/>
                </a:lnTo>
                <a:lnTo>
                  <a:pt x="245269" y="257175"/>
                </a:lnTo>
                <a:lnTo>
                  <a:pt x="109538" y="285750"/>
                </a:lnTo>
                <a:lnTo>
                  <a:pt x="92869" y="297657"/>
                </a:lnTo>
                <a:lnTo>
                  <a:pt x="64294" y="352425"/>
                </a:lnTo>
                <a:lnTo>
                  <a:pt x="7144" y="311944"/>
                </a:lnTo>
                <a:lnTo>
                  <a:pt x="0" y="138113"/>
                </a:lnTo>
                <a:lnTo>
                  <a:pt x="190500" y="107157"/>
                </a:lnTo>
                <a:lnTo>
                  <a:pt x="361950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430C622E-8372-477A-BE3E-F854DA9BDB42}"/>
              </a:ext>
            </a:extLst>
          </p:cNvPr>
          <p:cNvSpPr/>
          <p:nvPr/>
        </p:nvSpPr>
        <p:spPr>
          <a:xfrm>
            <a:off x="6049964" y="3230564"/>
            <a:ext cx="1741487" cy="358775"/>
          </a:xfrm>
          <a:custGeom>
            <a:avLst/>
            <a:gdLst>
              <a:gd name="connsiteX0" fmla="*/ 628650 w 1740694"/>
              <a:gd name="connsiteY0" fmla="*/ 152400 h 357188"/>
              <a:gd name="connsiteX1" fmla="*/ 985838 w 1740694"/>
              <a:gd name="connsiteY1" fmla="*/ 92869 h 357188"/>
              <a:gd name="connsiteX2" fmla="*/ 1345407 w 1740694"/>
              <a:gd name="connsiteY2" fmla="*/ 21432 h 357188"/>
              <a:gd name="connsiteX3" fmla="*/ 1431132 w 1740694"/>
              <a:gd name="connsiteY3" fmla="*/ 0 h 357188"/>
              <a:gd name="connsiteX4" fmla="*/ 1447800 w 1740694"/>
              <a:gd name="connsiteY4" fmla="*/ 0 h 357188"/>
              <a:gd name="connsiteX5" fmla="*/ 1473994 w 1740694"/>
              <a:gd name="connsiteY5" fmla="*/ 0 h 357188"/>
              <a:gd name="connsiteX6" fmla="*/ 1574007 w 1740694"/>
              <a:gd name="connsiteY6" fmla="*/ 16669 h 357188"/>
              <a:gd name="connsiteX7" fmla="*/ 1650207 w 1740694"/>
              <a:gd name="connsiteY7" fmla="*/ 38100 h 357188"/>
              <a:gd name="connsiteX8" fmla="*/ 1740694 w 1740694"/>
              <a:gd name="connsiteY8" fmla="*/ 111919 h 357188"/>
              <a:gd name="connsiteX9" fmla="*/ 1590675 w 1740694"/>
              <a:gd name="connsiteY9" fmla="*/ 230982 h 357188"/>
              <a:gd name="connsiteX10" fmla="*/ 1564482 w 1740694"/>
              <a:gd name="connsiteY10" fmla="*/ 200025 h 357188"/>
              <a:gd name="connsiteX11" fmla="*/ 1533525 w 1740694"/>
              <a:gd name="connsiteY11" fmla="*/ 180975 h 357188"/>
              <a:gd name="connsiteX12" fmla="*/ 1504950 w 1740694"/>
              <a:gd name="connsiteY12" fmla="*/ 176213 h 357188"/>
              <a:gd name="connsiteX13" fmla="*/ 1464469 w 1740694"/>
              <a:gd name="connsiteY13" fmla="*/ 176213 h 357188"/>
              <a:gd name="connsiteX14" fmla="*/ 1297782 w 1740694"/>
              <a:gd name="connsiteY14" fmla="*/ 204788 h 357188"/>
              <a:gd name="connsiteX15" fmla="*/ 978694 w 1740694"/>
              <a:gd name="connsiteY15" fmla="*/ 264319 h 357188"/>
              <a:gd name="connsiteX16" fmla="*/ 688182 w 1740694"/>
              <a:gd name="connsiteY16" fmla="*/ 316707 h 357188"/>
              <a:gd name="connsiteX17" fmla="*/ 469107 w 1740694"/>
              <a:gd name="connsiteY17" fmla="*/ 345282 h 357188"/>
              <a:gd name="connsiteX18" fmla="*/ 366713 w 1740694"/>
              <a:gd name="connsiteY18" fmla="*/ 357188 h 357188"/>
              <a:gd name="connsiteX19" fmla="*/ 276225 w 1740694"/>
              <a:gd name="connsiteY19" fmla="*/ 357188 h 357188"/>
              <a:gd name="connsiteX20" fmla="*/ 92869 w 1740694"/>
              <a:gd name="connsiteY20" fmla="*/ 271463 h 357188"/>
              <a:gd name="connsiteX21" fmla="*/ 0 w 1740694"/>
              <a:gd name="connsiteY21" fmla="*/ 159544 h 357188"/>
              <a:gd name="connsiteX22" fmla="*/ 223838 w 1740694"/>
              <a:gd name="connsiteY22" fmla="*/ 195263 h 357188"/>
              <a:gd name="connsiteX23" fmla="*/ 319088 w 1740694"/>
              <a:gd name="connsiteY23" fmla="*/ 192882 h 357188"/>
              <a:gd name="connsiteX24" fmla="*/ 628650 w 1740694"/>
              <a:gd name="connsiteY24" fmla="*/ 152400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40694" h="357188">
                <a:moveTo>
                  <a:pt x="628650" y="152400"/>
                </a:moveTo>
                <a:lnTo>
                  <a:pt x="985838" y="92869"/>
                </a:lnTo>
                <a:lnTo>
                  <a:pt x="1345407" y="21432"/>
                </a:lnTo>
                <a:lnTo>
                  <a:pt x="1431132" y="0"/>
                </a:lnTo>
                <a:lnTo>
                  <a:pt x="1447800" y="0"/>
                </a:lnTo>
                <a:lnTo>
                  <a:pt x="1473994" y="0"/>
                </a:lnTo>
                <a:lnTo>
                  <a:pt x="1574007" y="16669"/>
                </a:lnTo>
                <a:lnTo>
                  <a:pt x="1650207" y="38100"/>
                </a:lnTo>
                <a:lnTo>
                  <a:pt x="1740694" y="111919"/>
                </a:lnTo>
                <a:lnTo>
                  <a:pt x="1590675" y="230982"/>
                </a:lnTo>
                <a:lnTo>
                  <a:pt x="1564482" y="200025"/>
                </a:lnTo>
                <a:lnTo>
                  <a:pt x="1533525" y="180975"/>
                </a:lnTo>
                <a:lnTo>
                  <a:pt x="1504950" y="176213"/>
                </a:lnTo>
                <a:lnTo>
                  <a:pt x="1464469" y="176213"/>
                </a:lnTo>
                <a:lnTo>
                  <a:pt x="1297782" y="204788"/>
                </a:lnTo>
                <a:lnTo>
                  <a:pt x="978694" y="264319"/>
                </a:lnTo>
                <a:lnTo>
                  <a:pt x="688182" y="316707"/>
                </a:lnTo>
                <a:lnTo>
                  <a:pt x="469107" y="345282"/>
                </a:lnTo>
                <a:lnTo>
                  <a:pt x="366713" y="357188"/>
                </a:lnTo>
                <a:lnTo>
                  <a:pt x="276225" y="357188"/>
                </a:lnTo>
                <a:lnTo>
                  <a:pt x="92869" y="271463"/>
                </a:lnTo>
                <a:lnTo>
                  <a:pt x="0" y="159544"/>
                </a:lnTo>
                <a:lnTo>
                  <a:pt x="223838" y="195263"/>
                </a:lnTo>
                <a:lnTo>
                  <a:pt x="319088" y="192882"/>
                </a:lnTo>
                <a:lnTo>
                  <a:pt x="628650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A81317-51CC-49E9-8885-8ADEDE1461BA}"/>
              </a:ext>
            </a:extLst>
          </p:cNvPr>
          <p:cNvSpPr/>
          <p:nvPr/>
        </p:nvSpPr>
        <p:spPr>
          <a:xfrm>
            <a:off x="5899150" y="3236914"/>
            <a:ext cx="2624138" cy="2293937"/>
          </a:xfrm>
          <a:custGeom>
            <a:avLst/>
            <a:gdLst>
              <a:gd name="connsiteX0" fmla="*/ 187646 w 2624060"/>
              <a:gd name="connsiteY0" fmla="*/ 1134809 h 2293447"/>
              <a:gd name="connsiteX1" fmla="*/ 190624 w 2624060"/>
              <a:gd name="connsiteY1" fmla="*/ 693991 h 2293447"/>
              <a:gd name="connsiteX2" fmla="*/ 187646 w 2624060"/>
              <a:gd name="connsiteY2" fmla="*/ 408055 h 2293447"/>
              <a:gd name="connsiteX3" fmla="*/ 190624 w 2624060"/>
              <a:gd name="connsiteY3" fmla="*/ 315721 h 2293447"/>
              <a:gd name="connsiteX4" fmla="*/ 181689 w 2624060"/>
              <a:gd name="connsiteY4" fmla="*/ 277001 h 2293447"/>
              <a:gd name="connsiteX5" fmla="*/ 160839 w 2624060"/>
              <a:gd name="connsiteY5" fmla="*/ 226366 h 2293447"/>
              <a:gd name="connsiteX6" fmla="*/ 119140 w 2624060"/>
              <a:gd name="connsiteY6" fmla="*/ 166796 h 2293447"/>
              <a:gd name="connsiteX7" fmla="*/ 74463 w 2624060"/>
              <a:gd name="connsiteY7" fmla="*/ 122119 h 2293447"/>
              <a:gd name="connsiteX8" fmla="*/ 32764 w 2624060"/>
              <a:gd name="connsiteY8" fmla="*/ 83398 h 2293447"/>
              <a:gd name="connsiteX9" fmla="*/ 17871 w 2624060"/>
              <a:gd name="connsiteY9" fmla="*/ 65527 h 2293447"/>
              <a:gd name="connsiteX10" fmla="*/ 2979 w 2624060"/>
              <a:gd name="connsiteY10" fmla="*/ 38721 h 2293447"/>
              <a:gd name="connsiteX11" fmla="*/ 0 w 2624060"/>
              <a:gd name="connsiteY11" fmla="*/ 2979 h 2293447"/>
              <a:gd name="connsiteX12" fmla="*/ 20850 w 2624060"/>
              <a:gd name="connsiteY12" fmla="*/ 0 h 2293447"/>
              <a:gd name="connsiteX13" fmla="*/ 77441 w 2624060"/>
              <a:gd name="connsiteY13" fmla="*/ 20850 h 2293447"/>
              <a:gd name="connsiteX14" fmla="*/ 137011 w 2624060"/>
              <a:gd name="connsiteY14" fmla="*/ 38721 h 2293447"/>
              <a:gd name="connsiteX15" fmla="*/ 226366 w 2624060"/>
              <a:gd name="connsiteY15" fmla="*/ 74463 h 2293447"/>
              <a:gd name="connsiteX16" fmla="*/ 306786 w 2624060"/>
              <a:gd name="connsiteY16" fmla="*/ 119140 h 2293447"/>
              <a:gd name="connsiteX17" fmla="*/ 399119 w 2624060"/>
              <a:gd name="connsiteY17" fmla="*/ 184667 h 2293447"/>
              <a:gd name="connsiteX18" fmla="*/ 458689 w 2624060"/>
              <a:gd name="connsiteY18" fmla="*/ 345506 h 2293447"/>
              <a:gd name="connsiteX19" fmla="*/ 437840 w 2624060"/>
              <a:gd name="connsiteY19" fmla="*/ 628464 h 2293447"/>
              <a:gd name="connsiteX20" fmla="*/ 411033 w 2624060"/>
              <a:gd name="connsiteY20" fmla="*/ 1054390 h 2293447"/>
              <a:gd name="connsiteX21" fmla="*/ 393162 w 2624060"/>
              <a:gd name="connsiteY21" fmla="*/ 1349262 h 2293447"/>
              <a:gd name="connsiteX22" fmla="*/ 387205 w 2624060"/>
              <a:gd name="connsiteY22" fmla="*/ 1504144 h 2293447"/>
              <a:gd name="connsiteX23" fmla="*/ 393162 w 2624060"/>
              <a:gd name="connsiteY23" fmla="*/ 1650090 h 2293447"/>
              <a:gd name="connsiteX24" fmla="*/ 402098 w 2624060"/>
              <a:gd name="connsiteY24" fmla="*/ 1742424 h 2293447"/>
              <a:gd name="connsiteX25" fmla="*/ 414012 w 2624060"/>
              <a:gd name="connsiteY25" fmla="*/ 1804972 h 2293447"/>
              <a:gd name="connsiteX26" fmla="*/ 443797 w 2624060"/>
              <a:gd name="connsiteY26" fmla="*/ 1894327 h 2293447"/>
              <a:gd name="connsiteX27" fmla="*/ 473582 w 2624060"/>
              <a:gd name="connsiteY27" fmla="*/ 1944962 h 2293447"/>
              <a:gd name="connsiteX28" fmla="*/ 506345 w 2624060"/>
              <a:gd name="connsiteY28" fmla="*/ 1986661 h 2293447"/>
              <a:gd name="connsiteX29" fmla="*/ 536130 w 2624060"/>
              <a:gd name="connsiteY29" fmla="*/ 2004532 h 2293447"/>
              <a:gd name="connsiteX30" fmla="*/ 601657 w 2624060"/>
              <a:gd name="connsiteY30" fmla="*/ 2028360 h 2293447"/>
              <a:gd name="connsiteX31" fmla="*/ 702926 w 2624060"/>
              <a:gd name="connsiteY31" fmla="*/ 2055166 h 2293447"/>
              <a:gd name="connsiteX32" fmla="*/ 822067 w 2624060"/>
              <a:gd name="connsiteY32" fmla="*/ 2070059 h 2293447"/>
              <a:gd name="connsiteX33" fmla="*/ 1003755 w 2624060"/>
              <a:gd name="connsiteY33" fmla="*/ 2084951 h 2293447"/>
              <a:gd name="connsiteX34" fmla="*/ 1227143 w 2624060"/>
              <a:gd name="connsiteY34" fmla="*/ 2090908 h 2293447"/>
              <a:gd name="connsiteX35" fmla="*/ 1441595 w 2624060"/>
              <a:gd name="connsiteY35" fmla="*/ 2087930 h 2293447"/>
              <a:gd name="connsiteX36" fmla="*/ 1635197 w 2624060"/>
              <a:gd name="connsiteY36" fmla="*/ 2087930 h 2293447"/>
              <a:gd name="connsiteX37" fmla="*/ 1793058 w 2624060"/>
              <a:gd name="connsiteY37" fmla="*/ 2073037 h 2293447"/>
              <a:gd name="connsiteX38" fmla="*/ 1885392 w 2624060"/>
              <a:gd name="connsiteY38" fmla="*/ 2067080 h 2293447"/>
              <a:gd name="connsiteX39" fmla="*/ 2001553 w 2624060"/>
              <a:gd name="connsiteY39" fmla="*/ 2043252 h 2293447"/>
              <a:gd name="connsiteX40" fmla="*/ 2129629 w 2624060"/>
              <a:gd name="connsiteY40" fmla="*/ 1995596 h 2293447"/>
              <a:gd name="connsiteX41" fmla="*/ 2552576 w 2624060"/>
              <a:gd name="connsiteY41" fmla="*/ 2007510 h 2293447"/>
              <a:gd name="connsiteX42" fmla="*/ 2573426 w 2624060"/>
              <a:gd name="connsiteY42" fmla="*/ 2013467 h 2293447"/>
              <a:gd name="connsiteX43" fmla="*/ 2594275 w 2624060"/>
              <a:gd name="connsiteY43" fmla="*/ 2022403 h 2293447"/>
              <a:gd name="connsiteX44" fmla="*/ 2612146 w 2624060"/>
              <a:gd name="connsiteY44" fmla="*/ 2037295 h 2293447"/>
              <a:gd name="connsiteX45" fmla="*/ 2621082 w 2624060"/>
              <a:gd name="connsiteY45" fmla="*/ 2064102 h 2293447"/>
              <a:gd name="connsiteX46" fmla="*/ 2624060 w 2624060"/>
              <a:gd name="connsiteY46" fmla="*/ 2099844 h 2293447"/>
              <a:gd name="connsiteX47" fmla="*/ 2618103 w 2624060"/>
              <a:gd name="connsiteY47" fmla="*/ 2129629 h 2293447"/>
              <a:gd name="connsiteX48" fmla="*/ 2603211 w 2624060"/>
              <a:gd name="connsiteY48" fmla="*/ 2168349 h 2293447"/>
              <a:gd name="connsiteX49" fmla="*/ 2570447 w 2624060"/>
              <a:gd name="connsiteY49" fmla="*/ 2201113 h 2293447"/>
              <a:gd name="connsiteX50" fmla="*/ 2519812 w 2624060"/>
              <a:gd name="connsiteY50" fmla="*/ 2227919 h 2293447"/>
              <a:gd name="connsiteX51" fmla="*/ 2454285 w 2624060"/>
              <a:gd name="connsiteY51" fmla="*/ 2254726 h 2293447"/>
              <a:gd name="connsiteX52" fmla="*/ 2299403 w 2624060"/>
              <a:gd name="connsiteY52" fmla="*/ 2275576 h 2293447"/>
              <a:gd name="connsiteX53" fmla="*/ 2081973 w 2624060"/>
              <a:gd name="connsiteY53" fmla="*/ 2287490 h 2293447"/>
              <a:gd name="connsiteX54" fmla="*/ 1828800 w 2624060"/>
              <a:gd name="connsiteY54" fmla="*/ 2293447 h 2293447"/>
              <a:gd name="connsiteX55" fmla="*/ 1623283 w 2624060"/>
              <a:gd name="connsiteY55" fmla="*/ 2293447 h 2293447"/>
              <a:gd name="connsiteX56" fmla="*/ 1301605 w 2624060"/>
              <a:gd name="connsiteY56" fmla="*/ 2293447 h 2293447"/>
              <a:gd name="connsiteX57" fmla="*/ 991841 w 2624060"/>
              <a:gd name="connsiteY57" fmla="*/ 2290468 h 2293447"/>
              <a:gd name="connsiteX58" fmla="*/ 857809 w 2624060"/>
              <a:gd name="connsiteY58" fmla="*/ 2275576 h 2293447"/>
              <a:gd name="connsiteX59" fmla="*/ 705905 w 2624060"/>
              <a:gd name="connsiteY59" fmla="*/ 2251748 h 2293447"/>
              <a:gd name="connsiteX60" fmla="*/ 571872 w 2624060"/>
              <a:gd name="connsiteY60" fmla="*/ 2216005 h 2293447"/>
              <a:gd name="connsiteX61" fmla="*/ 461668 w 2624060"/>
              <a:gd name="connsiteY61" fmla="*/ 2165371 h 2293447"/>
              <a:gd name="connsiteX62" fmla="*/ 402098 w 2624060"/>
              <a:gd name="connsiteY62" fmla="*/ 2123672 h 2293447"/>
              <a:gd name="connsiteX63" fmla="*/ 342528 w 2624060"/>
              <a:gd name="connsiteY63" fmla="*/ 2070059 h 2293447"/>
              <a:gd name="connsiteX64" fmla="*/ 297850 w 2624060"/>
              <a:gd name="connsiteY64" fmla="*/ 2004532 h 2293447"/>
              <a:gd name="connsiteX65" fmla="*/ 256151 w 2624060"/>
              <a:gd name="connsiteY65" fmla="*/ 1924112 h 2293447"/>
              <a:gd name="connsiteX66" fmla="*/ 223388 w 2624060"/>
              <a:gd name="connsiteY66" fmla="*/ 1819865 h 2293447"/>
              <a:gd name="connsiteX67" fmla="*/ 196581 w 2624060"/>
              <a:gd name="connsiteY67" fmla="*/ 1685832 h 2293447"/>
              <a:gd name="connsiteX68" fmla="*/ 187646 w 2624060"/>
              <a:gd name="connsiteY68" fmla="*/ 1578606 h 2293447"/>
              <a:gd name="connsiteX69" fmla="*/ 187646 w 2624060"/>
              <a:gd name="connsiteY69" fmla="*/ 1253949 h 2293447"/>
              <a:gd name="connsiteX70" fmla="*/ 187646 w 2624060"/>
              <a:gd name="connsiteY70" fmla="*/ 1134809 h 229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24060" h="2293447">
                <a:moveTo>
                  <a:pt x="187646" y="1134809"/>
                </a:moveTo>
                <a:cubicBezTo>
                  <a:pt x="188639" y="987870"/>
                  <a:pt x="189631" y="840930"/>
                  <a:pt x="190624" y="693991"/>
                </a:cubicBezTo>
                <a:cubicBezTo>
                  <a:pt x="189631" y="598679"/>
                  <a:pt x="190128" y="479539"/>
                  <a:pt x="187646" y="408055"/>
                </a:cubicBezTo>
                <a:cubicBezTo>
                  <a:pt x="188639" y="377277"/>
                  <a:pt x="189631" y="346499"/>
                  <a:pt x="190624" y="315721"/>
                </a:cubicBezTo>
                <a:lnTo>
                  <a:pt x="181689" y="277001"/>
                </a:lnTo>
                <a:lnTo>
                  <a:pt x="160839" y="226366"/>
                </a:lnTo>
                <a:lnTo>
                  <a:pt x="119140" y="166796"/>
                </a:lnTo>
                <a:lnTo>
                  <a:pt x="74463" y="122119"/>
                </a:lnTo>
                <a:lnTo>
                  <a:pt x="32764" y="83398"/>
                </a:lnTo>
                <a:lnTo>
                  <a:pt x="17871" y="65527"/>
                </a:lnTo>
                <a:lnTo>
                  <a:pt x="2979" y="38721"/>
                </a:lnTo>
                <a:lnTo>
                  <a:pt x="0" y="2979"/>
                </a:lnTo>
                <a:lnTo>
                  <a:pt x="20850" y="0"/>
                </a:lnTo>
                <a:lnTo>
                  <a:pt x="77441" y="20850"/>
                </a:lnTo>
                <a:lnTo>
                  <a:pt x="137011" y="38721"/>
                </a:lnTo>
                <a:lnTo>
                  <a:pt x="226366" y="74463"/>
                </a:lnTo>
                <a:lnTo>
                  <a:pt x="306786" y="119140"/>
                </a:lnTo>
                <a:lnTo>
                  <a:pt x="399119" y="184667"/>
                </a:lnTo>
                <a:lnTo>
                  <a:pt x="458689" y="345506"/>
                </a:lnTo>
                <a:lnTo>
                  <a:pt x="437840" y="628464"/>
                </a:lnTo>
                <a:lnTo>
                  <a:pt x="411033" y="1054390"/>
                </a:lnTo>
                <a:lnTo>
                  <a:pt x="393162" y="1349262"/>
                </a:lnTo>
                <a:lnTo>
                  <a:pt x="387205" y="1504144"/>
                </a:lnTo>
                <a:lnTo>
                  <a:pt x="393162" y="1650090"/>
                </a:lnTo>
                <a:lnTo>
                  <a:pt x="402098" y="1742424"/>
                </a:lnTo>
                <a:lnTo>
                  <a:pt x="414012" y="1804972"/>
                </a:lnTo>
                <a:lnTo>
                  <a:pt x="443797" y="1894327"/>
                </a:lnTo>
                <a:lnTo>
                  <a:pt x="473582" y="1944962"/>
                </a:lnTo>
                <a:lnTo>
                  <a:pt x="506345" y="1986661"/>
                </a:lnTo>
                <a:lnTo>
                  <a:pt x="536130" y="2004532"/>
                </a:lnTo>
                <a:lnTo>
                  <a:pt x="601657" y="2028360"/>
                </a:lnTo>
                <a:lnTo>
                  <a:pt x="702926" y="2055166"/>
                </a:lnTo>
                <a:lnTo>
                  <a:pt x="822067" y="2070059"/>
                </a:lnTo>
                <a:lnTo>
                  <a:pt x="1003755" y="2084951"/>
                </a:lnTo>
                <a:lnTo>
                  <a:pt x="1227143" y="2090908"/>
                </a:lnTo>
                <a:lnTo>
                  <a:pt x="1441595" y="2087930"/>
                </a:lnTo>
                <a:lnTo>
                  <a:pt x="1635197" y="2087930"/>
                </a:lnTo>
                <a:lnTo>
                  <a:pt x="1793058" y="2073037"/>
                </a:lnTo>
                <a:lnTo>
                  <a:pt x="1885392" y="2067080"/>
                </a:lnTo>
                <a:lnTo>
                  <a:pt x="2001553" y="2043252"/>
                </a:lnTo>
                <a:lnTo>
                  <a:pt x="2129629" y="1995596"/>
                </a:lnTo>
                <a:lnTo>
                  <a:pt x="2552576" y="2007510"/>
                </a:lnTo>
                <a:lnTo>
                  <a:pt x="2573426" y="2013467"/>
                </a:lnTo>
                <a:lnTo>
                  <a:pt x="2594275" y="2022403"/>
                </a:lnTo>
                <a:lnTo>
                  <a:pt x="2612146" y="2037295"/>
                </a:lnTo>
                <a:lnTo>
                  <a:pt x="2621082" y="2064102"/>
                </a:lnTo>
                <a:lnTo>
                  <a:pt x="2624060" y="2099844"/>
                </a:lnTo>
                <a:lnTo>
                  <a:pt x="2618103" y="2129629"/>
                </a:lnTo>
                <a:lnTo>
                  <a:pt x="2603211" y="2168349"/>
                </a:lnTo>
                <a:lnTo>
                  <a:pt x="2570447" y="2201113"/>
                </a:lnTo>
                <a:lnTo>
                  <a:pt x="2519812" y="2227919"/>
                </a:lnTo>
                <a:lnTo>
                  <a:pt x="2454285" y="2254726"/>
                </a:lnTo>
                <a:lnTo>
                  <a:pt x="2299403" y="2275576"/>
                </a:lnTo>
                <a:lnTo>
                  <a:pt x="2081973" y="2287490"/>
                </a:lnTo>
                <a:lnTo>
                  <a:pt x="1828800" y="2293447"/>
                </a:lnTo>
                <a:lnTo>
                  <a:pt x="1623283" y="2293447"/>
                </a:lnTo>
                <a:lnTo>
                  <a:pt x="1301605" y="2293447"/>
                </a:lnTo>
                <a:lnTo>
                  <a:pt x="991841" y="2290468"/>
                </a:lnTo>
                <a:lnTo>
                  <a:pt x="857809" y="2275576"/>
                </a:lnTo>
                <a:lnTo>
                  <a:pt x="705905" y="2251748"/>
                </a:lnTo>
                <a:lnTo>
                  <a:pt x="571872" y="2216005"/>
                </a:lnTo>
                <a:lnTo>
                  <a:pt x="461668" y="2165371"/>
                </a:lnTo>
                <a:lnTo>
                  <a:pt x="402098" y="2123672"/>
                </a:lnTo>
                <a:lnTo>
                  <a:pt x="342528" y="2070059"/>
                </a:lnTo>
                <a:lnTo>
                  <a:pt x="297850" y="2004532"/>
                </a:lnTo>
                <a:lnTo>
                  <a:pt x="256151" y="1924112"/>
                </a:lnTo>
                <a:lnTo>
                  <a:pt x="223388" y="1819865"/>
                </a:lnTo>
                <a:lnTo>
                  <a:pt x="196581" y="1685832"/>
                </a:lnTo>
                <a:lnTo>
                  <a:pt x="187646" y="1578606"/>
                </a:lnTo>
                <a:lnTo>
                  <a:pt x="187646" y="1253949"/>
                </a:lnTo>
                <a:lnTo>
                  <a:pt x="187646" y="1134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25B624C2-5842-43F1-A349-0F2A4DC834C0}"/>
              </a:ext>
            </a:extLst>
          </p:cNvPr>
          <p:cNvSpPr/>
          <p:nvPr/>
        </p:nvSpPr>
        <p:spPr>
          <a:xfrm>
            <a:off x="7991475" y="4402138"/>
            <a:ext cx="522288" cy="876300"/>
          </a:xfrm>
          <a:custGeom>
            <a:avLst/>
            <a:gdLst>
              <a:gd name="connsiteX0" fmla="*/ 211931 w 521494"/>
              <a:gd name="connsiteY0" fmla="*/ 202407 h 876300"/>
              <a:gd name="connsiteX1" fmla="*/ 235744 w 521494"/>
              <a:gd name="connsiteY1" fmla="*/ 42863 h 876300"/>
              <a:gd name="connsiteX2" fmla="*/ 240506 w 521494"/>
              <a:gd name="connsiteY2" fmla="*/ 14288 h 876300"/>
              <a:gd name="connsiteX3" fmla="*/ 250031 w 521494"/>
              <a:gd name="connsiteY3" fmla="*/ 2382 h 876300"/>
              <a:gd name="connsiteX4" fmla="*/ 264319 w 521494"/>
              <a:gd name="connsiteY4" fmla="*/ 0 h 876300"/>
              <a:gd name="connsiteX5" fmla="*/ 283369 w 521494"/>
              <a:gd name="connsiteY5" fmla="*/ 4763 h 876300"/>
              <a:gd name="connsiteX6" fmla="*/ 290513 w 521494"/>
              <a:gd name="connsiteY6" fmla="*/ 19050 h 876300"/>
              <a:gd name="connsiteX7" fmla="*/ 295275 w 521494"/>
              <a:gd name="connsiteY7" fmla="*/ 73819 h 876300"/>
              <a:gd name="connsiteX8" fmla="*/ 323850 w 521494"/>
              <a:gd name="connsiteY8" fmla="*/ 347663 h 876300"/>
              <a:gd name="connsiteX9" fmla="*/ 357188 w 521494"/>
              <a:gd name="connsiteY9" fmla="*/ 640557 h 876300"/>
              <a:gd name="connsiteX10" fmla="*/ 369094 w 521494"/>
              <a:gd name="connsiteY10" fmla="*/ 709613 h 876300"/>
              <a:gd name="connsiteX11" fmla="*/ 385763 w 521494"/>
              <a:gd name="connsiteY11" fmla="*/ 752475 h 876300"/>
              <a:gd name="connsiteX12" fmla="*/ 404813 w 521494"/>
              <a:gd name="connsiteY12" fmla="*/ 792957 h 876300"/>
              <a:gd name="connsiteX13" fmla="*/ 426244 w 521494"/>
              <a:gd name="connsiteY13" fmla="*/ 819150 h 876300"/>
              <a:gd name="connsiteX14" fmla="*/ 440531 w 521494"/>
              <a:gd name="connsiteY14" fmla="*/ 831057 h 876300"/>
              <a:gd name="connsiteX15" fmla="*/ 473869 w 521494"/>
              <a:gd name="connsiteY15" fmla="*/ 842963 h 876300"/>
              <a:gd name="connsiteX16" fmla="*/ 502444 w 521494"/>
              <a:gd name="connsiteY16" fmla="*/ 854869 h 876300"/>
              <a:gd name="connsiteX17" fmla="*/ 521494 w 521494"/>
              <a:gd name="connsiteY17" fmla="*/ 876300 h 876300"/>
              <a:gd name="connsiteX18" fmla="*/ 0 w 521494"/>
              <a:gd name="connsiteY18" fmla="*/ 847725 h 876300"/>
              <a:gd name="connsiteX19" fmla="*/ 54769 w 521494"/>
              <a:gd name="connsiteY19" fmla="*/ 821532 h 876300"/>
              <a:gd name="connsiteX20" fmla="*/ 83344 w 521494"/>
              <a:gd name="connsiteY20" fmla="*/ 797719 h 876300"/>
              <a:gd name="connsiteX21" fmla="*/ 111919 w 521494"/>
              <a:gd name="connsiteY21" fmla="*/ 759619 h 876300"/>
              <a:gd name="connsiteX22" fmla="*/ 133350 w 521494"/>
              <a:gd name="connsiteY22" fmla="*/ 707232 h 876300"/>
              <a:gd name="connsiteX23" fmla="*/ 150019 w 521494"/>
              <a:gd name="connsiteY23" fmla="*/ 635794 h 876300"/>
              <a:gd name="connsiteX24" fmla="*/ 171450 w 521494"/>
              <a:gd name="connsiteY24" fmla="*/ 471488 h 876300"/>
              <a:gd name="connsiteX25" fmla="*/ 211931 w 521494"/>
              <a:gd name="connsiteY25" fmla="*/ 202407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1494" h="876300">
                <a:moveTo>
                  <a:pt x="211931" y="202407"/>
                </a:moveTo>
                <a:lnTo>
                  <a:pt x="235744" y="42863"/>
                </a:lnTo>
                <a:lnTo>
                  <a:pt x="240506" y="14288"/>
                </a:lnTo>
                <a:lnTo>
                  <a:pt x="250031" y="2382"/>
                </a:lnTo>
                <a:lnTo>
                  <a:pt x="264319" y="0"/>
                </a:lnTo>
                <a:lnTo>
                  <a:pt x="283369" y="4763"/>
                </a:lnTo>
                <a:lnTo>
                  <a:pt x="290513" y="19050"/>
                </a:lnTo>
                <a:lnTo>
                  <a:pt x="295275" y="73819"/>
                </a:lnTo>
                <a:lnTo>
                  <a:pt x="323850" y="347663"/>
                </a:lnTo>
                <a:lnTo>
                  <a:pt x="357188" y="640557"/>
                </a:lnTo>
                <a:lnTo>
                  <a:pt x="369094" y="709613"/>
                </a:lnTo>
                <a:lnTo>
                  <a:pt x="385763" y="752475"/>
                </a:lnTo>
                <a:lnTo>
                  <a:pt x="404813" y="792957"/>
                </a:lnTo>
                <a:lnTo>
                  <a:pt x="426244" y="819150"/>
                </a:lnTo>
                <a:lnTo>
                  <a:pt x="440531" y="831057"/>
                </a:lnTo>
                <a:lnTo>
                  <a:pt x="473869" y="842963"/>
                </a:lnTo>
                <a:lnTo>
                  <a:pt x="502444" y="854869"/>
                </a:lnTo>
                <a:lnTo>
                  <a:pt x="521494" y="876300"/>
                </a:lnTo>
                <a:lnTo>
                  <a:pt x="0" y="847725"/>
                </a:lnTo>
                <a:lnTo>
                  <a:pt x="54769" y="821532"/>
                </a:lnTo>
                <a:lnTo>
                  <a:pt x="83344" y="797719"/>
                </a:lnTo>
                <a:lnTo>
                  <a:pt x="111919" y="759619"/>
                </a:lnTo>
                <a:lnTo>
                  <a:pt x="133350" y="707232"/>
                </a:lnTo>
                <a:lnTo>
                  <a:pt x="150019" y="635794"/>
                </a:lnTo>
                <a:lnTo>
                  <a:pt x="171450" y="471488"/>
                </a:lnTo>
                <a:lnTo>
                  <a:pt x="211931" y="2024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725571E-0047-4597-B342-43CEA0D3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28" y="1504326"/>
            <a:ext cx="4968671" cy="41700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58BB92-EC36-4C45-AA23-F32B9B188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616" y="1498229"/>
            <a:ext cx="4974767" cy="417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3" grpId="0" animBg="1"/>
      <p:bldP spid="121" grpId="0" animBg="1"/>
      <p:bldP spid="122" grpId="0" animBg="1"/>
      <p:bldP spid="124" grpId="0" animBg="1"/>
      <p:bldP spid="125" grpId="0" animBg="1"/>
      <p:bldP spid="1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896A07-A2DA-421F-80A7-5969833D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343987"/>
            <a:ext cx="4968671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8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5767D7F-4EBE-4A6C-AFB3-DE85EC2C40D2}"/>
              </a:ext>
            </a:extLst>
          </p:cNvPr>
          <p:cNvSpPr/>
          <p:nvPr/>
        </p:nvSpPr>
        <p:spPr>
          <a:xfrm>
            <a:off x="3802064" y="2052639"/>
            <a:ext cx="344487" cy="2859087"/>
          </a:xfrm>
          <a:custGeom>
            <a:avLst/>
            <a:gdLst>
              <a:gd name="connsiteX0" fmla="*/ 343815 w 343815"/>
              <a:gd name="connsiteY0" fmla="*/ 541324 h 2860243"/>
              <a:gd name="connsiteX1" fmla="*/ 343815 w 343815"/>
              <a:gd name="connsiteY1" fmla="*/ 384048 h 2860243"/>
              <a:gd name="connsiteX2" fmla="*/ 343815 w 343815"/>
              <a:gd name="connsiteY2" fmla="*/ 332841 h 2860243"/>
              <a:gd name="connsiteX3" fmla="*/ 336499 w 343815"/>
              <a:gd name="connsiteY3" fmla="*/ 267004 h 2860243"/>
              <a:gd name="connsiteX4" fmla="*/ 292608 w 343815"/>
              <a:gd name="connsiteY4" fmla="*/ 164592 h 2860243"/>
              <a:gd name="connsiteX5" fmla="*/ 212141 w 343815"/>
              <a:gd name="connsiteY5" fmla="*/ 91440 h 2860243"/>
              <a:gd name="connsiteX6" fmla="*/ 124359 w 343815"/>
              <a:gd name="connsiteY6" fmla="*/ 40233 h 2860243"/>
              <a:gd name="connsiteX7" fmla="*/ 62179 w 343815"/>
              <a:gd name="connsiteY7" fmla="*/ 14630 h 2860243"/>
              <a:gd name="connsiteX8" fmla="*/ 7315 w 343815"/>
              <a:gd name="connsiteY8" fmla="*/ 0 h 2860243"/>
              <a:gd name="connsiteX9" fmla="*/ 0 w 343815"/>
              <a:gd name="connsiteY9" fmla="*/ 14630 h 2860243"/>
              <a:gd name="connsiteX10" fmla="*/ 7315 w 343815"/>
              <a:gd name="connsiteY10" fmla="*/ 47548 h 2860243"/>
              <a:gd name="connsiteX11" fmla="*/ 32919 w 343815"/>
              <a:gd name="connsiteY11" fmla="*/ 87782 h 2860243"/>
              <a:gd name="connsiteX12" fmla="*/ 65837 w 343815"/>
              <a:gd name="connsiteY12" fmla="*/ 146304 h 2860243"/>
              <a:gd name="connsiteX13" fmla="*/ 84125 w 343815"/>
              <a:gd name="connsiteY13" fmla="*/ 193852 h 2860243"/>
              <a:gd name="connsiteX14" fmla="*/ 98755 w 343815"/>
              <a:gd name="connsiteY14" fmla="*/ 252374 h 2860243"/>
              <a:gd name="connsiteX15" fmla="*/ 98755 w 343815"/>
              <a:gd name="connsiteY15" fmla="*/ 512064 h 2860243"/>
              <a:gd name="connsiteX16" fmla="*/ 98755 w 343815"/>
              <a:gd name="connsiteY16" fmla="*/ 1609344 h 2860243"/>
              <a:gd name="connsiteX17" fmla="*/ 98755 w 343815"/>
              <a:gd name="connsiteY17" fmla="*/ 1934870 h 2860243"/>
              <a:gd name="connsiteX18" fmla="*/ 95098 w 343815"/>
              <a:gd name="connsiteY18" fmla="*/ 2018995 h 2860243"/>
              <a:gd name="connsiteX19" fmla="*/ 91440 w 343815"/>
              <a:gd name="connsiteY19" fmla="*/ 2103120 h 2860243"/>
              <a:gd name="connsiteX20" fmla="*/ 84125 w 343815"/>
              <a:gd name="connsiteY20" fmla="*/ 2212848 h 2860243"/>
              <a:gd name="connsiteX21" fmla="*/ 65837 w 343815"/>
              <a:gd name="connsiteY21" fmla="*/ 2311603 h 2860243"/>
              <a:gd name="connsiteX22" fmla="*/ 51207 w 343815"/>
              <a:gd name="connsiteY22" fmla="*/ 2366467 h 2860243"/>
              <a:gd name="connsiteX23" fmla="*/ 47549 w 343815"/>
              <a:gd name="connsiteY23" fmla="*/ 2479852 h 2860243"/>
              <a:gd name="connsiteX24" fmla="*/ 54864 w 343815"/>
              <a:gd name="connsiteY24" fmla="*/ 2585923 h 2860243"/>
              <a:gd name="connsiteX25" fmla="*/ 65837 w 343815"/>
              <a:gd name="connsiteY25" fmla="*/ 2648102 h 2860243"/>
              <a:gd name="connsiteX26" fmla="*/ 84125 w 343815"/>
              <a:gd name="connsiteY26" fmla="*/ 2721254 h 2860243"/>
              <a:gd name="connsiteX27" fmla="*/ 102413 w 343815"/>
              <a:gd name="connsiteY27" fmla="*/ 2765145 h 2860243"/>
              <a:gd name="connsiteX28" fmla="*/ 120701 w 343815"/>
              <a:gd name="connsiteY28" fmla="*/ 2805379 h 2860243"/>
              <a:gd name="connsiteX29" fmla="*/ 138989 w 343815"/>
              <a:gd name="connsiteY29" fmla="*/ 2830982 h 2860243"/>
              <a:gd name="connsiteX30" fmla="*/ 157277 w 343815"/>
              <a:gd name="connsiteY30" fmla="*/ 2849270 h 2860243"/>
              <a:gd name="connsiteX31" fmla="*/ 179223 w 343815"/>
              <a:gd name="connsiteY31" fmla="*/ 2860243 h 2860243"/>
              <a:gd name="connsiteX32" fmla="*/ 204826 w 343815"/>
              <a:gd name="connsiteY32" fmla="*/ 2856585 h 2860243"/>
              <a:gd name="connsiteX33" fmla="*/ 237744 w 343815"/>
              <a:gd name="connsiteY33" fmla="*/ 2830982 h 2860243"/>
              <a:gd name="connsiteX34" fmla="*/ 274320 w 343815"/>
              <a:gd name="connsiteY34" fmla="*/ 2776118 h 2860243"/>
              <a:gd name="connsiteX35" fmla="*/ 307239 w 343815"/>
              <a:gd name="connsiteY35" fmla="*/ 2706624 h 2860243"/>
              <a:gd name="connsiteX36" fmla="*/ 321869 w 343815"/>
              <a:gd name="connsiteY36" fmla="*/ 2644444 h 2860243"/>
              <a:gd name="connsiteX37" fmla="*/ 325527 w 343815"/>
              <a:gd name="connsiteY37" fmla="*/ 2571292 h 2860243"/>
              <a:gd name="connsiteX38" fmla="*/ 321869 w 343815"/>
              <a:gd name="connsiteY38" fmla="*/ 2165299 h 2860243"/>
              <a:gd name="connsiteX39" fmla="*/ 321869 w 343815"/>
              <a:gd name="connsiteY39" fmla="*/ 1550822 h 2860243"/>
              <a:gd name="connsiteX40" fmla="*/ 321869 w 343815"/>
              <a:gd name="connsiteY40" fmla="*/ 1378915 h 2860243"/>
              <a:gd name="connsiteX41" fmla="*/ 340157 w 343815"/>
              <a:gd name="connsiteY41" fmla="*/ 1232611 h 2860243"/>
              <a:gd name="connsiteX42" fmla="*/ 343815 w 343815"/>
              <a:gd name="connsiteY42" fmla="*/ 1130198 h 2860243"/>
              <a:gd name="connsiteX43" fmla="*/ 343815 w 343815"/>
              <a:gd name="connsiteY43" fmla="*/ 596188 h 2860243"/>
              <a:gd name="connsiteX44" fmla="*/ 343815 w 343815"/>
              <a:gd name="connsiteY44" fmla="*/ 541324 h 28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3815" h="2860243">
                <a:moveTo>
                  <a:pt x="343815" y="541324"/>
                </a:moveTo>
                <a:lnTo>
                  <a:pt x="343815" y="384048"/>
                </a:lnTo>
                <a:lnTo>
                  <a:pt x="343815" y="332841"/>
                </a:lnTo>
                <a:lnTo>
                  <a:pt x="336499" y="267004"/>
                </a:lnTo>
                <a:lnTo>
                  <a:pt x="292608" y="164592"/>
                </a:lnTo>
                <a:lnTo>
                  <a:pt x="212141" y="91440"/>
                </a:lnTo>
                <a:lnTo>
                  <a:pt x="124359" y="40233"/>
                </a:lnTo>
                <a:lnTo>
                  <a:pt x="62179" y="14630"/>
                </a:lnTo>
                <a:lnTo>
                  <a:pt x="7315" y="0"/>
                </a:lnTo>
                <a:lnTo>
                  <a:pt x="0" y="14630"/>
                </a:lnTo>
                <a:lnTo>
                  <a:pt x="7315" y="47548"/>
                </a:lnTo>
                <a:lnTo>
                  <a:pt x="32919" y="87782"/>
                </a:lnTo>
                <a:lnTo>
                  <a:pt x="65837" y="146304"/>
                </a:lnTo>
                <a:lnTo>
                  <a:pt x="84125" y="193852"/>
                </a:lnTo>
                <a:lnTo>
                  <a:pt x="98755" y="252374"/>
                </a:lnTo>
                <a:lnTo>
                  <a:pt x="98755" y="512064"/>
                </a:lnTo>
                <a:lnTo>
                  <a:pt x="98755" y="1609344"/>
                </a:lnTo>
                <a:lnTo>
                  <a:pt x="98755" y="1934870"/>
                </a:lnTo>
                <a:lnTo>
                  <a:pt x="95098" y="2018995"/>
                </a:lnTo>
                <a:lnTo>
                  <a:pt x="91440" y="2103120"/>
                </a:lnTo>
                <a:lnTo>
                  <a:pt x="84125" y="2212848"/>
                </a:lnTo>
                <a:lnTo>
                  <a:pt x="65837" y="2311603"/>
                </a:lnTo>
                <a:lnTo>
                  <a:pt x="51207" y="2366467"/>
                </a:lnTo>
                <a:lnTo>
                  <a:pt x="47549" y="2479852"/>
                </a:lnTo>
                <a:lnTo>
                  <a:pt x="54864" y="2585923"/>
                </a:lnTo>
                <a:lnTo>
                  <a:pt x="65837" y="2648102"/>
                </a:lnTo>
                <a:lnTo>
                  <a:pt x="84125" y="2721254"/>
                </a:lnTo>
                <a:lnTo>
                  <a:pt x="102413" y="2765145"/>
                </a:lnTo>
                <a:lnTo>
                  <a:pt x="120701" y="2805379"/>
                </a:lnTo>
                <a:lnTo>
                  <a:pt x="138989" y="2830982"/>
                </a:lnTo>
                <a:lnTo>
                  <a:pt x="157277" y="2849270"/>
                </a:lnTo>
                <a:lnTo>
                  <a:pt x="179223" y="2860243"/>
                </a:lnTo>
                <a:lnTo>
                  <a:pt x="204826" y="2856585"/>
                </a:lnTo>
                <a:lnTo>
                  <a:pt x="237744" y="2830982"/>
                </a:lnTo>
                <a:lnTo>
                  <a:pt x="274320" y="2776118"/>
                </a:lnTo>
                <a:lnTo>
                  <a:pt x="307239" y="2706624"/>
                </a:lnTo>
                <a:lnTo>
                  <a:pt x="321869" y="2644444"/>
                </a:lnTo>
                <a:lnTo>
                  <a:pt x="325527" y="2571292"/>
                </a:lnTo>
                <a:cubicBezTo>
                  <a:pt x="324308" y="2435961"/>
                  <a:pt x="323088" y="2300630"/>
                  <a:pt x="321869" y="2165299"/>
                </a:cubicBezTo>
                <a:lnTo>
                  <a:pt x="321869" y="1550822"/>
                </a:lnTo>
                <a:lnTo>
                  <a:pt x="321869" y="1378915"/>
                </a:lnTo>
                <a:lnTo>
                  <a:pt x="340157" y="1232611"/>
                </a:lnTo>
                <a:lnTo>
                  <a:pt x="343815" y="1130198"/>
                </a:lnTo>
                <a:lnTo>
                  <a:pt x="343815" y="596188"/>
                </a:lnTo>
                <a:lnTo>
                  <a:pt x="343815" y="5413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C4A0C4A-9773-4304-A9FD-BC6D26EE5C92}"/>
              </a:ext>
            </a:extLst>
          </p:cNvPr>
          <p:cNvSpPr/>
          <p:nvPr/>
        </p:nvSpPr>
        <p:spPr>
          <a:xfrm>
            <a:off x="5162550" y="1533525"/>
            <a:ext cx="1512888" cy="1500188"/>
          </a:xfrm>
          <a:custGeom>
            <a:avLst/>
            <a:gdLst>
              <a:gd name="connsiteX0" fmla="*/ 671513 w 1512094"/>
              <a:gd name="connsiteY0" fmla="*/ 104775 h 1500188"/>
              <a:gd name="connsiteX1" fmla="*/ 483394 w 1512094"/>
              <a:gd name="connsiteY1" fmla="*/ 138113 h 1500188"/>
              <a:gd name="connsiteX2" fmla="*/ 397669 w 1512094"/>
              <a:gd name="connsiteY2" fmla="*/ 154781 h 1500188"/>
              <a:gd name="connsiteX3" fmla="*/ 347663 w 1512094"/>
              <a:gd name="connsiteY3" fmla="*/ 159544 h 1500188"/>
              <a:gd name="connsiteX4" fmla="*/ 285750 w 1512094"/>
              <a:gd name="connsiteY4" fmla="*/ 159544 h 1500188"/>
              <a:gd name="connsiteX5" fmla="*/ 233363 w 1512094"/>
              <a:gd name="connsiteY5" fmla="*/ 152400 h 1500188"/>
              <a:gd name="connsiteX6" fmla="*/ 142875 w 1512094"/>
              <a:gd name="connsiteY6" fmla="*/ 133350 h 1500188"/>
              <a:gd name="connsiteX7" fmla="*/ 109538 w 1512094"/>
              <a:gd name="connsiteY7" fmla="*/ 119063 h 1500188"/>
              <a:gd name="connsiteX8" fmla="*/ 59531 w 1512094"/>
              <a:gd name="connsiteY8" fmla="*/ 92869 h 1500188"/>
              <a:gd name="connsiteX9" fmla="*/ 26194 w 1512094"/>
              <a:gd name="connsiteY9" fmla="*/ 78581 h 1500188"/>
              <a:gd name="connsiteX10" fmla="*/ 9525 w 1512094"/>
              <a:gd name="connsiteY10" fmla="*/ 80963 h 1500188"/>
              <a:gd name="connsiteX11" fmla="*/ 0 w 1512094"/>
              <a:gd name="connsiteY11" fmla="*/ 97631 h 1500188"/>
              <a:gd name="connsiteX12" fmla="*/ 2381 w 1512094"/>
              <a:gd name="connsiteY12" fmla="*/ 121444 h 1500188"/>
              <a:gd name="connsiteX13" fmla="*/ 30956 w 1512094"/>
              <a:gd name="connsiteY13" fmla="*/ 171450 h 1500188"/>
              <a:gd name="connsiteX14" fmla="*/ 73819 w 1512094"/>
              <a:gd name="connsiteY14" fmla="*/ 226219 h 1500188"/>
              <a:gd name="connsiteX15" fmla="*/ 121444 w 1512094"/>
              <a:gd name="connsiteY15" fmla="*/ 269081 h 1500188"/>
              <a:gd name="connsiteX16" fmla="*/ 178594 w 1512094"/>
              <a:gd name="connsiteY16" fmla="*/ 307181 h 1500188"/>
              <a:gd name="connsiteX17" fmla="*/ 240506 w 1512094"/>
              <a:gd name="connsiteY17" fmla="*/ 340519 h 1500188"/>
              <a:gd name="connsiteX18" fmla="*/ 290513 w 1512094"/>
              <a:gd name="connsiteY18" fmla="*/ 359569 h 1500188"/>
              <a:gd name="connsiteX19" fmla="*/ 338138 w 1512094"/>
              <a:gd name="connsiteY19" fmla="*/ 373856 h 1500188"/>
              <a:gd name="connsiteX20" fmla="*/ 371475 w 1512094"/>
              <a:gd name="connsiteY20" fmla="*/ 381000 h 1500188"/>
              <a:gd name="connsiteX21" fmla="*/ 402431 w 1512094"/>
              <a:gd name="connsiteY21" fmla="*/ 381000 h 1500188"/>
              <a:gd name="connsiteX22" fmla="*/ 552450 w 1512094"/>
              <a:gd name="connsiteY22" fmla="*/ 345281 h 1500188"/>
              <a:gd name="connsiteX23" fmla="*/ 754856 w 1512094"/>
              <a:gd name="connsiteY23" fmla="*/ 302419 h 1500188"/>
              <a:gd name="connsiteX24" fmla="*/ 938213 w 1512094"/>
              <a:gd name="connsiteY24" fmla="*/ 266700 h 1500188"/>
              <a:gd name="connsiteX25" fmla="*/ 1047750 w 1512094"/>
              <a:gd name="connsiteY25" fmla="*/ 250031 h 1500188"/>
              <a:gd name="connsiteX26" fmla="*/ 1085850 w 1512094"/>
              <a:gd name="connsiteY26" fmla="*/ 245269 h 1500188"/>
              <a:gd name="connsiteX27" fmla="*/ 1121569 w 1512094"/>
              <a:gd name="connsiteY27" fmla="*/ 250031 h 1500188"/>
              <a:gd name="connsiteX28" fmla="*/ 1145381 w 1512094"/>
              <a:gd name="connsiteY28" fmla="*/ 259556 h 1500188"/>
              <a:gd name="connsiteX29" fmla="*/ 1159669 w 1512094"/>
              <a:gd name="connsiteY29" fmla="*/ 273844 h 1500188"/>
              <a:gd name="connsiteX30" fmla="*/ 1176338 w 1512094"/>
              <a:gd name="connsiteY30" fmla="*/ 297656 h 1500188"/>
              <a:gd name="connsiteX31" fmla="*/ 1183481 w 1512094"/>
              <a:gd name="connsiteY31" fmla="*/ 328613 h 1500188"/>
              <a:gd name="connsiteX32" fmla="*/ 1193006 w 1512094"/>
              <a:gd name="connsiteY32" fmla="*/ 538163 h 1500188"/>
              <a:gd name="connsiteX33" fmla="*/ 1193006 w 1512094"/>
              <a:gd name="connsiteY33" fmla="*/ 762000 h 1500188"/>
              <a:gd name="connsiteX34" fmla="*/ 1181100 w 1512094"/>
              <a:gd name="connsiteY34" fmla="*/ 1028700 h 1500188"/>
              <a:gd name="connsiteX35" fmla="*/ 1171575 w 1512094"/>
              <a:gd name="connsiteY35" fmla="*/ 1345406 h 1500188"/>
              <a:gd name="connsiteX36" fmla="*/ 1178719 w 1512094"/>
              <a:gd name="connsiteY36" fmla="*/ 1404938 h 1500188"/>
              <a:gd name="connsiteX37" fmla="*/ 1190625 w 1512094"/>
              <a:gd name="connsiteY37" fmla="*/ 1431131 h 1500188"/>
              <a:gd name="connsiteX38" fmla="*/ 1212056 w 1512094"/>
              <a:gd name="connsiteY38" fmla="*/ 1459706 h 1500188"/>
              <a:gd name="connsiteX39" fmla="*/ 1231106 w 1512094"/>
              <a:gd name="connsiteY39" fmla="*/ 1471613 h 1500188"/>
              <a:gd name="connsiteX40" fmla="*/ 1288256 w 1512094"/>
              <a:gd name="connsiteY40" fmla="*/ 1495425 h 1500188"/>
              <a:gd name="connsiteX41" fmla="*/ 1319213 w 1512094"/>
              <a:gd name="connsiteY41" fmla="*/ 1500188 h 1500188"/>
              <a:gd name="connsiteX42" fmla="*/ 1354931 w 1512094"/>
              <a:gd name="connsiteY42" fmla="*/ 1490663 h 1500188"/>
              <a:gd name="connsiteX43" fmla="*/ 1381125 w 1512094"/>
              <a:gd name="connsiteY43" fmla="*/ 1462088 h 1500188"/>
              <a:gd name="connsiteX44" fmla="*/ 1395413 w 1512094"/>
              <a:gd name="connsiteY44" fmla="*/ 1428750 h 1500188"/>
              <a:gd name="connsiteX45" fmla="*/ 1412081 w 1512094"/>
              <a:gd name="connsiteY45" fmla="*/ 1364456 h 1500188"/>
              <a:gd name="connsiteX46" fmla="*/ 1426369 w 1512094"/>
              <a:gd name="connsiteY46" fmla="*/ 1297781 h 1500188"/>
              <a:gd name="connsiteX47" fmla="*/ 1433513 w 1512094"/>
              <a:gd name="connsiteY47" fmla="*/ 1243013 h 1500188"/>
              <a:gd name="connsiteX48" fmla="*/ 1438275 w 1512094"/>
              <a:gd name="connsiteY48" fmla="*/ 1181100 h 1500188"/>
              <a:gd name="connsiteX49" fmla="*/ 1443038 w 1512094"/>
              <a:gd name="connsiteY49" fmla="*/ 831056 h 1500188"/>
              <a:gd name="connsiteX50" fmla="*/ 1438275 w 1512094"/>
              <a:gd name="connsiteY50" fmla="*/ 540544 h 1500188"/>
              <a:gd name="connsiteX51" fmla="*/ 1440656 w 1512094"/>
              <a:gd name="connsiteY51" fmla="*/ 390525 h 1500188"/>
              <a:gd name="connsiteX52" fmla="*/ 1445419 w 1512094"/>
              <a:gd name="connsiteY52" fmla="*/ 357188 h 1500188"/>
              <a:gd name="connsiteX53" fmla="*/ 1481138 w 1512094"/>
              <a:gd name="connsiteY53" fmla="*/ 311944 h 1500188"/>
              <a:gd name="connsiteX54" fmla="*/ 1502569 w 1512094"/>
              <a:gd name="connsiteY54" fmla="*/ 276225 h 1500188"/>
              <a:gd name="connsiteX55" fmla="*/ 1512094 w 1512094"/>
              <a:gd name="connsiteY55" fmla="*/ 242888 h 1500188"/>
              <a:gd name="connsiteX56" fmla="*/ 1504950 w 1512094"/>
              <a:gd name="connsiteY56" fmla="*/ 219075 h 1500188"/>
              <a:gd name="connsiteX57" fmla="*/ 1404938 w 1512094"/>
              <a:gd name="connsiteY57" fmla="*/ 138113 h 1500188"/>
              <a:gd name="connsiteX58" fmla="*/ 1316831 w 1512094"/>
              <a:gd name="connsiteY58" fmla="*/ 66675 h 1500188"/>
              <a:gd name="connsiteX59" fmla="*/ 1264444 w 1512094"/>
              <a:gd name="connsiteY59" fmla="*/ 28575 h 1500188"/>
              <a:gd name="connsiteX60" fmla="*/ 1221581 w 1512094"/>
              <a:gd name="connsiteY60" fmla="*/ 2381 h 1500188"/>
              <a:gd name="connsiteX61" fmla="*/ 1197769 w 1512094"/>
              <a:gd name="connsiteY61" fmla="*/ 0 h 1500188"/>
              <a:gd name="connsiteX62" fmla="*/ 1169194 w 1512094"/>
              <a:gd name="connsiteY62" fmla="*/ 14288 h 1500188"/>
              <a:gd name="connsiteX63" fmla="*/ 1109663 w 1512094"/>
              <a:gd name="connsiteY63" fmla="*/ 35719 h 1500188"/>
              <a:gd name="connsiteX64" fmla="*/ 1021556 w 1512094"/>
              <a:gd name="connsiteY64" fmla="*/ 52388 h 1500188"/>
              <a:gd name="connsiteX65" fmla="*/ 671513 w 1512094"/>
              <a:gd name="connsiteY65" fmla="*/ 104775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12094" h="1500188">
                <a:moveTo>
                  <a:pt x="671513" y="104775"/>
                </a:moveTo>
                <a:lnTo>
                  <a:pt x="483394" y="138113"/>
                </a:lnTo>
                <a:lnTo>
                  <a:pt x="397669" y="154781"/>
                </a:lnTo>
                <a:cubicBezTo>
                  <a:pt x="349254" y="159623"/>
                  <a:pt x="365998" y="159544"/>
                  <a:pt x="347663" y="159544"/>
                </a:cubicBezTo>
                <a:lnTo>
                  <a:pt x="285750" y="159544"/>
                </a:lnTo>
                <a:lnTo>
                  <a:pt x="233363" y="152400"/>
                </a:lnTo>
                <a:lnTo>
                  <a:pt x="142875" y="133350"/>
                </a:lnTo>
                <a:lnTo>
                  <a:pt x="109538" y="119063"/>
                </a:lnTo>
                <a:lnTo>
                  <a:pt x="59531" y="92869"/>
                </a:lnTo>
                <a:lnTo>
                  <a:pt x="26194" y="78581"/>
                </a:lnTo>
                <a:lnTo>
                  <a:pt x="9525" y="80963"/>
                </a:lnTo>
                <a:lnTo>
                  <a:pt x="0" y="97631"/>
                </a:lnTo>
                <a:lnTo>
                  <a:pt x="2381" y="121444"/>
                </a:lnTo>
                <a:lnTo>
                  <a:pt x="30956" y="171450"/>
                </a:lnTo>
                <a:lnTo>
                  <a:pt x="73819" y="226219"/>
                </a:lnTo>
                <a:lnTo>
                  <a:pt x="121444" y="269081"/>
                </a:lnTo>
                <a:lnTo>
                  <a:pt x="178594" y="307181"/>
                </a:lnTo>
                <a:lnTo>
                  <a:pt x="240506" y="340519"/>
                </a:lnTo>
                <a:lnTo>
                  <a:pt x="290513" y="359569"/>
                </a:lnTo>
                <a:lnTo>
                  <a:pt x="338138" y="373856"/>
                </a:lnTo>
                <a:lnTo>
                  <a:pt x="371475" y="381000"/>
                </a:lnTo>
                <a:lnTo>
                  <a:pt x="402431" y="381000"/>
                </a:lnTo>
                <a:lnTo>
                  <a:pt x="552450" y="345281"/>
                </a:lnTo>
                <a:lnTo>
                  <a:pt x="754856" y="302419"/>
                </a:lnTo>
                <a:lnTo>
                  <a:pt x="938213" y="266700"/>
                </a:lnTo>
                <a:lnTo>
                  <a:pt x="1047750" y="250031"/>
                </a:lnTo>
                <a:lnTo>
                  <a:pt x="1085850" y="245269"/>
                </a:lnTo>
                <a:lnTo>
                  <a:pt x="1121569" y="250031"/>
                </a:lnTo>
                <a:lnTo>
                  <a:pt x="1145381" y="259556"/>
                </a:lnTo>
                <a:lnTo>
                  <a:pt x="1159669" y="273844"/>
                </a:lnTo>
                <a:lnTo>
                  <a:pt x="1176338" y="297656"/>
                </a:lnTo>
                <a:lnTo>
                  <a:pt x="1183481" y="328613"/>
                </a:lnTo>
                <a:lnTo>
                  <a:pt x="1193006" y="538163"/>
                </a:lnTo>
                <a:lnTo>
                  <a:pt x="1193006" y="762000"/>
                </a:lnTo>
                <a:lnTo>
                  <a:pt x="1181100" y="1028700"/>
                </a:lnTo>
                <a:lnTo>
                  <a:pt x="1171575" y="1345406"/>
                </a:lnTo>
                <a:lnTo>
                  <a:pt x="1178719" y="1404938"/>
                </a:lnTo>
                <a:lnTo>
                  <a:pt x="1190625" y="1431131"/>
                </a:lnTo>
                <a:lnTo>
                  <a:pt x="1212056" y="1459706"/>
                </a:lnTo>
                <a:lnTo>
                  <a:pt x="1231106" y="1471613"/>
                </a:lnTo>
                <a:lnTo>
                  <a:pt x="1288256" y="1495425"/>
                </a:lnTo>
                <a:lnTo>
                  <a:pt x="1319213" y="1500188"/>
                </a:lnTo>
                <a:lnTo>
                  <a:pt x="1354931" y="1490663"/>
                </a:lnTo>
                <a:lnTo>
                  <a:pt x="1381125" y="1462088"/>
                </a:lnTo>
                <a:lnTo>
                  <a:pt x="1395413" y="1428750"/>
                </a:lnTo>
                <a:lnTo>
                  <a:pt x="1412081" y="1364456"/>
                </a:lnTo>
                <a:lnTo>
                  <a:pt x="1426369" y="1297781"/>
                </a:lnTo>
                <a:lnTo>
                  <a:pt x="1433513" y="1243013"/>
                </a:lnTo>
                <a:lnTo>
                  <a:pt x="1438275" y="1181100"/>
                </a:lnTo>
                <a:cubicBezTo>
                  <a:pt x="1439863" y="1064419"/>
                  <a:pt x="1441450" y="947737"/>
                  <a:pt x="1443038" y="831056"/>
                </a:cubicBezTo>
                <a:cubicBezTo>
                  <a:pt x="1441450" y="734219"/>
                  <a:pt x="1439863" y="637381"/>
                  <a:pt x="1438275" y="540544"/>
                </a:cubicBezTo>
                <a:cubicBezTo>
                  <a:pt x="1439069" y="490538"/>
                  <a:pt x="1438672" y="425450"/>
                  <a:pt x="1440656" y="390525"/>
                </a:cubicBezTo>
                <a:lnTo>
                  <a:pt x="1445419" y="357188"/>
                </a:lnTo>
                <a:lnTo>
                  <a:pt x="1481138" y="311944"/>
                </a:lnTo>
                <a:lnTo>
                  <a:pt x="1502569" y="276225"/>
                </a:lnTo>
                <a:lnTo>
                  <a:pt x="1512094" y="242888"/>
                </a:lnTo>
                <a:lnTo>
                  <a:pt x="1504950" y="219075"/>
                </a:lnTo>
                <a:lnTo>
                  <a:pt x="1404938" y="138113"/>
                </a:lnTo>
                <a:lnTo>
                  <a:pt x="1316831" y="66675"/>
                </a:lnTo>
                <a:lnTo>
                  <a:pt x="1264444" y="28575"/>
                </a:lnTo>
                <a:lnTo>
                  <a:pt x="1221581" y="2381"/>
                </a:lnTo>
                <a:lnTo>
                  <a:pt x="1197769" y="0"/>
                </a:lnTo>
                <a:lnTo>
                  <a:pt x="1169194" y="14288"/>
                </a:lnTo>
                <a:lnTo>
                  <a:pt x="1109663" y="35719"/>
                </a:lnTo>
                <a:lnTo>
                  <a:pt x="1021556" y="52388"/>
                </a:lnTo>
                <a:lnTo>
                  <a:pt x="671513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95A8398-036F-49A7-8BD0-ADC38870B133}"/>
              </a:ext>
            </a:extLst>
          </p:cNvPr>
          <p:cNvSpPr/>
          <p:nvPr/>
        </p:nvSpPr>
        <p:spPr>
          <a:xfrm>
            <a:off x="6684963" y="1419225"/>
            <a:ext cx="1479550" cy="1525588"/>
          </a:xfrm>
          <a:custGeom>
            <a:avLst/>
            <a:gdLst>
              <a:gd name="connsiteX0" fmla="*/ 1414462 w 1481137"/>
              <a:gd name="connsiteY0" fmla="*/ 692944 h 1526381"/>
              <a:gd name="connsiteX1" fmla="*/ 1414462 w 1481137"/>
              <a:gd name="connsiteY1" fmla="*/ 478631 h 1526381"/>
              <a:gd name="connsiteX2" fmla="*/ 1414462 w 1481137"/>
              <a:gd name="connsiteY2" fmla="*/ 426244 h 1526381"/>
              <a:gd name="connsiteX3" fmla="*/ 1416844 w 1481137"/>
              <a:gd name="connsiteY3" fmla="*/ 395288 h 1526381"/>
              <a:gd name="connsiteX4" fmla="*/ 1431131 w 1481137"/>
              <a:gd name="connsiteY4" fmla="*/ 340519 h 1526381"/>
              <a:gd name="connsiteX5" fmla="*/ 1447800 w 1481137"/>
              <a:gd name="connsiteY5" fmla="*/ 295275 h 1526381"/>
              <a:gd name="connsiteX6" fmla="*/ 1469231 w 1481137"/>
              <a:gd name="connsiteY6" fmla="*/ 252413 h 1526381"/>
              <a:gd name="connsiteX7" fmla="*/ 1478756 w 1481137"/>
              <a:gd name="connsiteY7" fmla="*/ 223838 h 1526381"/>
              <a:gd name="connsiteX8" fmla="*/ 1481137 w 1481137"/>
              <a:gd name="connsiteY8" fmla="*/ 200025 h 1526381"/>
              <a:gd name="connsiteX9" fmla="*/ 1471612 w 1481137"/>
              <a:gd name="connsiteY9" fmla="*/ 157163 h 1526381"/>
              <a:gd name="connsiteX10" fmla="*/ 1450181 w 1481137"/>
              <a:gd name="connsiteY10" fmla="*/ 126206 h 1526381"/>
              <a:gd name="connsiteX11" fmla="*/ 1388269 w 1481137"/>
              <a:gd name="connsiteY11" fmla="*/ 76200 h 1526381"/>
              <a:gd name="connsiteX12" fmla="*/ 1321594 w 1481137"/>
              <a:gd name="connsiteY12" fmla="*/ 28575 h 1526381"/>
              <a:gd name="connsiteX13" fmla="*/ 1273969 w 1481137"/>
              <a:gd name="connsiteY13" fmla="*/ 0 h 1526381"/>
              <a:gd name="connsiteX14" fmla="*/ 1252537 w 1481137"/>
              <a:gd name="connsiteY14" fmla="*/ 0 h 1526381"/>
              <a:gd name="connsiteX15" fmla="*/ 1226344 w 1481137"/>
              <a:gd name="connsiteY15" fmla="*/ 7144 h 1526381"/>
              <a:gd name="connsiteX16" fmla="*/ 1152525 w 1481137"/>
              <a:gd name="connsiteY16" fmla="*/ 50006 h 1526381"/>
              <a:gd name="connsiteX17" fmla="*/ 1083469 w 1481137"/>
              <a:gd name="connsiteY17" fmla="*/ 76200 h 1526381"/>
              <a:gd name="connsiteX18" fmla="*/ 988219 w 1481137"/>
              <a:gd name="connsiteY18" fmla="*/ 102394 h 1526381"/>
              <a:gd name="connsiteX19" fmla="*/ 735806 w 1481137"/>
              <a:gd name="connsiteY19" fmla="*/ 147638 h 1526381"/>
              <a:gd name="connsiteX20" fmla="*/ 573881 w 1481137"/>
              <a:gd name="connsiteY20" fmla="*/ 171450 h 1526381"/>
              <a:gd name="connsiteX21" fmla="*/ 459581 w 1481137"/>
              <a:gd name="connsiteY21" fmla="*/ 180975 h 1526381"/>
              <a:gd name="connsiteX22" fmla="*/ 369094 w 1481137"/>
              <a:gd name="connsiteY22" fmla="*/ 180975 h 1526381"/>
              <a:gd name="connsiteX23" fmla="*/ 266700 w 1481137"/>
              <a:gd name="connsiteY23" fmla="*/ 166688 h 1526381"/>
              <a:gd name="connsiteX24" fmla="*/ 176212 w 1481137"/>
              <a:gd name="connsiteY24" fmla="*/ 145256 h 1526381"/>
              <a:gd name="connsiteX25" fmla="*/ 109537 w 1481137"/>
              <a:gd name="connsiteY25" fmla="*/ 116681 h 1526381"/>
              <a:gd name="connsiteX26" fmla="*/ 52387 w 1481137"/>
              <a:gd name="connsiteY26" fmla="*/ 92869 h 1526381"/>
              <a:gd name="connsiteX27" fmla="*/ 11906 w 1481137"/>
              <a:gd name="connsiteY27" fmla="*/ 78581 h 1526381"/>
              <a:gd name="connsiteX28" fmla="*/ 2381 w 1481137"/>
              <a:gd name="connsiteY28" fmla="*/ 85725 h 1526381"/>
              <a:gd name="connsiteX29" fmla="*/ 0 w 1481137"/>
              <a:gd name="connsiteY29" fmla="*/ 104775 h 1526381"/>
              <a:gd name="connsiteX30" fmla="*/ 9525 w 1481137"/>
              <a:gd name="connsiteY30" fmla="*/ 147638 h 1526381"/>
              <a:gd name="connsiteX31" fmla="*/ 35719 w 1481137"/>
              <a:gd name="connsiteY31" fmla="*/ 200025 h 1526381"/>
              <a:gd name="connsiteX32" fmla="*/ 76200 w 1481137"/>
              <a:gd name="connsiteY32" fmla="*/ 266700 h 1526381"/>
              <a:gd name="connsiteX33" fmla="*/ 123825 w 1481137"/>
              <a:gd name="connsiteY33" fmla="*/ 316706 h 1526381"/>
              <a:gd name="connsiteX34" fmla="*/ 176212 w 1481137"/>
              <a:gd name="connsiteY34" fmla="*/ 354806 h 1526381"/>
              <a:gd name="connsiteX35" fmla="*/ 221456 w 1481137"/>
              <a:gd name="connsiteY35" fmla="*/ 381000 h 1526381"/>
              <a:gd name="connsiteX36" fmla="*/ 273844 w 1481137"/>
              <a:gd name="connsiteY36" fmla="*/ 402431 h 1526381"/>
              <a:gd name="connsiteX37" fmla="*/ 311944 w 1481137"/>
              <a:gd name="connsiteY37" fmla="*/ 414338 h 1526381"/>
              <a:gd name="connsiteX38" fmla="*/ 354806 w 1481137"/>
              <a:gd name="connsiteY38" fmla="*/ 421481 h 1526381"/>
              <a:gd name="connsiteX39" fmla="*/ 378619 w 1481137"/>
              <a:gd name="connsiteY39" fmla="*/ 421481 h 1526381"/>
              <a:gd name="connsiteX40" fmla="*/ 519112 w 1481137"/>
              <a:gd name="connsiteY40" fmla="*/ 385763 h 1526381"/>
              <a:gd name="connsiteX41" fmla="*/ 797719 w 1481137"/>
              <a:gd name="connsiteY41" fmla="*/ 323850 h 1526381"/>
              <a:gd name="connsiteX42" fmla="*/ 1066800 w 1481137"/>
              <a:gd name="connsiteY42" fmla="*/ 271463 h 1526381"/>
              <a:gd name="connsiteX43" fmla="*/ 1102519 w 1481137"/>
              <a:gd name="connsiteY43" fmla="*/ 273844 h 1526381"/>
              <a:gd name="connsiteX44" fmla="*/ 1128712 w 1481137"/>
              <a:gd name="connsiteY44" fmla="*/ 290513 h 1526381"/>
              <a:gd name="connsiteX45" fmla="*/ 1154906 w 1481137"/>
              <a:gd name="connsiteY45" fmla="*/ 316706 h 1526381"/>
              <a:gd name="connsiteX46" fmla="*/ 1171575 w 1481137"/>
              <a:gd name="connsiteY46" fmla="*/ 342900 h 1526381"/>
              <a:gd name="connsiteX47" fmla="*/ 1169194 w 1481137"/>
              <a:gd name="connsiteY47" fmla="*/ 1371600 h 1526381"/>
              <a:gd name="connsiteX48" fmla="*/ 1173956 w 1481137"/>
              <a:gd name="connsiteY48" fmla="*/ 1412081 h 1526381"/>
              <a:gd name="connsiteX49" fmla="*/ 1181100 w 1481137"/>
              <a:gd name="connsiteY49" fmla="*/ 1445419 h 1526381"/>
              <a:gd name="connsiteX50" fmla="*/ 1195387 w 1481137"/>
              <a:gd name="connsiteY50" fmla="*/ 1466850 h 1526381"/>
              <a:gd name="connsiteX51" fmla="*/ 1214437 w 1481137"/>
              <a:gd name="connsiteY51" fmla="*/ 1488281 h 1526381"/>
              <a:gd name="connsiteX52" fmla="*/ 1240631 w 1481137"/>
              <a:gd name="connsiteY52" fmla="*/ 1502569 h 1526381"/>
              <a:gd name="connsiteX53" fmla="*/ 1271587 w 1481137"/>
              <a:gd name="connsiteY53" fmla="*/ 1519238 h 1526381"/>
              <a:gd name="connsiteX54" fmla="*/ 1307306 w 1481137"/>
              <a:gd name="connsiteY54" fmla="*/ 1526381 h 1526381"/>
              <a:gd name="connsiteX55" fmla="*/ 1343025 w 1481137"/>
              <a:gd name="connsiteY55" fmla="*/ 1512094 h 1526381"/>
              <a:gd name="connsiteX56" fmla="*/ 1369219 w 1481137"/>
              <a:gd name="connsiteY56" fmla="*/ 1481138 h 1526381"/>
              <a:gd name="connsiteX57" fmla="*/ 1385887 w 1481137"/>
              <a:gd name="connsiteY57" fmla="*/ 1435894 h 1526381"/>
              <a:gd name="connsiteX58" fmla="*/ 1404937 w 1481137"/>
              <a:gd name="connsiteY58" fmla="*/ 1378744 h 1526381"/>
              <a:gd name="connsiteX59" fmla="*/ 1412081 w 1481137"/>
              <a:gd name="connsiteY59" fmla="*/ 1333500 h 1526381"/>
              <a:gd name="connsiteX60" fmla="*/ 1416844 w 1481137"/>
              <a:gd name="connsiteY60" fmla="*/ 1250156 h 1526381"/>
              <a:gd name="connsiteX61" fmla="*/ 1414462 w 1481137"/>
              <a:gd name="connsiteY61" fmla="*/ 692944 h 152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81137" h="1526381">
                <a:moveTo>
                  <a:pt x="1414462" y="692944"/>
                </a:moveTo>
                <a:lnTo>
                  <a:pt x="1414462" y="478631"/>
                </a:lnTo>
                <a:lnTo>
                  <a:pt x="1414462" y="426244"/>
                </a:lnTo>
                <a:lnTo>
                  <a:pt x="1416844" y="395288"/>
                </a:lnTo>
                <a:lnTo>
                  <a:pt x="1431131" y="340519"/>
                </a:lnTo>
                <a:lnTo>
                  <a:pt x="1447800" y="295275"/>
                </a:lnTo>
                <a:lnTo>
                  <a:pt x="1469231" y="252413"/>
                </a:lnTo>
                <a:lnTo>
                  <a:pt x="1478756" y="223838"/>
                </a:lnTo>
                <a:lnTo>
                  <a:pt x="1481137" y="200025"/>
                </a:lnTo>
                <a:lnTo>
                  <a:pt x="1471612" y="157163"/>
                </a:lnTo>
                <a:lnTo>
                  <a:pt x="1450181" y="126206"/>
                </a:lnTo>
                <a:lnTo>
                  <a:pt x="1388269" y="76200"/>
                </a:lnTo>
                <a:lnTo>
                  <a:pt x="1321594" y="28575"/>
                </a:lnTo>
                <a:lnTo>
                  <a:pt x="1273969" y="0"/>
                </a:lnTo>
                <a:lnTo>
                  <a:pt x="1252537" y="0"/>
                </a:lnTo>
                <a:lnTo>
                  <a:pt x="1226344" y="7144"/>
                </a:lnTo>
                <a:lnTo>
                  <a:pt x="1152525" y="50006"/>
                </a:lnTo>
                <a:lnTo>
                  <a:pt x="1083469" y="76200"/>
                </a:lnTo>
                <a:lnTo>
                  <a:pt x="988219" y="102394"/>
                </a:lnTo>
                <a:lnTo>
                  <a:pt x="735806" y="147638"/>
                </a:lnTo>
                <a:lnTo>
                  <a:pt x="573881" y="171450"/>
                </a:lnTo>
                <a:lnTo>
                  <a:pt x="459581" y="180975"/>
                </a:lnTo>
                <a:lnTo>
                  <a:pt x="369094" y="180975"/>
                </a:lnTo>
                <a:lnTo>
                  <a:pt x="266700" y="166688"/>
                </a:lnTo>
                <a:lnTo>
                  <a:pt x="176212" y="145256"/>
                </a:lnTo>
                <a:lnTo>
                  <a:pt x="109537" y="116681"/>
                </a:lnTo>
                <a:lnTo>
                  <a:pt x="52387" y="92869"/>
                </a:lnTo>
                <a:lnTo>
                  <a:pt x="11906" y="78581"/>
                </a:lnTo>
                <a:lnTo>
                  <a:pt x="2381" y="85725"/>
                </a:lnTo>
                <a:lnTo>
                  <a:pt x="0" y="104775"/>
                </a:lnTo>
                <a:lnTo>
                  <a:pt x="9525" y="147638"/>
                </a:lnTo>
                <a:lnTo>
                  <a:pt x="35719" y="200025"/>
                </a:lnTo>
                <a:lnTo>
                  <a:pt x="76200" y="266700"/>
                </a:lnTo>
                <a:lnTo>
                  <a:pt x="123825" y="316706"/>
                </a:lnTo>
                <a:lnTo>
                  <a:pt x="176212" y="354806"/>
                </a:lnTo>
                <a:lnTo>
                  <a:pt x="221456" y="381000"/>
                </a:lnTo>
                <a:lnTo>
                  <a:pt x="273844" y="402431"/>
                </a:lnTo>
                <a:lnTo>
                  <a:pt x="311944" y="414338"/>
                </a:lnTo>
                <a:lnTo>
                  <a:pt x="354806" y="421481"/>
                </a:lnTo>
                <a:lnTo>
                  <a:pt x="378619" y="421481"/>
                </a:lnTo>
                <a:lnTo>
                  <a:pt x="519112" y="385763"/>
                </a:lnTo>
                <a:lnTo>
                  <a:pt x="797719" y="323850"/>
                </a:lnTo>
                <a:lnTo>
                  <a:pt x="1066800" y="271463"/>
                </a:lnTo>
                <a:lnTo>
                  <a:pt x="1102519" y="273844"/>
                </a:lnTo>
                <a:lnTo>
                  <a:pt x="1128712" y="290513"/>
                </a:lnTo>
                <a:lnTo>
                  <a:pt x="1154906" y="316706"/>
                </a:lnTo>
                <a:lnTo>
                  <a:pt x="1171575" y="342900"/>
                </a:lnTo>
                <a:cubicBezTo>
                  <a:pt x="1170781" y="685800"/>
                  <a:pt x="1169988" y="1028700"/>
                  <a:pt x="1169194" y="1371600"/>
                </a:cubicBezTo>
                <a:lnTo>
                  <a:pt x="1173956" y="1412081"/>
                </a:lnTo>
                <a:lnTo>
                  <a:pt x="1181100" y="1445419"/>
                </a:lnTo>
                <a:lnTo>
                  <a:pt x="1195387" y="1466850"/>
                </a:lnTo>
                <a:lnTo>
                  <a:pt x="1214437" y="1488281"/>
                </a:lnTo>
                <a:lnTo>
                  <a:pt x="1240631" y="1502569"/>
                </a:lnTo>
                <a:lnTo>
                  <a:pt x="1271587" y="1519238"/>
                </a:lnTo>
                <a:lnTo>
                  <a:pt x="1307306" y="1526381"/>
                </a:lnTo>
                <a:lnTo>
                  <a:pt x="1343025" y="1512094"/>
                </a:lnTo>
                <a:lnTo>
                  <a:pt x="1369219" y="1481138"/>
                </a:lnTo>
                <a:lnTo>
                  <a:pt x="1385887" y="1435894"/>
                </a:lnTo>
                <a:lnTo>
                  <a:pt x="1404937" y="1378744"/>
                </a:lnTo>
                <a:lnTo>
                  <a:pt x="1412081" y="1333500"/>
                </a:lnTo>
                <a:lnTo>
                  <a:pt x="1416844" y="1250156"/>
                </a:lnTo>
                <a:lnTo>
                  <a:pt x="1414462" y="692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7C4C9FB-888A-43A0-AFC4-F50633904532}"/>
              </a:ext>
            </a:extLst>
          </p:cNvPr>
          <p:cNvSpPr/>
          <p:nvPr/>
        </p:nvSpPr>
        <p:spPr>
          <a:xfrm>
            <a:off x="5183189" y="3005139"/>
            <a:ext cx="1152525" cy="1736725"/>
          </a:xfrm>
          <a:custGeom>
            <a:avLst/>
            <a:gdLst>
              <a:gd name="connsiteX0" fmla="*/ 559594 w 1152525"/>
              <a:gd name="connsiteY0" fmla="*/ 828675 h 1735931"/>
              <a:gd name="connsiteX1" fmla="*/ 685800 w 1152525"/>
              <a:gd name="connsiteY1" fmla="*/ 590550 h 1735931"/>
              <a:gd name="connsiteX2" fmla="*/ 771525 w 1152525"/>
              <a:gd name="connsiteY2" fmla="*/ 404812 h 1735931"/>
              <a:gd name="connsiteX3" fmla="*/ 809625 w 1152525"/>
              <a:gd name="connsiteY3" fmla="*/ 307181 h 1735931"/>
              <a:gd name="connsiteX4" fmla="*/ 816769 w 1152525"/>
              <a:gd name="connsiteY4" fmla="*/ 257175 h 1735931"/>
              <a:gd name="connsiteX5" fmla="*/ 807244 w 1152525"/>
              <a:gd name="connsiteY5" fmla="*/ 209550 h 1735931"/>
              <a:gd name="connsiteX6" fmla="*/ 783432 w 1152525"/>
              <a:gd name="connsiteY6" fmla="*/ 164306 h 1735931"/>
              <a:gd name="connsiteX7" fmla="*/ 740569 w 1152525"/>
              <a:gd name="connsiteY7" fmla="*/ 109537 h 1735931"/>
              <a:gd name="connsiteX8" fmla="*/ 707232 w 1152525"/>
              <a:gd name="connsiteY8" fmla="*/ 71437 h 1735931"/>
              <a:gd name="connsiteX9" fmla="*/ 690563 w 1152525"/>
              <a:gd name="connsiteY9" fmla="*/ 47625 h 1735931"/>
              <a:gd name="connsiteX10" fmla="*/ 688182 w 1152525"/>
              <a:gd name="connsiteY10" fmla="*/ 23812 h 1735931"/>
              <a:gd name="connsiteX11" fmla="*/ 700088 w 1152525"/>
              <a:gd name="connsiteY11" fmla="*/ 0 h 1735931"/>
              <a:gd name="connsiteX12" fmla="*/ 728663 w 1152525"/>
              <a:gd name="connsiteY12" fmla="*/ 4762 h 1735931"/>
              <a:gd name="connsiteX13" fmla="*/ 885825 w 1152525"/>
              <a:gd name="connsiteY13" fmla="*/ 61912 h 1735931"/>
              <a:gd name="connsiteX14" fmla="*/ 973932 w 1152525"/>
              <a:gd name="connsiteY14" fmla="*/ 104775 h 1735931"/>
              <a:gd name="connsiteX15" fmla="*/ 1078707 w 1152525"/>
              <a:gd name="connsiteY15" fmla="*/ 176212 h 1735931"/>
              <a:gd name="connsiteX16" fmla="*/ 1116807 w 1152525"/>
              <a:gd name="connsiteY16" fmla="*/ 207168 h 1735931"/>
              <a:gd name="connsiteX17" fmla="*/ 1143000 w 1152525"/>
              <a:gd name="connsiteY17" fmla="*/ 240506 h 1735931"/>
              <a:gd name="connsiteX18" fmla="*/ 1152525 w 1152525"/>
              <a:gd name="connsiteY18" fmla="*/ 269081 h 1735931"/>
              <a:gd name="connsiteX19" fmla="*/ 1147763 w 1152525"/>
              <a:gd name="connsiteY19" fmla="*/ 304800 h 1735931"/>
              <a:gd name="connsiteX20" fmla="*/ 1135857 w 1152525"/>
              <a:gd name="connsiteY20" fmla="*/ 338137 h 1735931"/>
              <a:gd name="connsiteX21" fmla="*/ 1083469 w 1152525"/>
              <a:gd name="connsiteY21" fmla="*/ 402431 h 1735931"/>
              <a:gd name="connsiteX22" fmla="*/ 990600 w 1152525"/>
              <a:gd name="connsiteY22" fmla="*/ 523875 h 1735931"/>
              <a:gd name="connsiteX23" fmla="*/ 850107 w 1152525"/>
              <a:gd name="connsiteY23" fmla="*/ 754856 h 1735931"/>
              <a:gd name="connsiteX24" fmla="*/ 638175 w 1152525"/>
              <a:gd name="connsiteY24" fmla="*/ 1128712 h 1735931"/>
              <a:gd name="connsiteX25" fmla="*/ 611982 w 1152525"/>
              <a:gd name="connsiteY25" fmla="*/ 1164431 h 1735931"/>
              <a:gd name="connsiteX26" fmla="*/ 390525 w 1152525"/>
              <a:gd name="connsiteY26" fmla="*/ 1400175 h 1735931"/>
              <a:gd name="connsiteX27" fmla="*/ 152400 w 1152525"/>
              <a:gd name="connsiteY27" fmla="*/ 1631156 h 1735931"/>
              <a:gd name="connsiteX28" fmla="*/ 73819 w 1152525"/>
              <a:gd name="connsiteY28" fmla="*/ 1704975 h 1735931"/>
              <a:gd name="connsiteX29" fmla="*/ 35719 w 1152525"/>
              <a:gd name="connsiteY29" fmla="*/ 1733550 h 1735931"/>
              <a:gd name="connsiteX30" fmla="*/ 9525 w 1152525"/>
              <a:gd name="connsiteY30" fmla="*/ 1735931 h 1735931"/>
              <a:gd name="connsiteX31" fmla="*/ 0 w 1152525"/>
              <a:gd name="connsiteY31" fmla="*/ 1724025 h 1735931"/>
              <a:gd name="connsiteX32" fmla="*/ 4763 w 1152525"/>
              <a:gd name="connsiteY32" fmla="*/ 1700212 h 1735931"/>
              <a:gd name="connsiteX33" fmla="*/ 21432 w 1152525"/>
              <a:gd name="connsiteY33" fmla="*/ 1662112 h 1735931"/>
              <a:gd name="connsiteX34" fmla="*/ 180975 w 1152525"/>
              <a:gd name="connsiteY34" fmla="*/ 1440656 h 1735931"/>
              <a:gd name="connsiteX35" fmla="*/ 328613 w 1152525"/>
              <a:gd name="connsiteY35" fmla="*/ 1221581 h 1735931"/>
              <a:gd name="connsiteX36" fmla="*/ 492919 w 1152525"/>
              <a:gd name="connsiteY36" fmla="*/ 959643 h 1735931"/>
              <a:gd name="connsiteX37" fmla="*/ 559594 w 1152525"/>
              <a:gd name="connsiteY37" fmla="*/ 828675 h 17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2525" h="1735931">
                <a:moveTo>
                  <a:pt x="559594" y="828675"/>
                </a:moveTo>
                <a:lnTo>
                  <a:pt x="685800" y="590550"/>
                </a:lnTo>
                <a:lnTo>
                  <a:pt x="771525" y="404812"/>
                </a:lnTo>
                <a:lnTo>
                  <a:pt x="809625" y="307181"/>
                </a:lnTo>
                <a:lnTo>
                  <a:pt x="816769" y="257175"/>
                </a:lnTo>
                <a:lnTo>
                  <a:pt x="807244" y="209550"/>
                </a:lnTo>
                <a:lnTo>
                  <a:pt x="783432" y="164306"/>
                </a:lnTo>
                <a:lnTo>
                  <a:pt x="740569" y="109537"/>
                </a:lnTo>
                <a:lnTo>
                  <a:pt x="707232" y="71437"/>
                </a:lnTo>
                <a:lnTo>
                  <a:pt x="690563" y="47625"/>
                </a:lnTo>
                <a:lnTo>
                  <a:pt x="688182" y="23812"/>
                </a:lnTo>
                <a:lnTo>
                  <a:pt x="700088" y="0"/>
                </a:lnTo>
                <a:lnTo>
                  <a:pt x="728663" y="4762"/>
                </a:lnTo>
                <a:lnTo>
                  <a:pt x="885825" y="61912"/>
                </a:lnTo>
                <a:lnTo>
                  <a:pt x="973932" y="104775"/>
                </a:lnTo>
                <a:lnTo>
                  <a:pt x="1078707" y="176212"/>
                </a:lnTo>
                <a:lnTo>
                  <a:pt x="1116807" y="207168"/>
                </a:lnTo>
                <a:lnTo>
                  <a:pt x="1143000" y="240506"/>
                </a:lnTo>
                <a:lnTo>
                  <a:pt x="1152525" y="269081"/>
                </a:lnTo>
                <a:lnTo>
                  <a:pt x="1147763" y="304800"/>
                </a:lnTo>
                <a:lnTo>
                  <a:pt x="1135857" y="338137"/>
                </a:lnTo>
                <a:lnTo>
                  <a:pt x="1083469" y="402431"/>
                </a:lnTo>
                <a:lnTo>
                  <a:pt x="990600" y="523875"/>
                </a:lnTo>
                <a:lnTo>
                  <a:pt x="850107" y="754856"/>
                </a:lnTo>
                <a:lnTo>
                  <a:pt x="638175" y="1128712"/>
                </a:lnTo>
                <a:lnTo>
                  <a:pt x="611982" y="1164431"/>
                </a:lnTo>
                <a:lnTo>
                  <a:pt x="390525" y="1400175"/>
                </a:lnTo>
                <a:lnTo>
                  <a:pt x="152400" y="1631156"/>
                </a:lnTo>
                <a:lnTo>
                  <a:pt x="73819" y="1704975"/>
                </a:lnTo>
                <a:lnTo>
                  <a:pt x="35719" y="1733550"/>
                </a:lnTo>
                <a:lnTo>
                  <a:pt x="9525" y="1735931"/>
                </a:lnTo>
                <a:lnTo>
                  <a:pt x="0" y="1724025"/>
                </a:lnTo>
                <a:lnTo>
                  <a:pt x="4763" y="1700212"/>
                </a:lnTo>
                <a:lnTo>
                  <a:pt x="21432" y="1662112"/>
                </a:lnTo>
                <a:lnTo>
                  <a:pt x="180975" y="1440656"/>
                </a:lnTo>
                <a:lnTo>
                  <a:pt x="328613" y="1221581"/>
                </a:lnTo>
                <a:lnTo>
                  <a:pt x="492919" y="959643"/>
                </a:lnTo>
                <a:lnTo>
                  <a:pt x="559594" y="828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76E9B27-6D09-42D3-996E-1F113F66485E}"/>
              </a:ext>
            </a:extLst>
          </p:cNvPr>
          <p:cNvSpPr/>
          <p:nvPr/>
        </p:nvSpPr>
        <p:spPr>
          <a:xfrm>
            <a:off x="4090989" y="2065338"/>
            <a:ext cx="1055687" cy="2711450"/>
          </a:xfrm>
          <a:custGeom>
            <a:avLst/>
            <a:gdLst>
              <a:gd name="connsiteX0" fmla="*/ 727284 w 1055620"/>
              <a:gd name="connsiteY0" fmla="*/ 780241 h 2711425"/>
              <a:gd name="connsiteX1" fmla="*/ 727284 w 1055620"/>
              <a:gd name="connsiteY1" fmla="*/ 324806 h 2711425"/>
              <a:gd name="connsiteX2" fmla="*/ 723753 w 1055620"/>
              <a:gd name="connsiteY2" fmla="*/ 271848 h 2711425"/>
              <a:gd name="connsiteX3" fmla="*/ 713162 w 1055620"/>
              <a:gd name="connsiteY3" fmla="*/ 243604 h 2711425"/>
              <a:gd name="connsiteX4" fmla="*/ 688448 w 1055620"/>
              <a:gd name="connsiteY4" fmla="*/ 229482 h 2711425"/>
              <a:gd name="connsiteX5" fmla="*/ 649612 w 1055620"/>
              <a:gd name="connsiteY5" fmla="*/ 229482 h 2711425"/>
              <a:gd name="connsiteX6" fmla="*/ 593124 w 1055620"/>
              <a:gd name="connsiteY6" fmla="*/ 236543 h 2711425"/>
              <a:gd name="connsiteX7" fmla="*/ 130629 w 1055620"/>
              <a:gd name="connsiteY7" fmla="*/ 324806 h 2711425"/>
              <a:gd name="connsiteX8" fmla="*/ 38836 w 1055620"/>
              <a:gd name="connsiteY8" fmla="*/ 342458 h 2711425"/>
              <a:gd name="connsiteX9" fmla="*/ 0 w 1055620"/>
              <a:gd name="connsiteY9" fmla="*/ 162403 h 2711425"/>
              <a:gd name="connsiteX10" fmla="*/ 162403 w 1055620"/>
              <a:gd name="connsiteY10" fmla="*/ 141220 h 2711425"/>
              <a:gd name="connsiteX11" fmla="*/ 458965 w 1055620"/>
              <a:gd name="connsiteY11" fmla="*/ 88262 h 2711425"/>
              <a:gd name="connsiteX12" fmla="*/ 688448 w 1055620"/>
              <a:gd name="connsiteY12" fmla="*/ 31774 h 2711425"/>
              <a:gd name="connsiteX13" fmla="*/ 773180 w 1055620"/>
              <a:gd name="connsiteY13" fmla="*/ 7061 h 2711425"/>
              <a:gd name="connsiteX14" fmla="*/ 804955 w 1055620"/>
              <a:gd name="connsiteY14" fmla="*/ 0 h 2711425"/>
              <a:gd name="connsiteX15" fmla="*/ 843790 w 1055620"/>
              <a:gd name="connsiteY15" fmla="*/ 21183 h 2711425"/>
              <a:gd name="connsiteX16" fmla="*/ 1020315 w 1055620"/>
              <a:gd name="connsiteY16" fmla="*/ 162403 h 2711425"/>
              <a:gd name="connsiteX17" fmla="*/ 1045029 w 1055620"/>
              <a:gd name="connsiteY17" fmla="*/ 190647 h 2711425"/>
              <a:gd name="connsiteX18" fmla="*/ 1055620 w 1055620"/>
              <a:gd name="connsiteY18" fmla="*/ 222421 h 2711425"/>
              <a:gd name="connsiteX19" fmla="*/ 1055620 w 1055620"/>
              <a:gd name="connsiteY19" fmla="*/ 257726 h 2711425"/>
              <a:gd name="connsiteX20" fmla="*/ 1023846 w 1055620"/>
              <a:gd name="connsiteY20" fmla="*/ 374233 h 2711425"/>
              <a:gd name="connsiteX21" fmla="*/ 1016785 w 1055620"/>
              <a:gd name="connsiteY21" fmla="*/ 420129 h 2711425"/>
              <a:gd name="connsiteX22" fmla="*/ 1013254 w 1055620"/>
              <a:gd name="connsiteY22" fmla="*/ 473087 h 2711425"/>
              <a:gd name="connsiteX23" fmla="*/ 992071 w 1055620"/>
              <a:gd name="connsiteY23" fmla="*/ 2524309 h 2711425"/>
              <a:gd name="connsiteX24" fmla="*/ 988541 w 1055620"/>
              <a:gd name="connsiteY24" fmla="*/ 2559614 h 2711425"/>
              <a:gd name="connsiteX25" fmla="*/ 963827 w 1055620"/>
              <a:gd name="connsiteY25" fmla="*/ 2633754 h 2711425"/>
              <a:gd name="connsiteX26" fmla="*/ 935583 w 1055620"/>
              <a:gd name="connsiteY26" fmla="*/ 2686712 h 2711425"/>
              <a:gd name="connsiteX27" fmla="*/ 914400 w 1055620"/>
              <a:gd name="connsiteY27" fmla="*/ 2704364 h 2711425"/>
              <a:gd name="connsiteX28" fmla="*/ 882626 w 1055620"/>
              <a:gd name="connsiteY28" fmla="*/ 2711425 h 2711425"/>
              <a:gd name="connsiteX29" fmla="*/ 854382 w 1055620"/>
              <a:gd name="connsiteY29" fmla="*/ 2707895 h 2711425"/>
              <a:gd name="connsiteX30" fmla="*/ 815546 w 1055620"/>
              <a:gd name="connsiteY30" fmla="*/ 2693773 h 2711425"/>
              <a:gd name="connsiteX31" fmla="*/ 790833 w 1055620"/>
              <a:gd name="connsiteY31" fmla="*/ 2672590 h 2711425"/>
              <a:gd name="connsiteX32" fmla="*/ 766119 w 1055620"/>
              <a:gd name="connsiteY32" fmla="*/ 2630224 h 2711425"/>
              <a:gd name="connsiteX33" fmla="*/ 748467 w 1055620"/>
              <a:gd name="connsiteY33" fmla="*/ 2577266 h 2711425"/>
              <a:gd name="connsiteX34" fmla="*/ 730814 w 1055620"/>
              <a:gd name="connsiteY34" fmla="*/ 2485473 h 2711425"/>
              <a:gd name="connsiteX35" fmla="*/ 723753 w 1055620"/>
              <a:gd name="connsiteY35" fmla="*/ 2400741 h 2711425"/>
              <a:gd name="connsiteX36" fmla="*/ 727284 w 1055620"/>
              <a:gd name="connsiteY36" fmla="*/ 2121831 h 2711425"/>
              <a:gd name="connsiteX37" fmla="*/ 727284 w 1055620"/>
              <a:gd name="connsiteY37" fmla="*/ 1475749 h 2711425"/>
              <a:gd name="connsiteX38" fmla="*/ 727284 w 1055620"/>
              <a:gd name="connsiteY38" fmla="*/ 780241 h 27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5620" h="2711425">
                <a:moveTo>
                  <a:pt x="727284" y="780241"/>
                </a:moveTo>
                <a:lnTo>
                  <a:pt x="727284" y="324806"/>
                </a:lnTo>
                <a:lnTo>
                  <a:pt x="723753" y="271848"/>
                </a:lnTo>
                <a:lnTo>
                  <a:pt x="713162" y="243604"/>
                </a:lnTo>
                <a:lnTo>
                  <a:pt x="688448" y="229482"/>
                </a:lnTo>
                <a:lnTo>
                  <a:pt x="649612" y="229482"/>
                </a:lnTo>
                <a:lnTo>
                  <a:pt x="593124" y="236543"/>
                </a:lnTo>
                <a:lnTo>
                  <a:pt x="130629" y="324806"/>
                </a:lnTo>
                <a:lnTo>
                  <a:pt x="38836" y="342458"/>
                </a:lnTo>
                <a:lnTo>
                  <a:pt x="0" y="162403"/>
                </a:lnTo>
                <a:lnTo>
                  <a:pt x="162403" y="141220"/>
                </a:lnTo>
                <a:lnTo>
                  <a:pt x="458965" y="88262"/>
                </a:lnTo>
                <a:lnTo>
                  <a:pt x="688448" y="31774"/>
                </a:lnTo>
                <a:lnTo>
                  <a:pt x="773180" y="7061"/>
                </a:lnTo>
                <a:lnTo>
                  <a:pt x="804955" y="0"/>
                </a:lnTo>
                <a:lnTo>
                  <a:pt x="843790" y="21183"/>
                </a:lnTo>
                <a:lnTo>
                  <a:pt x="1020315" y="162403"/>
                </a:lnTo>
                <a:lnTo>
                  <a:pt x="1045029" y="190647"/>
                </a:lnTo>
                <a:lnTo>
                  <a:pt x="1055620" y="222421"/>
                </a:lnTo>
                <a:lnTo>
                  <a:pt x="1055620" y="257726"/>
                </a:lnTo>
                <a:lnTo>
                  <a:pt x="1023846" y="374233"/>
                </a:lnTo>
                <a:lnTo>
                  <a:pt x="1016785" y="420129"/>
                </a:lnTo>
                <a:lnTo>
                  <a:pt x="1013254" y="473087"/>
                </a:lnTo>
                <a:lnTo>
                  <a:pt x="992071" y="2524309"/>
                </a:lnTo>
                <a:lnTo>
                  <a:pt x="988541" y="2559614"/>
                </a:lnTo>
                <a:lnTo>
                  <a:pt x="963827" y="2633754"/>
                </a:lnTo>
                <a:lnTo>
                  <a:pt x="935583" y="2686712"/>
                </a:lnTo>
                <a:lnTo>
                  <a:pt x="914400" y="2704364"/>
                </a:lnTo>
                <a:lnTo>
                  <a:pt x="882626" y="2711425"/>
                </a:lnTo>
                <a:lnTo>
                  <a:pt x="854382" y="2707895"/>
                </a:lnTo>
                <a:lnTo>
                  <a:pt x="815546" y="2693773"/>
                </a:lnTo>
                <a:lnTo>
                  <a:pt x="790833" y="2672590"/>
                </a:lnTo>
                <a:lnTo>
                  <a:pt x="766119" y="2630224"/>
                </a:lnTo>
                <a:lnTo>
                  <a:pt x="748467" y="2577266"/>
                </a:lnTo>
                <a:lnTo>
                  <a:pt x="730814" y="2485473"/>
                </a:lnTo>
                <a:lnTo>
                  <a:pt x="723753" y="2400741"/>
                </a:lnTo>
                <a:lnTo>
                  <a:pt x="727284" y="2121831"/>
                </a:lnTo>
                <a:lnTo>
                  <a:pt x="727284" y="1475749"/>
                </a:lnTo>
                <a:lnTo>
                  <a:pt x="727284" y="78024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E46EA01-450B-4B98-9A4F-B29ED187C012}"/>
              </a:ext>
            </a:extLst>
          </p:cNvPr>
          <p:cNvSpPr/>
          <p:nvPr/>
        </p:nvSpPr>
        <p:spPr>
          <a:xfrm>
            <a:off x="4011613" y="3163888"/>
            <a:ext cx="931862" cy="292100"/>
          </a:xfrm>
          <a:custGeom>
            <a:avLst/>
            <a:gdLst>
              <a:gd name="connsiteX0" fmla="*/ 445294 w 931069"/>
              <a:gd name="connsiteY0" fmla="*/ 69057 h 290513"/>
              <a:gd name="connsiteX1" fmla="*/ 611982 w 931069"/>
              <a:gd name="connsiteY1" fmla="*/ 35719 h 290513"/>
              <a:gd name="connsiteX2" fmla="*/ 795338 w 931069"/>
              <a:gd name="connsiteY2" fmla="*/ 0 h 290513"/>
              <a:gd name="connsiteX3" fmla="*/ 838200 w 931069"/>
              <a:gd name="connsiteY3" fmla="*/ 0 h 290513"/>
              <a:gd name="connsiteX4" fmla="*/ 931069 w 931069"/>
              <a:gd name="connsiteY4" fmla="*/ 114300 h 290513"/>
              <a:gd name="connsiteX5" fmla="*/ 804863 w 931069"/>
              <a:gd name="connsiteY5" fmla="*/ 195263 h 290513"/>
              <a:gd name="connsiteX6" fmla="*/ 571500 w 931069"/>
              <a:gd name="connsiteY6" fmla="*/ 223838 h 290513"/>
              <a:gd name="connsiteX7" fmla="*/ 385763 w 931069"/>
              <a:gd name="connsiteY7" fmla="*/ 245269 h 290513"/>
              <a:gd name="connsiteX8" fmla="*/ 169069 w 931069"/>
              <a:gd name="connsiteY8" fmla="*/ 278607 h 290513"/>
              <a:gd name="connsiteX9" fmla="*/ 107157 w 931069"/>
              <a:gd name="connsiteY9" fmla="*/ 290513 h 290513"/>
              <a:gd name="connsiteX10" fmla="*/ 0 w 931069"/>
              <a:gd name="connsiteY10" fmla="*/ 219075 h 290513"/>
              <a:gd name="connsiteX11" fmla="*/ 128588 w 931069"/>
              <a:gd name="connsiteY11" fmla="*/ 133350 h 290513"/>
              <a:gd name="connsiteX12" fmla="*/ 247650 w 931069"/>
              <a:gd name="connsiteY12" fmla="*/ 109538 h 290513"/>
              <a:gd name="connsiteX13" fmla="*/ 445294 w 931069"/>
              <a:gd name="connsiteY13" fmla="*/ 69057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69" h="290513">
                <a:moveTo>
                  <a:pt x="445294" y="69057"/>
                </a:moveTo>
                <a:lnTo>
                  <a:pt x="611982" y="35719"/>
                </a:lnTo>
                <a:lnTo>
                  <a:pt x="795338" y="0"/>
                </a:lnTo>
                <a:lnTo>
                  <a:pt x="838200" y="0"/>
                </a:lnTo>
                <a:lnTo>
                  <a:pt x="931069" y="114300"/>
                </a:lnTo>
                <a:lnTo>
                  <a:pt x="804863" y="195263"/>
                </a:lnTo>
                <a:lnTo>
                  <a:pt x="571500" y="223838"/>
                </a:lnTo>
                <a:lnTo>
                  <a:pt x="385763" y="245269"/>
                </a:lnTo>
                <a:lnTo>
                  <a:pt x="169069" y="278607"/>
                </a:lnTo>
                <a:lnTo>
                  <a:pt x="107157" y="290513"/>
                </a:lnTo>
                <a:lnTo>
                  <a:pt x="0" y="219075"/>
                </a:lnTo>
                <a:lnTo>
                  <a:pt x="128588" y="133350"/>
                </a:lnTo>
                <a:lnTo>
                  <a:pt x="247650" y="109538"/>
                </a:lnTo>
                <a:lnTo>
                  <a:pt x="445294" y="690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00C3F88-133D-4DDB-A0C5-63F99C2653FF}"/>
              </a:ext>
            </a:extLst>
          </p:cNvPr>
          <p:cNvSpPr/>
          <p:nvPr/>
        </p:nvSpPr>
        <p:spPr>
          <a:xfrm>
            <a:off x="4010025" y="4300539"/>
            <a:ext cx="941388" cy="269875"/>
          </a:xfrm>
          <a:custGeom>
            <a:avLst/>
            <a:gdLst>
              <a:gd name="connsiteX0" fmla="*/ 585788 w 940594"/>
              <a:gd name="connsiteY0" fmla="*/ 35718 h 269081"/>
              <a:gd name="connsiteX1" fmla="*/ 723900 w 940594"/>
              <a:gd name="connsiteY1" fmla="*/ 11906 h 269081"/>
              <a:gd name="connsiteX2" fmla="*/ 812006 w 940594"/>
              <a:gd name="connsiteY2" fmla="*/ 0 h 269081"/>
              <a:gd name="connsiteX3" fmla="*/ 940594 w 940594"/>
              <a:gd name="connsiteY3" fmla="*/ 64293 h 269081"/>
              <a:gd name="connsiteX4" fmla="*/ 802481 w 940594"/>
              <a:gd name="connsiteY4" fmla="*/ 157162 h 269081"/>
              <a:gd name="connsiteX5" fmla="*/ 378619 w 940594"/>
              <a:gd name="connsiteY5" fmla="*/ 226218 h 269081"/>
              <a:gd name="connsiteX6" fmla="*/ 114300 w 940594"/>
              <a:gd name="connsiteY6" fmla="*/ 269081 h 269081"/>
              <a:gd name="connsiteX7" fmla="*/ 0 w 940594"/>
              <a:gd name="connsiteY7" fmla="*/ 202406 h 269081"/>
              <a:gd name="connsiteX8" fmla="*/ 114300 w 940594"/>
              <a:gd name="connsiteY8" fmla="*/ 109537 h 269081"/>
              <a:gd name="connsiteX9" fmla="*/ 585788 w 940594"/>
              <a:gd name="connsiteY9" fmla="*/ 35718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594" h="269081">
                <a:moveTo>
                  <a:pt x="585788" y="35718"/>
                </a:moveTo>
                <a:lnTo>
                  <a:pt x="723900" y="11906"/>
                </a:lnTo>
                <a:lnTo>
                  <a:pt x="812006" y="0"/>
                </a:lnTo>
                <a:lnTo>
                  <a:pt x="940594" y="64293"/>
                </a:lnTo>
                <a:lnTo>
                  <a:pt x="802481" y="157162"/>
                </a:lnTo>
                <a:lnTo>
                  <a:pt x="378619" y="226218"/>
                </a:lnTo>
                <a:lnTo>
                  <a:pt x="114300" y="269081"/>
                </a:lnTo>
                <a:lnTo>
                  <a:pt x="0" y="202406"/>
                </a:lnTo>
                <a:lnTo>
                  <a:pt x="114300" y="109537"/>
                </a:lnTo>
                <a:lnTo>
                  <a:pt x="585788" y="357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DF35042-DCDE-4145-A80B-F3914FF2323F}"/>
              </a:ext>
            </a:extLst>
          </p:cNvPr>
          <p:cNvSpPr/>
          <p:nvPr/>
        </p:nvSpPr>
        <p:spPr>
          <a:xfrm>
            <a:off x="5297489" y="2143125"/>
            <a:ext cx="1203325" cy="350838"/>
          </a:xfrm>
          <a:custGeom>
            <a:avLst/>
            <a:gdLst>
              <a:gd name="connsiteX0" fmla="*/ 900113 w 1202532"/>
              <a:gd name="connsiteY0" fmla="*/ 45244 h 350044"/>
              <a:gd name="connsiteX1" fmla="*/ 1021557 w 1202532"/>
              <a:gd name="connsiteY1" fmla="*/ 23813 h 350044"/>
              <a:gd name="connsiteX2" fmla="*/ 1062038 w 1202532"/>
              <a:gd name="connsiteY2" fmla="*/ 19050 h 350044"/>
              <a:gd name="connsiteX3" fmla="*/ 1202532 w 1202532"/>
              <a:gd name="connsiteY3" fmla="*/ 59531 h 350044"/>
              <a:gd name="connsiteX4" fmla="*/ 1054894 w 1202532"/>
              <a:gd name="connsiteY4" fmla="*/ 150019 h 350044"/>
              <a:gd name="connsiteX5" fmla="*/ 764382 w 1202532"/>
              <a:gd name="connsiteY5" fmla="*/ 233363 h 350044"/>
              <a:gd name="connsiteX6" fmla="*/ 483394 w 1202532"/>
              <a:gd name="connsiteY6" fmla="*/ 311944 h 350044"/>
              <a:gd name="connsiteX7" fmla="*/ 330994 w 1202532"/>
              <a:gd name="connsiteY7" fmla="*/ 350044 h 350044"/>
              <a:gd name="connsiteX8" fmla="*/ 316707 w 1202532"/>
              <a:gd name="connsiteY8" fmla="*/ 350044 h 350044"/>
              <a:gd name="connsiteX9" fmla="*/ 269082 w 1202532"/>
              <a:gd name="connsiteY9" fmla="*/ 328613 h 350044"/>
              <a:gd name="connsiteX10" fmla="*/ 211932 w 1202532"/>
              <a:gd name="connsiteY10" fmla="*/ 300038 h 350044"/>
              <a:gd name="connsiteX11" fmla="*/ 166688 w 1202532"/>
              <a:gd name="connsiteY11" fmla="*/ 264319 h 350044"/>
              <a:gd name="connsiteX12" fmla="*/ 121444 w 1202532"/>
              <a:gd name="connsiteY12" fmla="*/ 221456 h 350044"/>
              <a:gd name="connsiteX13" fmla="*/ 83344 w 1202532"/>
              <a:gd name="connsiteY13" fmla="*/ 176213 h 350044"/>
              <a:gd name="connsiteX14" fmla="*/ 45244 w 1202532"/>
              <a:gd name="connsiteY14" fmla="*/ 121444 h 350044"/>
              <a:gd name="connsiteX15" fmla="*/ 16669 w 1202532"/>
              <a:gd name="connsiteY15" fmla="*/ 69056 h 350044"/>
              <a:gd name="connsiteX16" fmla="*/ 0 w 1202532"/>
              <a:gd name="connsiteY16" fmla="*/ 28575 h 350044"/>
              <a:gd name="connsiteX17" fmla="*/ 0 w 1202532"/>
              <a:gd name="connsiteY17" fmla="*/ 7144 h 350044"/>
              <a:gd name="connsiteX18" fmla="*/ 9525 w 1202532"/>
              <a:gd name="connsiteY18" fmla="*/ 0 h 350044"/>
              <a:gd name="connsiteX19" fmla="*/ 35719 w 1202532"/>
              <a:gd name="connsiteY19" fmla="*/ 7144 h 350044"/>
              <a:gd name="connsiteX20" fmla="*/ 54769 w 1202532"/>
              <a:gd name="connsiteY20" fmla="*/ 19050 h 350044"/>
              <a:gd name="connsiteX21" fmla="*/ 88107 w 1202532"/>
              <a:gd name="connsiteY21" fmla="*/ 47625 h 350044"/>
              <a:gd name="connsiteX22" fmla="*/ 130969 w 1202532"/>
              <a:gd name="connsiteY22" fmla="*/ 83344 h 350044"/>
              <a:gd name="connsiteX23" fmla="*/ 173832 w 1202532"/>
              <a:gd name="connsiteY23" fmla="*/ 109538 h 350044"/>
              <a:gd name="connsiteX24" fmla="*/ 228600 w 1202532"/>
              <a:gd name="connsiteY24" fmla="*/ 133350 h 350044"/>
              <a:gd name="connsiteX25" fmla="*/ 273844 w 1202532"/>
              <a:gd name="connsiteY25" fmla="*/ 145256 h 350044"/>
              <a:gd name="connsiteX26" fmla="*/ 314325 w 1202532"/>
              <a:gd name="connsiteY26" fmla="*/ 147638 h 350044"/>
              <a:gd name="connsiteX27" fmla="*/ 542925 w 1202532"/>
              <a:gd name="connsiteY27" fmla="*/ 109538 h 350044"/>
              <a:gd name="connsiteX28" fmla="*/ 733425 w 1202532"/>
              <a:gd name="connsiteY28" fmla="*/ 73819 h 350044"/>
              <a:gd name="connsiteX29" fmla="*/ 900113 w 1202532"/>
              <a:gd name="connsiteY29" fmla="*/ 45244 h 3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02532" h="350044">
                <a:moveTo>
                  <a:pt x="900113" y="45244"/>
                </a:moveTo>
                <a:lnTo>
                  <a:pt x="1021557" y="23813"/>
                </a:lnTo>
                <a:lnTo>
                  <a:pt x="1062038" y="19050"/>
                </a:lnTo>
                <a:lnTo>
                  <a:pt x="1202532" y="59531"/>
                </a:lnTo>
                <a:lnTo>
                  <a:pt x="1054894" y="150019"/>
                </a:lnTo>
                <a:lnTo>
                  <a:pt x="764382" y="233363"/>
                </a:lnTo>
                <a:lnTo>
                  <a:pt x="483394" y="311944"/>
                </a:lnTo>
                <a:lnTo>
                  <a:pt x="330994" y="350044"/>
                </a:lnTo>
                <a:lnTo>
                  <a:pt x="316707" y="350044"/>
                </a:lnTo>
                <a:lnTo>
                  <a:pt x="269082" y="328613"/>
                </a:lnTo>
                <a:lnTo>
                  <a:pt x="211932" y="300038"/>
                </a:lnTo>
                <a:lnTo>
                  <a:pt x="166688" y="264319"/>
                </a:lnTo>
                <a:lnTo>
                  <a:pt x="121444" y="221456"/>
                </a:lnTo>
                <a:lnTo>
                  <a:pt x="83344" y="176213"/>
                </a:lnTo>
                <a:lnTo>
                  <a:pt x="45244" y="121444"/>
                </a:lnTo>
                <a:lnTo>
                  <a:pt x="16669" y="69056"/>
                </a:lnTo>
                <a:lnTo>
                  <a:pt x="0" y="28575"/>
                </a:lnTo>
                <a:lnTo>
                  <a:pt x="0" y="7144"/>
                </a:lnTo>
                <a:lnTo>
                  <a:pt x="9525" y="0"/>
                </a:lnTo>
                <a:lnTo>
                  <a:pt x="35719" y="7144"/>
                </a:lnTo>
                <a:lnTo>
                  <a:pt x="54769" y="19050"/>
                </a:lnTo>
                <a:lnTo>
                  <a:pt x="88107" y="47625"/>
                </a:lnTo>
                <a:lnTo>
                  <a:pt x="130969" y="83344"/>
                </a:lnTo>
                <a:lnTo>
                  <a:pt x="173832" y="109538"/>
                </a:lnTo>
                <a:lnTo>
                  <a:pt x="228600" y="133350"/>
                </a:lnTo>
                <a:lnTo>
                  <a:pt x="273844" y="145256"/>
                </a:lnTo>
                <a:lnTo>
                  <a:pt x="314325" y="147638"/>
                </a:lnTo>
                <a:lnTo>
                  <a:pt x="542925" y="109538"/>
                </a:lnTo>
                <a:lnTo>
                  <a:pt x="733425" y="73819"/>
                </a:lnTo>
                <a:lnTo>
                  <a:pt x="900113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77763C7-F120-4042-A212-B0A742028B35}"/>
              </a:ext>
            </a:extLst>
          </p:cNvPr>
          <p:cNvSpPr/>
          <p:nvPr/>
        </p:nvSpPr>
        <p:spPr>
          <a:xfrm>
            <a:off x="5295900" y="2693988"/>
            <a:ext cx="1233488" cy="387350"/>
          </a:xfrm>
          <a:custGeom>
            <a:avLst/>
            <a:gdLst>
              <a:gd name="connsiteX0" fmla="*/ 604838 w 1233488"/>
              <a:gd name="connsiteY0" fmla="*/ 83344 h 388144"/>
              <a:gd name="connsiteX1" fmla="*/ 866775 w 1233488"/>
              <a:gd name="connsiteY1" fmla="*/ 33337 h 388144"/>
              <a:gd name="connsiteX2" fmla="*/ 1059656 w 1233488"/>
              <a:gd name="connsiteY2" fmla="*/ 0 h 388144"/>
              <a:gd name="connsiteX3" fmla="*/ 1233488 w 1233488"/>
              <a:gd name="connsiteY3" fmla="*/ 52387 h 388144"/>
              <a:gd name="connsiteX4" fmla="*/ 1038225 w 1233488"/>
              <a:gd name="connsiteY4" fmla="*/ 178594 h 388144"/>
              <a:gd name="connsiteX5" fmla="*/ 478631 w 1233488"/>
              <a:gd name="connsiteY5" fmla="*/ 314325 h 388144"/>
              <a:gd name="connsiteX6" fmla="*/ 385763 w 1233488"/>
              <a:gd name="connsiteY6" fmla="*/ 342900 h 388144"/>
              <a:gd name="connsiteX7" fmla="*/ 323850 w 1233488"/>
              <a:gd name="connsiteY7" fmla="*/ 366712 h 388144"/>
              <a:gd name="connsiteX8" fmla="*/ 269081 w 1233488"/>
              <a:gd name="connsiteY8" fmla="*/ 388144 h 388144"/>
              <a:gd name="connsiteX9" fmla="*/ 228600 w 1233488"/>
              <a:gd name="connsiteY9" fmla="*/ 383381 h 388144"/>
              <a:gd name="connsiteX10" fmla="*/ 190500 w 1233488"/>
              <a:gd name="connsiteY10" fmla="*/ 361950 h 388144"/>
              <a:gd name="connsiteX11" fmla="*/ 138113 w 1233488"/>
              <a:gd name="connsiteY11" fmla="*/ 314325 h 388144"/>
              <a:gd name="connsiteX12" fmla="*/ 80963 w 1233488"/>
              <a:gd name="connsiteY12" fmla="*/ 235744 h 388144"/>
              <a:gd name="connsiteX13" fmla="*/ 26194 w 1233488"/>
              <a:gd name="connsiteY13" fmla="*/ 145256 h 388144"/>
              <a:gd name="connsiteX14" fmla="*/ 2381 w 1233488"/>
              <a:gd name="connsiteY14" fmla="*/ 88106 h 388144"/>
              <a:gd name="connsiteX15" fmla="*/ 0 w 1233488"/>
              <a:gd name="connsiteY15" fmla="*/ 64294 h 388144"/>
              <a:gd name="connsiteX16" fmla="*/ 14288 w 1233488"/>
              <a:gd name="connsiteY16" fmla="*/ 52387 h 388144"/>
              <a:gd name="connsiteX17" fmla="*/ 28575 w 1233488"/>
              <a:gd name="connsiteY17" fmla="*/ 52387 h 388144"/>
              <a:gd name="connsiteX18" fmla="*/ 69056 w 1233488"/>
              <a:gd name="connsiteY18" fmla="*/ 76200 h 388144"/>
              <a:gd name="connsiteX19" fmla="*/ 126206 w 1233488"/>
              <a:gd name="connsiteY19" fmla="*/ 107156 h 388144"/>
              <a:gd name="connsiteX20" fmla="*/ 166688 w 1233488"/>
              <a:gd name="connsiteY20" fmla="*/ 123825 h 388144"/>
              <a:gd name="connsiteX21" fmla="*/ 219075 w 1233488"/>
              <a:gd name="connsiteY21" fmla="*/ 133350 h 388144"/>
              <a:gd name="connsiteX22" fmla="*/ 266700 w 1233488"/>
              <a:gd name="connsiteY22" fmla="*/ 140494 h 388144"/>
              <a:gd name="connsiteX23" fmla="*/ 340519 w 1233488"/>
              <a:gd name="connsiteY23" fmla="*/ 135731 h 388144"/>
              <a:gd name="connsiteX24" fmla="*/ 604838 w 1233488"/>
              <a:gd name="connsiteY24" fmla="*/ 83344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3488" h="388144">
                <a:moveTo>
                  <a:pt x="604838" y="83344"/>
                </a:moveTo>
                <a:lnTo>
                  <a:pt x="866775" y="33337"/>
                </a:lnTo>
                <a:lnTo>
                  <a:pt x="1059656" y="0"/>
                </a:lnTo>
                <a:lnTo>
                  <a:pt x="1233488" y="52387"/>
                </a:lnTo>
                <a:lnTo>
                  <a:pt x="1038225" y="178594"/>
                </a:lnTo>
                <a:lnTo>
                  <a:pt x="478631" y="314325"/>
                </a:lnTo>
                <a:lnTo>
                  <a:pt x="385763" y="342900"/>
                </a:lnTo>
                <a:lnTo>
                  <a:pt x="323850" y="366712"/>
                </a:lnTo>
                <a:lnTo>
                  <a:pt x="269081" y="388144"/>
                </a:lnTo>
                <a:lnTo>
                  <a:pt x="228600" y="383381"/>
                </a:lnTo>
                <a:lnTo>
                  <a:pt x="190500" y="361950"/>
                </a:lnTo>
                <a:lnTo>
                  <a:pt x="138113" y="314325"/>
                </a:lnTo>
                <a:lnTo>
                  <a:pt x="80963" y="235744"/>
                </a:lnTo>
                <a:lnTo>
                  <a:pt x="26194" y="145256"/>
                </a:lnTo>
                <a:lnTo>
                  <a:pt x="2381" y="88106"/>
                </a:lnTo>
                <a:lnTo>
                  <a:pt x="0" y="64294"/>
                </a:lnTo>
                <a:lnTo>
                  <a:pt x="14288" y="52387"/>
                </a:lnTo>
                <a:lnTo>
                  <a:pt x="28575" y="52387"/>
                </a:lnTo>
                <a:lnTo>
                  <a:pt x="69056" y="76200"/>
                </a:lnTo>
                <a:lnTo>
                  <a:pt x="126206" y="107156"/>
                </a:lnTo>
                <a:lnTo>
                  <a:pt x="166688" y="123825"/>
                </a:lnTo>
                <a:lnTo>
                  <a:pt x="219075" y="133350"/>
                </a:lnTo>
                <a:lnTo>
                  <a:pt x="266700" y="140494"/>
                </a:lnTo>
                <a:lnTo>
                  <a:pt x="340519" y="135731"/>
                </a:lnTo>
                <a:lnTo>
                  <a:pt x="604838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8FF2D89-F346-4D2B-BCB5-1FACA73F3208}"/>
              </a:ext>
            </a:extLst>
          </p:cNvPr>
          <p:cNvSpPr/>
          <p:nvPr/>
        </p:nvSpPr>
        <p:spPr>
          <a:xfrm>
            <a:off x="6767514" y="2047876"/>
            <a:ext cx="1260475" cy="354013"/>
          </a:xfrm>
          <a:custGeom>
            <a:avLst/>
            <a:gdLst>
              <a:gd name="connsiteX0" fmla="*/ 588168 w 1259681"/>
              <a:gd name="connsiteY0" fmla="*/ 92869 h 354806"/>
              <a:gd name="connsiteX1" fmla="*/ 821531 w 1259681"/>
              <a:gd name="connsiteY1" fmla="*/ 50006 h 354806"/>
              <a:gd name="connsiteX2" fmla="*/ 1083468 w 1259681"/>
              <a:gd name="connsiteY2" fmla="*/ 0 h 354806"/>
              <a:gd name="connsiteX3" fmla="*/ 1259681 w 1259681"/>
              <a:gd name="connsiteY3" fmla="*/ 78581 h 354806"/>
              <a:gd name="connsiteX4" fmla="*/ 1088231 w 1259681"/>
              <a:gd name="connsiteY4" fmla="*/ 200025 h 354806"/>
              <a:gd name="connsiteX5" fmla="*/ 888206 w 1259681"/>
              <a:gd name="connsiteY5" fmla="*/ 226219 h 354806"/>
              <a:gd name="connsiteX6" fmla="*/ 700087 w 1259681"/>
              <a:gd name="connsiteY6" fmla="*/ 261938 h 354806"/>
              <a:gd name="connsiteX7" fmla="*/ 502443 w 1259681"/>
              <a:gd name="connsiteY7" fmla="*/ 304800 h 354806"/>
              <a:gd name="connsiteX8" fmla="*/ 347662 w 1259681"/>
              <a:gd name="connsiteY8" fmla="*/ 350044 h 354806"/>
              <a:gd name="connsiteX9" fmla="*/ 321468 w 1259681"/>
              <a:gd name="connsiteY9" fmla="*/ 354806 h 354806"/>
              <a:gd name="connsiteX10" fmla="*/ 266700 w 1259681"/>
              <a:gd name="connsiteY10" fmla="*/ 330994 h 354806"/>
              <a:gd name="connsiteX11" fmla="*/ 192881 w 1259681"/>
              <a:gd name="connsiteY11" fmla="*/ 292894 h 354806"/>
              <a:gd name="connsiteX12" fmla="*/ 128587 w 1259681"/>
              <a:gd name="connsiteY12" fmla="*/ 247650 h 354806"/>
              <a:gd name="connsiteX13" fmla="*/ 73818 w 1259681"/>
              <a:gd name="connsiteY13" fmla="*/ 197644 h 354806"/>
              <a:gd name="connsiteX14" fmla="*/ 40481 w 1259681"/>
              <a:gd name="connsiteY14" fmla="*/ 154781 h 354806"/>
              <a:gd name="connsiteX15" fmla="*/ 9525 w 1259681"/>
              <a:gd name="connsiteY15" fmla="*/ 97631 h 354806"/>
              <a:gd name="connsiteX16" fmla="*/ 0 w 1259681"/>
              <a:gd name="connsiteY16" fmla="*/ 57150 h 354806"/>
              <a:gd name="connsiteX17" fmla="*/ 14287 w 1259681"/>
              <a:gd name="connsiteY17" fmla="*/ 50006 h 354806"/>
              <a:gd name="connsiteX18" fmla="*/ 42862 w 1259681"/>
              <a:gd name="connsiteY18" fmla="*/ 59531 h 354806"/>
              <a:gd name="connsiteX19" fmla="*/ 130968 w 1259681"/>
              <a:gd name="connsiteY19" fmla="*/ 97631 h 354806"/>
              <a:gd name="connsiteX20" fmla="*/ 228600 w 1259681"/>
              <a:gd name="connsiteY20" fmla="*/ 128588 h 354806"/>
              <a:gd name="connsiteX21" fmla="*/ 297656 w 1259681"/>
              <a:gd name="connsiteY21" fmla="*/ 140494 h 354806"/>
              <a:gd name="connsiteX22" fmla="*/ 347662 w 1259681"/>
              <a:gd name="connsiteY22" fmla="*/ 140494 h 354806"/>
              <a:gd name="connsiteX23" fmla="*/ 469106 w 1259681"/>
              <a:gd name="connsiteY23" fmla="*/ 116681 h 354806"/>
              <a:gd name="connsiteX24" fmla="*/ 588168 w 1259681"/>
              <a:gd name="connsiteY24" fmla="*/ 92869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9681" h="354806">
                <a:moveTo>
                  <a:pt x="588168" y="92869"/>
                </a:moveTo>
                <a:lnTo>
                  <a:pt x="821531" y="50006"/>
                </a:lnTo>
                <a:lnTo>
                  <a:pt x="1083468" y="0"/>
                </a:lnTo>
                <a:lnTo>
                  <a:pt x="1259681" y="78581"/>
                </a:lnTo>
                <a:lnTo>
                  <a:pt x="1088231" y="200025"/>
                </a:lnTo>
                <a:lnTo>
                  <a:pt x="888206" y="226219"/>
                </a:lnTo>
                <a:lnTo>
                  <a:pt x="700087" y="261938"/>
                </a:lnTo>
                <a:lnTo>
                  <a:pt x="502443" y="304800"/>
                </a:lnTo>
                <a:lnTo>
                  <a:pt x="347662" y="350044"/>
                </a:lnTo>
                <a:lnTo>
                  <a:pt x="321468" y="354806"/>
                </a:lnTo>
                <a:lnTo>
                  <a:pt x="266700" y="330994"/>
                </a:lnTo>
                <a:lnTo>
                  <a:pt x="192881" y="292894"/>
                </a:lnTo>
                <a:lnTo>
                  <a:pt x="128587" y="247650"/>
                </a:lnTo>
                <a:lnTo>
                  <a:pt x="73818" y="197644"/>
                </a:lnTo>
                <a:lnTo>
                  <a:pt x="40481" y="154781"/>
                </a:lnTo>
                <a:lnTo>
                  <a:pt x="9525" y="97631"/>
                </a:lnTo>
                <a:lnTo>
                  <a:pt x="0" y="57150"/>
                </a:lnTo>
                <a:lnTo>
                  <a:pt x="14287" y="50006"/>
                </a:lnTo>
                <a:lnTo>
                  <a:pt x="42862" y="59531"/>
                </a:lnTo>
                <a:lnTo>
                  <a:pt x="130968" y="97631"/>
                </a:lnTo>
                <a:lnTo>
                  <a:pt x="228600" y="128588"/>
                </a:lnTo>
                <a:lnTo>
                  <a:pt x="297656" y="140494"/>
                </a:lnTo>
                <a:lnTo>
                  <a:pt x="347662" y="140494"/>
                </a:lnTo>
                <a:lnTo>
                  <a:pt x="469106" y="116681"/>
                </a:lnTo>
                <a:lnTo>
                  <a:pt x="588168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9BB0519-C087-4BAE-B39D-157A5EE608D3}"/>
              </a:ext>
            </a:extLst>
          </p:cNvPr>
          <p:cNvSpPr/>
          <p:nvPr/>
        </p:nvSpPr>
        <p:spPr>
          <a:xfrm>
            <a:off x="6805614" y="2581276"/>
            <a:ext cx="1209675" cy="322263"/>
          </a:xfrm>
          <a:custGeom>
            <a:avLst/>
            <a:gdLst>
              <a:gd name="connsiteX0" fmla="*/ 616743 w 1209675"/>
              <a:gd name="connsiteY0" fmla="*/ 83344 h 321469"/>
              <a:gd name="connsiteX1" fmla="*/ 809625 w 1209675"/>
              <a:gd name="connsiteY1" fmla="*/ 47625 h 321469"/>
              <a:gd name="connsiteX2" fmla="*/ 1059656 w 1209675"/>
              <a:gd name="connsiteY2" fmla="*/ 0 h 321469"/>
              <a:gd name="connsiteX3" fmla="*/ 1209675 w 1209675"/>
              <a:gd name="connsiteY3" fmla="*/ 73819 h 321469"/>
              <a:gd name="connsiteX4" fmla="*/ 1047750 w 1209675"/>
              <a:gd name="connsiteY4" fmla="*/ 200025 h 321469"/>
              <a:gd name="connsiteX5" fmla="*/ 1004887 w 1209675"/>
              <a:gd name="connsiteY5" fmla="*/ 190500 h 321469"/>
              <a:gd name="connsiteX6" fmla="*/ 921543 w 1209675"/>
              <a:gd name="connsiteY6" fmla="*/ 190500 h 321469"/>
              <a:gd name="connsiteX7" fmla="*/ 821531 w 1209675"/>
              <a:gd name="connsiteY7" fmla="*/ 200025 h 321469"/>
              <a:gd name="connsiteX8" fmla="*/ 678656 w 1209675"/>
              <a:gd name="connsiteY8" fmla="*/ 228600 h 321469"/>
              <a:gd name="connsiteX9" fmla="*/ 521493 w 1209675"/>
              <a:gd name="connsiteY9" fmla="*/ 266700 h 321469"/>
              <a:gd name="connsiteX10" fmla="*/ 402431 w 1209675"/>
              <a:gd name="connsiteY10" fmla="*/ 297656 h 321469"/>
              <a:gd name="connsiteX11" fmla="*/ 342900 w 1209675"/>
              <a:gd name="connsiteY11" fmla="*/ 316706 h 321469"/>
              <a:gd name="connsiteX12" fmla="*/ 297656 w 1209675"/>
              <a:gd name="connsiteY12" fmla="*/ 321469 h 321469"/>
              <a:gd name="connsiteX13" fmla="*/ 245268 w 1209675"/>
              <a:gd name="connsiteY13" fmla="*/ 321469 h 321469"/>
              <a:gd name="connsiteX14" fmla="*/ 188118 w 1209675"/>
              <a:gd name="connsiteY14" fmla="*/ 309563 h 321469"/>
              <a:gd name="connsiteX15" fmla="*/ 128587 w 1209675"/>
              <a:gd name="connsiteY15" fmla="*/ 290513 h 321469"/>
              <a:gd name="connsiteX16" fmla="*/ 95250 w 1209675"/>
              <a:gd name="connsiteY16" fmla="*/ 269081 h 321469"/>
              <a:gd name="connsiteX17" fmla="*/ 59531 w 1209675"/>
              <a:gd name="connsiteY17" fmla="*/ 235744 h 321469"/>
              <a:gd name="connsiteX18" fmla="*/ 28575 w 1209675"/>
              <a:gd name="connsiteY18" fmla="*/ 202406 h 321469"/>
              <a:gd name="connsiteX19" fmla="*/ 9525 w 1209675"/>
              <a:gd name="connsiteY19" fmla="*/ 164306 h 321469"/>
              <a:gd name="connsiteX20" fmla="*/ 0 w 1209675"/>
              <a:gd name="connsiteY20" fmla="*/ 128588 h 321469"/>
              <a:gd name="connsiteX21" fmla="*/ 2381 w 1209675"/>
              <a:gd name="connsiteY21" fmla="*/ 100013 h 321469"/>
              <a:gd name="connsiteX22" fmla="*/ 14287 w 1209675"/>
              <a:gd name="connsiteY22" fmla="*/ 80963 h 321469"/>
              <a:gd name="connsiteX23" fmla="*/ 45243 w 1209675"/>
              <a:gd name="connsiteY23" fmla="*/ 83344 h 321469"/>
              <a:gd name="connsiteX24" fmla="*/ 78581 w 1209675"/>
              <a:gd name="connsiteY24" fmla="*/ 104775 h 321469"/>
              <a:gd name="connsiteX25" fmla="*/ 119062 w 1209675"/>
              <a:gd name="connsiteY25" fmla="*/ 121444 h 321469"/>
              <a:gd name="connsiteX26" fmla="*/ 271462 w 1209675"/>
              <a:gd name="connsiteY26" fmla="*/ 138113 h 321469"/>
              <a:gd name="connsiteX27" fmla="*/ 345281 w 1209675"/>
              <a:gd name="connsiteY27" fmla="*/ 133350 h 321469"/>
              <a:gd name="connsiteX28" fmla="*/ 616743 w 1209675"/>
              <a:gd name="connsiteY28" fmla="*/ 83344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9675" h="321469">
                <a:moveTo>
                  <a:pt x="616743" y="83344"/>
                </a:moveTo>
                <a:lnTo>
                  <a:pt x="809625" y="47625"/>
                </a:lnTo>
                <a:lnTo>
                  <a:pt x="1059656" y="0"/>
                </a:lnTo>
                <a:lnTo>
                  <a:pt x="1209675" y="73819"/>
                </a:lnTo>
                <a:lnTo>
                  <a:pt x="1047750" y="200025"/>
                </a:lnTo>
                <a:lnTo>
                  <a:pt x="1004887" y="190500"/>
                </a:lnTo>
                <a:lnTo>
                  <a:pt x="921543" y="190500"/>
                </a:lnTo>
                <a:lnTo>
                  <a:pt x="821531" y="200025"/>
                </a:lnTo>
                <a:lnTo>
                  <a:pt x="678656" y="228600"/>
                </a:lnTo>
                <a:lnTo>
                  <a:pt x="521493" y="266700"/>
                </a:lnTo>
                <a:lnTo>
                  <a:pt x="402431" y="297656"/>
                </a:lnTo>
                <a:lnTo>
                  <a:pt x="342900" y="316706"/>
                </a:lnTo>
                <a:lnTo>
                  <a:pt x="297656" y="321469"/>
                </a:lnTo>
                <a:lnTo>
                  <a:pt x="245268" y="321469"/>
                </a:lnTo>
                <a:lnTo>
                  <a:pt x="188118" y="309563"/>
                </a:lnTo>
                <a:lnTo>
                  <a:pt x="128587" y="290513"/>
                </a:lnTo>
                <a:lnTo>
                  <a:pt x="95250" y="269081"/>
                </a:lnTo>
                <a:lnTo>
                  <a:pt x="59531" y="235744"/>
                </a:lnTo>
                <a:lnTo>
                  <a:pt x="28575" y="202406"/>
                </a:lnTo>
                <a:lnTo>
                  <a:pt x="9525" y="164306"/>
                </a:lnTo>
                <a:lnTo>
                  <a:pt x="0" y="128588"/>
                </a:lnTo>
                <a:lnTo>
                  <a:pt x="2381" y="100013"/>
                </a:lnTo>
                <a:lnTo>
                  <a:pt x="14287" y="80963"/>
                </a:lnTo>
                <a:lnTo>
                  <a:pt x="45243" y="83344"/>
                </a:lnTo>
                <a:lnTo>
                  <a:pt x="78581" y="104775"/>
                </a:lnTo>
                <a:lnTo>
                  <a:pt x="119062" y="121444"/>
                </a:lnTo>
                <a:lnTo>
                  <a:pt x="271462" y="138113"/>
                </a:lnTo>
                <a:lnTo>
                  <a:pt x="345281" y="133350"/>
                </a:lnTo>
                <a:lnTo>
                  <a:pt x="616743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FE3E527-AE8C-45E0-9E29-75767F619CFA}"/>
              </a:ext>
            </a:extLst>
          </p:cNvPr>
          <p:cNvSpPr/>
          <p:nvPr/>
        </p:nvSpPr>
        <p:spPr>
          <a:xfrm>
            <a:off x="5734050" y="3683000"/>
            <a:ext cx="311150" cy="2387600"/>
          </a:xfrm>
          <a:custGeom>
            <a:avLst/>
            <a:gdLst>
              <a:gd name="connsiteX0" fmla="*/ 53975 w 311150"/>
              <a:gd name="connsiteY0" fmla="*/ 1082675 h 2387600"/>
              <a:gd name="connsiteX1" fmla="*/ 85725 w 311150"/>
              <a:gd name="connsiteY1" fmla="*/ 482600 h 2387600"/>
              <a:gd name="connsiteX2" fmla="*/ 92075 w 311150"/>
              <a:gd name="connsiteY2" fmla="*/ 406400 h 2387600"/>
              <a:gd name="connsiteX3" fmla="*/ 177800 w 311150"/>
              <a:gd name="connsiteY3" fmla="*/ 0 h 2387600"/>
              <a:gd name="connsiteX4" fmla="*/ 307975 w 311150"/>
              <a:gd name="connsiteY4" fmla="*/ 53975 h 2387600"/>
              <a:gd name="connsiteX5" fmla="*/ 311150 w 311150"/>
              <a:gd name="connsiteY5" fmla="*/ 250825 h 2387600"/>
              <a:gd name="connsiteX6" fmla="*/ 304800 w 311150"/>
              <a:gd name="connsiteY6" fmla="*/ 644525 h 2387600"/>
              <a:gd name="connsiteX7" fmla="*/ 292100 w 311150"/>
              <a:gd name="connsiteY7" fmla="*/ 758825 h 2387600"/>
              <a:gd name="connsiteX8" fmla="*/ 288925 w 311150"/>
              <a:gd name="connsiteY8" fmla="*/ 1358900 h 2387600"/>
              <a:gd name="connsiteX9" fmla="*/ 263525 w 311150"/>
              <a:gd name="connsiteY9" fmla="*/ 1927225 h 2387600"/>
              <a:gd name="connsiteX10" fmla="*/ 263525 w 311150"/>
              <a:gd name="connsiteY10" fmla="*/ 1955800 h 2387600"/>
              <a:gd name="connsiteX11" fmla="*/ 266700 w 311150"/>
              <a:gd name="connsiteY11" fmla="*/ 2070100 h 2387600"/>
              <a:gd name="connsiteX12" fmla="*/ 276225 w 311150"/>
              <a:gd name="connsiteY12" fmla="*/ 2143125 h 2387600"/>
              <a:gd name="connsiteX13" fmla="*/ 276225 w 311150"/>
              <a:gd name="connsiteY13" fmla="*/ 2219325 h 2387600"/>
              <a:gd name="connsiteX14" fmla="*/ 269875 w 311150"/>
              <a:gd name="connsiteY14" fmla="*/ 2260600 h 2387600"/>
              <a:gd name="connsiteX15" fmla="*/ 257175 w 311150"/>
              <a:gd name="connsiteY15" fmla="*/ 2292350 h 2387600"/>
              <a:gd name="connsiteX16" fmla="*/ 231775 w 311150"/>
              <a:gd name="connsiteY16" fmla="*/ 2333625 h 2387600"/>
              <a:gd name="connsiteX17" fmla="*/ 196850 w 311150"/>
              <a:gd name="connsiteY17" fmla="*/ 2362200 h 2387600"/>
              <a:gd name="connsiteX18" fmla="*/ 142875 w 311150"/>
              <a:gd name="connsiteY18" fmla="*/ 2387600 h 2387600"/>
              <a:gd name="connsiteX19" fmla="*/ 101600 w 311150"/>
              <a:gd name="connsiteY19" fmla="*/ 2387600 h 2387600"/>
              <a:gd name="connsiteX20" fmla="*/ 66675 w 311150"/>
              <a:gd name="connsiteY20" fmla="*/ 2371725 h 2387600"/>
              <a:gd name="connsiteX21" fmla="*/ 38100 w 311150"/>
              <a:gd name="connsiteY21" fmla="*/ 2336800 h 2387600"/>
              <a:gd name="connsiteX22" fmla="*/ 19050 w 311150"/>
              <a:gd name="connsiteY22" fmla="*/ 2286000 h 2387600"/>
              <a:gd name="connsiteX23" fmla="*/ 9525 w 311150"/>
              <a:gd name="connsiteY23" fmla="*/ 2216150 h 2387600"/>
              <a:gd name="connsiteX24" fmla="*/ 0 w 311150"/>
              <a:gd name="connsiteY24" fmla="*/ 2092325 h 2387600"/>
              <a:gd name="connsiteX25" fmla="*/ 0 w 311150"/>
              <a:gd name="connsiteY25" fmla="*/ 1987550 h 2387600"/>
              <a:gd name="connsiteX26" fmla="*/ 19050 w 311150"/>
              <a:gd name="connsiteY26" fmla="*/ 1711325 h 2387600"/>
              <a:gd name="connsiteX27" fmla="*/ 53975 w 311150"/>
              <a:gd name="connsiteY27" fmla="*/ 1082675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1150" h="2387600">
                <a:moveTo>
                  <a:pt x="53975" y="1082675"/>
                </a:moveTo>
                <a:lnTo>
                  <a:pt x="85725" y="482600"/>
                </a:lnTo>
                <a:lnTo>
                  <a:pt x="92075" y="406400"/>
                </a:lnTo>
                <a:lnTo>
                  <a:pt x="177800" y="0"/>
                </a:lnTo>
                <a:lnTo>
                  <a:pt x="307975" y="53975"/>
                </a:lnTo>
                <a:cubicBezTo>
                  <a:pt x="309033" y="119592"/>
                  <a:pt x="310092" y="185208"/>
                  <a:pt x="311150" y="250825"/>
                </a:cubicBezTo>
                <a:lnTo>
                  <a:pt x="304800" y="644525"/>
                </a:lnTo>
                <a:lnTo>
                  <a:pt x="292100" y="758825"/>
                </a:lnTo>
                <a:cubicBezTo>
                  <a:pt x="291042" y="958850"/>
                  <a:pt x="289983" y="1158875"/>
                  <a:pt x="288925" y="1358900"/>
                </a:cubicBezTo>
                <a:lnTo>
                  <a:pt x="263525" y="1927225"/>
                </a:lnTo>
                <a:lnTo>
                  <a:pt x="263525" y="1955800"/>
                </a:lnTo>
                <a:cubicBezTo>
                  <a:pt x="264583" y="1993900"/>
                  <a:pt x="265642" y="2032000"/>
                  <a:pt x="266700" y="2070100"/>
                </a:cubicBezTo>
                <a:lnTo>
                  <a:pt x="276225" y="2143125"/>
                </a:lnTo>
                <a:lnTo>
                  <a:pt x="276225" y="2219325"/>
                </a:lnTo>
                <a:lnTo>
                  <a:pt x="269875" y="2260600"/>
                </a:lnTo>
                <a:lnTo>
                  <a:pt x="257175" y="2292350"/>
                </a:lnTo>
                <a:lnTo>
                  <a:pt x="231775" y="2333625"/>
                </a:lnTo>
                <a:lnTo>
                  <a:pt x="196850" y="2362200"/>
                </a:lnTo>
                <a:lnTo>
                  <a:pt x="142875" y="2387600"/>
                </a:lnTo>
                <a:lnTo>
                  <a:pt x="101600" y="2387600"/>
                </a:lnTo>
                <a:lnTo>
                  <a:pt x="66675" y="2371725"/>
                </a:lnTo>
                <a:lnTo>
                  <a:pt x="38100" y="2336800"/>
                </a:lnTo>
                <a:lnTo>
                  <a:pt x="19050" y="2286000"/>
                </a:lnTo>
                <a:lnTo>
                  <a:pt x="9525" y="2216150"/>
                </a:lnTo>
                <a:lnTo>
                  <a:pt x="0" y="2092325"/>
                </a:lnTo>
                <a:lnTo>
                  <a:pt x="0" y="1987550"/>
                </a:lnTo>
                <a:lnTo>
                  <a:pt x="19050" y="1711325"/>
                </a:lnTo>
                <a:lnTo>
                  <a:pt x="53975" y="1082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CAFD699-61B8-4959-9E14-9C5431CCD4E4}"/>
              </a:ext>
            </a:extLst>
          </p:cNvPr>
          <p:cNvSpPr/>
          <p:nvPr/>
        </p:nvSpPr>
        <p:spPr>
          <a:xfrm>
            <a:off x="6643689" y="3005138"/>
            <a:ext cx="739775" cy="804862"/>
          </a:xfrm>
          <a:custGeom>
            <a:avLst/>
            <a:gdLst>
              <a:gd name="connsiteX0" fmla="*/ 433387 w 740568"/>
              <a:gd name="connsiteY0" fmla="*/ 507206 h 804862"/>
              <a:gd name="connsiteX1" fmla="*/ 323850 w 740568"/>
              <a:gd name="connsiteY1" fmla="*/ 621506 h 804862"/>
              <a:gd name="connsiteX2" fmla="*/ 271462 w 740568"/>
              <a:gd name="connsiteY2" fmla="*/ 669131 h 804862"/>
              <a:gd name="connsiteX3" fmla="*/ 252412 w 740568"/>
              <a:gd name="connsiteY3" fmla="*/ 683418 h 804862"/>
              <a:gd name="connsiteX4" fmla="*/ 0 w 740568"/>
              <a:gd name="connsiteY4" fmla="*/ 804862 h 804862"/>
              <a:gd name="connsiteX5" fmla="*/ 52387 w 740568"/>
              <a:gd name="connsiteY5" fmla="*/ 719137 h 804862"/>
              <a:gd name="connsiteX6" fmla="*/ 154781 w 740568"/>
              <a:gd name="connsiteY6" fmla="*/ 585787 h 804862"/>
              <a:gd name="connsiteX7" fmla="*/ 280987 w 740568"/>
              <a:gd name="connsiteY7" fmla="*/ 400050 h 804862"/>
              <a:gd name="connsiteX8" fmla="*/ 321468 w 740568"/>
              <a:gd name="connsiteY8" fmla="*/ 328612 h 804862"/>
              <a:gd name="connsiteX9" fmla="*/ 347662 w 740568"/>
              <a:gd name="connsiteY9" fmla="*/ 271462 h 804862"/>
              <a:gd name="connsiteX10" fmla="*/ 357187 w 740568"/>
              <a:gd name="connsiteY10" fmla="*/ 235743 h 804862"/>
              <a:gd name="connsiteX11" fmla="*/ 357187 w 740568"/>
              <a:gd name="connsiteY11" fmla="*/ 204787 h 804862"/>
              <a:gd name="connsiteX12" fmla="*/ 347662 w 740568"/>
              <a:gd name="connsiteY12" fmla="*/ 173831 h 804862"/>
              <a:gd name="connsiteX13" fmla="*/ 326231 w 740568"/>
              <a:gd name="connsiteY13" fmla="*/ 142875 h 804862"/>
              <a:gd name="connsiteX14" fmla="*/ 280987 w 740568"/>
              <a:gd name="connsiteY14" fmla="*/ 100012 h 804862"/>
              <a:gd name="connsiteX15" fmla="*/ 240506 w 740568"/>
              <a:gd name="connsiteY15" fmla="*/ 64293 h 804862"/>
              <a:gd name="connsiteX16" fmla="*/ 228600 w 740568"/>
              <a:gd name="connsiteY16" fmla="*/ 45243 h 804862"/>
              <a:gd name="connsiteX17" fmla="*/ 223837 w 740568"/>
              <a:gd name="connsiteY17" fmla="*/ 26193 h 804862"/>
              <a:gd name="connsiteX18" fmla="*/ 228600 w 740568"/>
              <a:gd name="connsiteY18" fmla="*/ 9525 h 804862"/>
              <a:gd name="connsiteX19" fmla="*/ 247650 w 740568"/>
              <a:gd name="connsiteY19" fmla="*/ 2381 h 804862"/>
              <a:gd name="connsiteX20" fmla="*/ 295275 w 740568"/>
              <a:gd name="connsiteY20" fmla="*/ 0 h 804862"/>
              <a:gd name="connsiteX21" fmla="*/ 381000 w 740568"/>
              <a:gd name="connsiteY21" fmla="*/ 16668 h 804862"/>
              <a:gd name="connsiteX22" fmla="*/ 490537 w 740568"/>
              <a:gd name="connsiteY22" fmla="*/ 54768 h 804862"/>
              <a:gd name="connsiteX23" fmla="*/ 611981 w 740568"/>
              <a:gd name="connsiteY23" fmla="*/ 104775 h 804862"/>
              <a:gd name="connsiteX24" fmla="*/ 700087 w 740568"/>
              <a:gd name="connsiteY24" fmla="*/ 147637 h 804862"/>
              <a:gd name="connsiteX25" fmla="*/ 728662 w 740568"/>
              <a:gd name="connsiteY25" fmla="*/ 164306 h 804862"/>
              <a:gd name="connsiteX26" fmla="*/ 738187 w 740568"/>
              <a:gd name="connsiteY26" fmla="*/ 185737 h 804862"/>
              <a:gd name="connsiteX27" fmla="*/ 740568 w 740568"/>
              <a:gd name="connsiteY27" fmla="*/ 207168 h 804862"/>
              <a:gd name="connsiteX28" fmla="*/ 733425 w 740568"/>
              <a:gd name="connsiteY28" fmla="*/ 233362 h 804862"/>
              <a:gd name="connsiteX29" fmla="*/ 711993 w 740568"/>
              <a:gd name="connsiteY29" fmla="*/ 247650 h 804862"/>
              <a:gd name="connsiteX30" fmla="*/ 659606 w 740568"/>
              <a:gd name="connsiteY30" fmla="*/ 280987 h 804862"/>
              <a:gd name="connsiteX31" fmla="*/ 433387 w 740568"/>
              <a:gd name="connsiteY31" fmla="*/ 507206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0568" h="804862">
                <a:moveTo>
                  <a:pt x="433387" y="507206"/>
                </a:moveTo>
                <a:lnTo>
                  <a:pt x="323850" y="621506"/>
                </a:lnTo>
                <a:lnTo>
                  <a:pt x="271462" y="669131"/>
                </a:lnTo>
                <a:lnTo>
                  <a:pt x="252412" y="683418"/>
                </a:lnTo>
                <a:lnTo>
                  <a:pt x="0" y="804862"/>
                </a:lnTo>
                <a:lnTo>
                  <a:pt x="52387" y="719137"/>
                </a:lnTo>
                <a:lnTo>
                  <a:pt x="154781" y="585787"/>
                </a:lnTo>
                <a:lnTo>
                  <a:pt x="280987" y="400050"/>
                </a:lnTo>
                <a:lnTo>
                  <a:pt x="321468" y="328612"/>
                </a:lnTo>
                <a:lnTo>
                  <a:pt x="347662" y="271462"/>
                </a:lnTo>
                <a:lnTo>
                  <a:pt x="357187" y="235743"/>
                </a:lnTo>
                <a:lnTo>
                  <a:pt x="357187" y="204787"/>
                </a:lnTo>
                <a:lnTo>
                  <a:pt x="347662" y="173831"/>
                </a:lnTo>
                <a:lnTo>
                  <a:pt x="326231" y="142875"/>
                </a:lnTo>
                <a:lnTo>
                  <a:pt x="280987" y="100012"/>
                </a:lnTo>
                <a:lnTo>
                  <a:pt x="240506" y="64293"/>
                </a:lnTo>
                <a:lnTo>
                  <a:pt x="228600" y="45243"/>
                </a:lnTo>
                <a:lnTo>
                  <a:pt x="223837" y="26193"/>
                </a:lnTo>
                <a:cubicBezTo>
                  <a:pt x="228851" y="11153"/>
                  <a:pt x="228600" y="16926"/>
                  <a:pt x="228600" y="9525"/>
                </a:cubicBezTo>
                <a:lnTo>
                  <a:pt x="247650" y="2381"/>
                </a:lnTo>
                <a:lnTo>
                  <a:pt x="295275" y="0"/>
                </a:lnTo>
                <a:lnTo>
                  <a:pt x="381000" y="16668"/>
                </a:lnTo>
                <a:lnTo>
                  <a:pt x="490537" y="54768"/>
                </a:lnTo>
                <a:lnTo>
                  <a:pt x="611981" y="104775"/>
                </a:lnTo>
                <a:lnTo>
                  <a:pt x="700087" y="147637"/>
                </a:lnTo>
                <a:lnTo>
                  <a:pt x="728662" y="164306"/>
                </a:lnTo>
                <a:lnTo>
                  <a:pt x="738187" y="185737"/>
                </a:lnTo>
                <a:lnTo>
                  <a:pt x="740568" y="207168"/>
                </a:lnTo>
                <a:lnTo>
                  <a:pt x="733425" y="233362"/>
                </a:lnTo>
                <a:lnTo>
                  <a:pt x="711993" y="247650"/>
                </a:lnTo>
                <a:lnTo>
                  <a:pt x="659606" y="280987"/>
                </a:lnTo>
                <a:lnTo>
                  <a:pt x="433387" y="5072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C8D40AD-2FF8-4DE8-940C-46068782A847}"/>
              </a:ext>
            </a:extLst>
          </p:cNvPr>
          <p:cNvSpPr/>
          <p:nvPr/>
        </p:nvSpPr>
        <p:spPr>
          <a:xfrm>
            <a:off x="5886451" y="3497263"/>
            <a:ext cx="2170113" cy="406400"/>
          </a:xfrm>
          <a:custGeom>
            <a:avLst/>
            <a:gdLst>
              <a:gd name="connsiteX0" fmla="*/ 726281 w 2169319"/>
              <a:gd name="connsiteY0" fmla="*/ 388144 h 404813"/>
              <a:gd name="connsiteX1" fmla="*/ 126206 w 2169319"/>
              <a:gd name="connsiteY1" fmla="*/ 404813 h 404813"/>
              <a:gd name="connsiteX2" fmla="*/ 0 w 2169319"/>
              <a:gd name="connsiteY2" fmla="*/ 326232 h 404813"/>
              <a:gd name="connsiteX3" fmla="*/ 152400 w 2169319"/>
              <a:gd name="connsiteY3" fmla="*/ 250032 h 404813"/>
              <a:gd name="connsiteX4" fmla="*/ 185738 w 2169319"/>
              <a:gd name="connsiteY4" fmla="*/ 247650 h 404813"/>
              <a:gd name="connsiteX5" fmla="*/ 392906 w 2169319"/>
              <a:gd name="connsiteY5" fmla="*/ 242888 h 404813"/>
              <a:gd name="connsiteX6" fmla="*/ 609600 w 2169319"/>
              <a:gd name="connsiteY6" fmla="*/ 230982 h 404813"/>
              <a:gd name="connsiteX7" fmla="*/ 921544 w 2169319"/>
              <a:gd name="connsiteY7" fmla="*/ 188119 h 404813"/>
              <a:gd name="connsiteX8" fmla="*/ 1038225 w 2169319"/>
              <a:gd name="connsiteY8" fmla="*/ 178594 h 404813"/>
              <a:gd name="connsiteX9" fmla="*/ 1259681 w 2169319"/>
              <a:gd name="connsiteY9" fmla="*/ 142875 h 404813"/>
              <a:gd name="connsiteX10" fmla="*/ 1554956 w 2169319"/>
              <a:gd name="connsiteY10" fmla="*/ 83344 h 404813"/>
              <a:gd name="connsiteX11" fmla="*/ 1626394 w 2169319"/>
              <a:gd name="connsiteY11" fmla="*/ 61913 h 404813"/>
              <a:gd name="connsiteX12" fmla="*/ 1721644 w 2169319"/>
              <a:gd name="connsiteY12" fmla="*/ 11907 h 404813"/>
              <a:gd name="connsiteX13" fmla="*/ 1747838 w 2169319"/>
              <a:gd name="connsiteY13" fmla="*/ 0 h 404813"/>
              <a:gd name="connsiteX14" fmla="*/ 1814513 w 2169319"/>
              <a:gd name="connsiteY14" fmla="*/ 7144 h 404813"/>
              <a:gd name="connsiteX15" fmla="*/ 1926431 w 2169319"/>
              <a:gd name="connsiteY15" fmla="*/ 23813 h 404813"/>
              <a:gd name="connsiteX16" fmla="*/ 2005013 w 2169319"/>
              <a:gd name="connsiteY16" fmla="*/ 42863 h 404813"/>
              <a:gd name="connsiteX17" fmla="*/ 2066925 w 2169319"/>
              <a:gd name="connsiteY17" fmla="*/ 64294 h 404813"/>
              <a:gd name="connsiteX18" fmla="*/ 2116931 w 2169319"/>
              <a:gd name="connsiteY18" fmla="*/ 90488 h 404813"/>
              <a:gd name="connsiteX19" fmla="*/ 2150269 w 2169319"/>
              <a:gd name="connsiteY19" fmla="*/ 111919 h 404813"/>
              <a:gd name="connsiteX20" fmla="*/ 2162175 w 2169319"/>
              <a:gd name="connsiteY20" fmla="*/ 123825 h 404813"/>
              <a:gd name="connsiteX21" fmla="*/ 2169319 w 2169319"/>
              <a:gd name="connsiteY21" fmla="*/ 145257 h 404813"/>
              <a:gd name="connsiteX22" fmla="*/ 2169319 w 2169319"/>
              <a:gd name="connsiteY22" fmla="*/ 180975 h 404813"/>
              <a:gd name="connsiteX23" fmla="*/ 2155031 w 2169319"/>
              <a:gd name="connsiteY23" fmla="*/ 207169 h 404813"/>
              <a:gd name="connsiteX24" fmla="*/ 2128838 w 2169319"/>
              <a:gd name="connsiteY24" fmla="*/ 235744 h 404813"/>
              <a:gd name="connsiteX25" fmla="*/ 2097881 w 2169319"/>
              <a:gd name="connsiteY25" fmla="*/ 247650 h 404813"/>
              <a:gd name="connsiteX26" fmla="*/ 2040731 w 2169319"/>
              <a:gd name="connsiteY26" fmla="*/ 261938 h 404813"/>
              <a:gd name="connsiteX27" fmla="*/ 1931194 w 2169319"/>
              <a:gd name="connsiteY27" fmla="*/ 266700 h 404813"/>
              <a:gd name="connsiteX28" fmla="*/ 1747838 w 2169319"/>
              <a:gd name="connsiteY28" fmla="*/ 283369 h 404813"/>
              <a:gd name="connsiteX29" fmla="*/ 1207294 w 2169319"/>
              <a:gd name="connsiteY29" fmla="*/ 345282 h 404813"/>
              <a:gd name="connsiteX30" fmla="*/ 1071563 w 2169319"/>
              <a:gd name="connsiteY30" fmla="*/ 361950 h 404813"/>
              <a:gd name="connsiteX31" fmla="*/ 726281 w 2169319"/>
              <a:gd name="connsiteY31" fmla="*/ 388144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69319" h="404813">
                <a:moveTo>
                  <a:pt x="726281" y="388144"/>
                </a:moveTo>
                <a:lnTo>
                  <a:pt x="126206" y="404813"/>
                </a:lnTo>
                <a:lnTo>
                  <a:pt x="0" y="326232"/>
                </a:lnTo>
                <a:lnTo>
                  <a:pt x="152400" y="250032"/>
                </a:lnTo>
                <a:lnTo>
                  <a:pt x="185738" y="247650"/>
                </a:lnTo>
                <a:lnTo>
                  <a:pt x="392906" y="242888"/>
                </a:lnTo>
                <a:lnTo>
                  <a:pt x="609600" y="230982"/>
                </a:lnTo>
                <a:lnTo>
                  <a:pt x="921544" y="188119"/>
                </a:lnTo>
                <a:lnTo>
                  <a:pt x="1038225" y="178594"/>
                </a:lnTo>
                <a:lnTo>
                  <a:pt x="1259681" y="142875"/>
                </a:lnTo>
                <a:lnTo>
                  <a:pt x="1554956" y="83344"/>
                </a:lnTo>
                <a:lnTo>
                  <a:pt x="1626394" y="61913"/>
                </a:lnTo>
                <a:lnTo>
                  <a:pt x="1721644" y="11907"/>
                </a:lnTo>
                <a:lnTo>
                  <a:pt x="1747838" y="0"/>
                </a:lnTo>
                <a:lnTo>
                  <a:pt x="1814513" y="7144"/>
                </a:lnTo>
                <a:lnTo>
                  <a:pt x="1926431" y="23813"/>
                </a:lnTo>
                <a:lnTo>
                  <a:pt x="2005013" y="42863"/>
                </a:lnTo>
                <a:lnTo>
                  <a:pt x="2066925" y="64294"/>
                </a:lnTo>
                <a:lnTo>
                  <a:pt x="2116931" y="90488"/>
                </a:lnTo>
                <a:lnTo>
                  <a:pt x="2150269" y="111919"/>
                </a:lnTo>
                <a:lnTo>
                  <a:pt x="2162175" y="123825"/>
                </a:lnTo>
                <a:lnTo>
                  <a:pt x="2169319" y="145257"/>
                </a:lnTo>
                <a:lnTo>
                  <a:pt x="2169319" y="180975"/>
                </a:lnTo>
                <a:lnTo>
                  <a:pt x="2155031" y="207169"/>
                </a:lnTo>
                <a:lnTo>
                  <a:pt x="2128838" y="235744"/>
                </a:lnTo>
                <a:lnTo>
                  <a:pt x="2097881" y="247650"/>
                </a:lnTo>
                <a:lnTo>
                  <a:pt x="2040731" y="261938"/>
                </a:lnTo>
                <a:lnTo>
                  <a:pt x="1931194" y="266700"/>
                </a:lnTo>
                <a:lnTo>
                  <a:pt x="1747838" y="283369"/>
                </a:lnTo>
                <a:lnTo>
                  <a:pt x="1207294" y="345282"/>
                </a:lnTo>
                <a:lnTo>
                  <a:pt x="1071563" y="361950"/>
                </a:lnTo>
                <a:lnTo>
                  <a:pt x="726281" y="3881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AC45D70-2AF9-400A-9CB9-B4D2C9D800EB}"/>
              </a:ext>
            </a:extLst>
          </p:cNvPr>
          <p:cNvSpPr/>
          <p:nvPr/>
        </p:nvSpPr>
        <p:spPr>
          <a:xfrm>
            <a:off x="6727826" y="3767138"/>
            <a:ext cx="385763" cy="1846262"/>
          </a:xfrm>
          <a:custGeom>
            <a:avLst/>
            <a:gdLst>
              <a:gd name="connsiteX0" fmla="*/ 120250 w 385802"/>
              <a:gd name="connsiteY0" fmla="*/ 774109 h 1846336"/>
              <a:gd name="connsiteX1" fmla="*/ 122755 w 385802"/>
              <a:gd name="connsiteY1" fmla="*/ 443421 h 1846336"/>
              <a:gd name="connsiteX2" fmla="*/ 120250 w 385802"/>
              <a:gd name="connsiteY2" fmla="*/ 338203 h 1846336"/>
              <a:gd name="connsiteX3" fmla="*/ 112734 w 385802"/>
              <a:gd name="connsiteY3" fmla="*/ 255531 h 1846336"/>
              <a:gd name="connsiteX4" fmla="*/ 97703 w 385802"/>
              <a:gd name="connsiteY4" fmla="*/ 192901 h 1846336"/>
              <a:gd name="connsiteX5" fmla="*/ 72651 w 385802"/>
              <a:gd name="connsiteY5" fmla="*/ 135281 h 1846336"/>
              <a:gd name="connsiteX6" fmla="*/ 0 w 385802"/>
              <a:gd name="connsiteY6" fmla="*/ 0 h 1846336"/>
              <a:gd name="connsiteX7" fmla="*/ 167849 w 385802"/>
              <a:gd name="connsiteY7" fmla="*/ 40083 h 1846336"/>
              <a:gd name="connsiteX8" fmla="*/ 255531 w 385802"/>
              <a:gd name="connsiteY8" fmla="*/ 90187 h 1846336"/>
              <a:gd name="connsiteX9" fmla="*/ 293109 w 385802"/>
              <a:gd name="connsiteY9" fmla="*/ 137786 h 1846336"/>
              <a:gd name="connsiteX10" fmla="*/ 348224 w 385802"/>
              <a:gd name="connsiteY10" fmla="*/ 207932 h 1846336"/>
              <a:gd name="connsiteX11" fmla="*/ 373276 w 385802"/>
              <a:gd name="connsiteY11" fmla="*/ 250521 h 1846336"/>
              <a:gd name="connsiteX12" fmla="*/ 385802 w 385802"/>
              <a:gd name="connsiteY12" fmla="*/ 285593 h 1846336"/>
              <a:gd name="connsiteX13" fmla="*/ 378286 w 385802"/>
              <a:gd name="connsiteY13" fmla="*/ 315656 h 1846336"/>
              <a:gd name="connsiteX14" fmla="*/ 355739 w 385802"/>
              <a:gd name="connsiteY14" fmla="*/ 370770 h 1846336"/>
              <a:gd name="connsiteX15" fmla="*/ 345718 w 385802"/>
              <a:gd name="connsiteY15" fmla="*/ 491020 h 1846336"/>
              <a:gd name="connsiteX16" fmla="*/ 343213 w 385802"/>
              <a:gd name="connsiteY16" fmla="*/ 1079744 h 1846336"/>
              <a:gd name="connsiteX17" fmla="*/ 340708 w 385802"/>
              <a:gd name="connsiteY17" fmla="*/ 1252603 h 1846336"/>
              <a:gd name="connsiteX18" fmla="*/ 330687 w 385802"/>
              <a:gd name="connsiteY18" fmla="*/ 1483082 h 1846336"/>
              <a:gd name="connsiteX19" fmla="*/ 320666 w 385802"/>
              <a:gd name="connsiteY19" fmla="*/ 1763665 h 1846336"/>
              <a:gd name="connsiteX20" fmla="*/ 212942 w 385802"/>
              <a:gd name="connsiteY20" fmla="*/ 1846336 h 1846336"/>
              <a:gd name="connsiteX21" fmla="*/ 97703 w 385802"/>
              <a:gd name="connsiteY21" fmla="*/ 1781201 h 1846336"/>
              <a:gd name="connsiteX22" fmla="*/ 107724 w 385802"/>
              <a:gd name="connsiteY22" fmla="*/ 1553227 h 1846336"/>
              <a:gd name="connsiteX23" fmla="*/ 120250 w 385802"/>
              <a:gd name="connsiteY23" fmla="*/ 1227551 h 1846336"/>
              <a:gd name="connsiteX24" fmla="*/ 120250 w 385802"/>
              <a:gd name="connsiteY24" fmla="*/ 774109 h 184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5802" h="1846336">
                <a:moveTo>
                  <a:pt x="120250" y="774109"/>
                </a:moveTo>
                <a:lnTo>
                  <a:pt x="122755" y="443421"/>
                </a:lnTo>
                <a:lnTo>
                  <a:pt x="120250" y="338203"/>
                </a:lnTo>
                <a:lnTo>
                  <a:pt x="112734" y="255531"/>
                </a:lnTo>
                <a:lnTo>
                  <a:pt x="97703" y="192901"/>
                </a:lnTo>
                <a:lnTo>
                  <a:pt x="72651" y="135281"/>
                </a:lnTo>
                <a:lnTo>
                  <a:pt x="0" y="0"/>
                </a:lnTo>
                <a:lnTo>
                  <a:pt x="167849" y="40083"/>
                </a:lnTo>
                <a:lnTo>
                  <a:pt x="255531" y="90187"/>
                </a:lnTo>
                <a:lnTo>
                  <a:pt x="293109" y="137786"/>
                </a:lnTo>
                <a:lnTo>
                  <a:pt x="348224" y="207932"/>
                </a:lnTo>
                <a:lnTo>
                  <a:pt x="373276" y="250521"/>
                </a:lnTo>
                <a:lnTo>
                  <a:pt x="385802" y="285593"/>
                </a:lnTo>
                <a:lnTo>
                  <a:pt x="378286" y="315656"/>
                </a:lnTo>
                <a:lnTo>
                  <a:pt x="355739" y="370770"/>
                </a:lnTo>
                <a:lnTo>
                  <a:pt x="345718" y="491020"/>
                </a:lnTo>
                <a:lnTo>
                  <a:pt x="343213" y="1079744"/>
                </a:lnTo>
                <a:lnTo>
                  <a:pt x="340708" y="1252603"/>
                </a:lnTo>
                <a:lnTo>
                  <a:pt x="330687" y="1483082"/>
                </a:lnTo>
                <a:lnTo>
                  <a:pt x="320666" y="1763665"/>
                </a:lnTo>
                <a:lnTo>
                  <a:pt x="212942" y="1846336"/>
                </a:lnTo>
                <a:lnTo>
                  <a:pt x="97703" y="1781201"/>
                </a:lnTo>
                <a:lnTo>
                  <a:pt x="107724" y="1553227"/>
                </a:lnTo>
                <a:lnTo>
                  <a:pt x="120250" y="1227551"/>
                </a:lnTo>
                <a:lnTo>
                  <a:pt x="120250" y="77410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01B43F2-67FE-412E-B4FD-9499AA43A23B}"/>
              </a:ext>
            </a:extLst>
          </p:cNvPr>
          <p:cNvSpPr/>
          <p:nvPr/>
        </p:nvSpPr>
        <p:spPr>
          <a:xfrm>
            <a:off x="5922963" y="4141789"/>
            <a:ext cx="1979612" cy="325437"/>
          </a:xfrm>
          <a:custGeom>
            <a:avLst/>
            <a:gdLst>
              <a:gd name="connsiteX0" fmla="*/ 496031 w 1979112"/>
              <a:gd name="connsiteY0" fmla="*/ 160333 h 325676"/>
              <a:gd name="connsiteX1" fmla="*/ 283088 w 1979112"/>
              <a:gd name="connsiteY1" fmla="*/ 170354 h 325676"/>
              <a:gd name="connsiteX2" fmla="*/ 135281 w 1979112"/>
              <a:gd name="connsiteY2" fmla="*/ 162838 h 325676"/>
              <a:gd name="connsiteX3" fmla="*/ 110229 w 1979112"/>
              <a:gd name="connsiteY3" fmla="*/ 165343 h 325676"/>
              <a:gd name="connsiteX4" fmla="*/ 0 w 1979112"/>
              <a:gd name="connsiteY4" fmla="*/ 212942 h 325676"/>
              <a:gd name="connsiteX5" fmla="*/ 105219 w 1979112"/>
              <a:gd name="connsiteY5" fmla="*/ 273067 h 325676"/>
              <a:gd name="connsiteX6" fmla="*/ 205427 w 1979112"/>
              <a:gd name="connsiteY6" fmla="*/ 298119 h 325676"/>
              <a:gd name="connsiteX7" fmla="*/ 355739 w 1979112"/>
              <a:gd name="connsiteY7" fmla="*/ 315656 h 325676"/>
              <a:gd name="connsiteX8" fmla="*/ 508557 w 1979112"/>
              <a:gd name="connsiteY8" fmla="*/ 320666 h 325676"/>
              <a:gd name="connsiteX9" fmla="*/ 663880 w 1979112"/>
              <a:gd name="connsiteY9" fmla="*/ 325676 h 325676"/>
              <a:gd name="connsiteX10" fmla="*/ 954483 w 1979112"/>
              <a:gd name="connsiteY10" fmla="*/ 315656 h 325676"/>
              <a:gd name="connsiteX11" fmla="*/ 1149889 w 1979112"/>
              <a:gd name="connsiteY11" fmla="*/ 298119 h 325676"/>
              <a:gd name="connsiteX12" fmla="*/ 1235066 w 1979112"/>
              <a:gd name="connsiteY12" fmla="*/ 288098 h 325676"/>
              <a:gd name="connsiteX13" fmla="*/ 1410431 w 1979112"/>
              <a:gd name="connsiteY13" fmla="*/ 270562 h 325676"/>
              <a:gd name="connsiteX14" fmla="*/ 1706045 w 1979112"/>
              <a:gd name="connsiteY14" fmla="*/ 237994 h 325676"/>
              <a:gd name="connsiteX15" fmla="*/ 1813769 w 1979112"/>
              <a:gd name="connsiteY15" fmla="*/ 227973 h 325676"/>
              <a:gd name="connsiteX16" fmla="*/ 1888925 w 1979112"/>
              <a:gd name="connsiteY16" fmla="*/ 212942 h 325676"/>
              <a:gd name="connsiteX17" fmla="*/ 1934019 w 1979112"/>
              <a:gd name="connsiteY17" fmla="*/ 192900 h 325676"/>
              <a:gd name="connsiteX18" fmla="*/ 1969092 w 1979112"/>
              <a:gd name="connsiteY18" fmla="*/ 167848 h 325676"/>
              <a:gd name="connsiteX19" fmla="*/ 1979112 w 1979112"/>
              <a:gd name="connsiteY19" fmla="*/ 145302 h 325676"/>
              <a:gd name="connsiteX20" fmla="*/ 1971597 w 1979112"/>
              <a:gd name="connsiteY20" fmla="*/ 117744 h 325676"/>
              <a:gd name="connsiteX21" fmla="*/ 1941534 w 1979112"/>
              <a:gd name="connsiteY21" fmla="*/ 87682 h 325676"/>
              <a:gd name="connsiteX22" fmla="*/ 1883915 w 1979112"/>
              <a:gd name="connsiteY22" fmla="*/ 47599 h 325676"/>
              <a:gd name="connsiteX23" fmla="*/ 1831305 w 1979112"/>
              <a:gd name="connsiteY23" fmla="*/ 25052 h 325676"/>
              <a:gd name="connsiteX24" fmla="*/ 1768675 w 1979112"/>
              <a:gd name="connsiteY24" fmla="*/ 7515 h 325676"/>
              <a:gd name="connsiteX25" fmla="*/ 1708550 w 1979112"/>
              <a:gd name="connsiteY25" fmla="*/ 0 h 325676"/>
              <a:gd name="connsiteX26" fmla="*/ 1658446 w 1979112"/>
              <a:gd name="connsiteY26" fmla="*/ 2505 h 325676"/>
              <a:gd name="connsiteX27" fmla="*/ 1615858 w 1979112"/>
              <a:gd name="connsiteY27" fmla="*/ 10020 h 325676"/>
              <a:gd name="connsiteX28" fmla="*/ 1523165 w 1979112"/>
              <a:gd name="connsiteY28" fmla="*/ 47599 h 325676"/>
              <a:gd name="connsiteX29" fmla="*/ 1455524 w 1979112"/>
              <a:gd name="connsiteY29" fmla="*/ 57619 h 325676"/>
              <a:gd name="connsiteX30" fmla="*/ 1144879 w 1979112"/>
              <a:gd name="connsiteY30" fmla="*/ 95197 h 325676"/>
              <a:gd name="connsiteX31" fmla="*/ 496031 w 1979112"/>
              <a:gd name="connsiteY31" fmla="*/ 160333 h 32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79112" h="325676">
                <a:moveTo>
                  <a:pt x="496031" y="160333"/>
                </a:moveTo>
                <a:lnTo>
                  <a:pt x="283088" y="170354"/>
                </a:lnTo>
                <a:lnTo>
                  <a:pt x="135281" y="162838"/>
                </a:lnTo>
                <a:lnTo>
                  <a:pt x="110229" y="165343"/>
                </a:lnTo>
                <a:cubicBezTo>
                  <a:pt x="73621" y="181519"/>
                  <a:pt x="40022" y="212942"/>
                  <a:pt x="0" y="212942"/>
                </a:cubicBezTo>
                <a:lnTo>
                  <a:pt x="105219" y="273067"/>
                </a:lnTo>
                <a:lnTo>
                  <a:pt x="205427" y="298119"/>
                </a:lnTo>
                <a:lnTo>
                  <a:pt x="355739" y="315656"/>
                </a:lnTo>
                <a:lnTo>
                  <a:pt x="508557" y="320666"/>
                </a:lnTo>
                <a:lnTo>
                  <a:pt x="663880" y="325676"/>
                </a:lnTo>
                <a:lnTo>
                  <a:pt x="954483" y="315656"/>
                </a:lnTo>
                <a:lnTo>
                  <a:pt x="1149889" y="298119"/>
                </a:lnTo>
                <a:lnTo>
                  <a:pt x="1235066" y="288098"/>
                </a:lnTo>
                <a:lnTo>
                  <a:pt x="1410431" y="270562"/>
                </a:lnTo>
                <a:lnTo>
                  <a:pt x="1706045" y="237994"/>
                </a:lnTo>
                <a:lnTo>
                  <a:pt x="1813769" y="227973"/>
                </a:lnTo>
                <a:lnTo>
                  <a:pt x="1888925" y="212942"/>
                </a:lnTo>
                <a:lnTo>
                  <a:pt x="1934019" y="192900"/>
                </a:lnTo>
                <a:lnTo>
                  <a:pt x="1969092" y="167848"/>
                </a:lnTo>
                <a:lnTo>
                  <a:pt x="1979112" y="145302"/>
                </a:lnTo>
                <a:lnTo>
                  <a:pt x="1971597" y="117744"/>
                </a:lnTo>
                <a:lnTo>
                  <a:pt x="1941534" y="87682"/>
                </a:lnTo>
                <a:lnTo>
                  <a:pt x="1883915" y="47599"/>
                </a:lnTo>
                <a:lnTo>
                  <a:pt x="1831305" y="25052"/>
                </a:lnTo>
                <a:lnTo>
                  <a:pt x="1768675" y="7515"/>
                </a:lnTo>
                <a:lnTo>
                  <a:pt x="1708550" y="0"/>
                </a:lnTo>
                <a:lnTo>
                  <a:pt x="1658446" y="2505"/>
                </a:lnTo>
                <a:lnTo>
                  <a:pt x="1615858" y="10020"/>
                </a:lnTo>
                <a:lnTo>
                  <a:pt x="1523165" y="47599"/>
                </a:lnTo>
                <a:lnTo>
                  <a:pt x="1455524" y="57619"/>
                </a:lnTo>
                <a:lnTo>
                  <a:pt x="1144879" y="95197"/>
                </a:lnTo>
                <a:lnTo>
                  <a:pt x="496031" y="16033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7DB2A5F-273D-400A-BCCD-A673B9FF455F}"/>
              </a:ext>
            </a:extLst>
          </p:cNvPr>
          <p:cNvSpPr/>
          <p:nvPr/>
        </p:nvSpPr>
        <p:spPr>
          <a:xfrm>
            <a:off x="5867401" y="4719638"/>
            <a:ext cx="2011363" cy="328612"/>
          </a:xfrm>
          <a:custGeom>
            <a:avLst/>
            <a:gdLst>
              <a:gd name="connsiteX0" fmla="*/ 851769 w 2011680"/>
              <a:gd name="connsiteY0" fmla="*/ 132776 h 328182"/>
              <a:gd name="connsiteX1" fmla="*/ 576197 w 2011680"/>
              <a:gd name="connsiteY1" fmla="*/ 157828 h 328182"/>
              <a:gd name="connsiteX2" fmla="*/ 278077 w 2011680"/>
              <a:gd name="connsiteY2" fmla="*/ 170354 h 328182"/>
              <a:gd name="connsiteX3" fmla="*/ 142796 w 2011680"/>
              <a:gd name="connsiteY3" fmla="*/ 165344 h 328182"/>
              <a:gd name="connsiteX4" fmla="*/ 0 w 2011680"/>
              <a:gd name="connsiteY4" fmla="*/ 215448 h 328182"/>
              <a:gd name="connsiteX5" fmla="*/ 155322 w 2011680"/>
              <a:gd name="connsiteY5" fmla="*/ 323172 h 328182"/>
              <a:gd name="connsiteX6" fmla="*/ 270562 w 2011680"/>
              <a:gd name="connsiteY6" fmla="*/ 328182 h 328182"/>
              <a:gd name="connsiteX7" fmla="*/ 413358 w 2011680"/>
              <a:gd name="connsiteY7" fmla="*/ 328182 h 328182"/>
              <a:gd name="connsiteX8" fmla="*/ 611270 w 2011680"/>
              <a:gd name="connsiteY8" fmla="*/ 320666 h 328182"/>
              <a:gd name="connsiteX9" fmla="*/ 731520 w 2011680"/>
              <a:gd name="connsiteY9" fmla="*/ 315656 h 328182"/>
              <a:gd name="connsiteX10" fmla="*/ 997071 w 2011680"/>
              <a:gd name="connsiteY10" fmla="*/ 295614 h 328182"/>
              <a:gd name="connsiteX11" fmla="*/ 1202498 w 2011680"/>
              <a:gd name="connsiteY11" fmla="*/ 278078 h 328182"/>
              <a:gd name="connsiteX12" fmla="*/ 1387883 w 2011680"/>
              <a:gd name="connsiteY12" fmla="*/ 268057 h 328182"/>
              <a:gd name="connsiteX13" fmla="*/ 1698529 w 2011680"/>
              <a:gd name="connsiteY13" fmla="*/ 255531 h 328182"/>
              <a:gd name="connsiteX14" fmla="*/ 1873893 w 2011680"/>
              <a:gd name="connsiteY14" fmla="*/ 250521 h 328182"/>
              <a:gd name="connsiteX15" fmla="*/ 1956565 w 2011680"/>
              <a:gd name="connsiteY15" fmla="*/ 237995 h 328182"/>
              <a:gd name="connsiteX16" fmla="*/ 1989133 w 2011680"/>
              <a:gd name="connsiteY16" fmla="*/ 222963 h 328182"/>
              <a:gd name="connsiteX17" fmla="*/ 2009174 w 2011680"/>
              <a:gd name="connsiteY17" fmla="*/ 202922 h 328182"/>
              <a:gd name="connsiteX18" fmla="*/ 2011680 w 2011680"/>
              <a:gd name="connsiteY18" fmla="*/ 175365 h 328182"/>
              <a:gd name="connsiteX19" fmla="*/ 1999154 w 2011680"/>
              <a:gd name="connsiteY19" fmla="*/ 147807 h 328182"/>
              <a:gd name="connsiteX20" fmla="*/ 1964081 w 2011680"/>
              <a:gd name="connsiteY20" fmla="*/ 120250 h 328182"/>
              <a:gd name="connsiteX21" fmla="*/ 1746128 w 2011680"/>
              <a:gd name="connsiteY21" fmla="*/ 32568 h 328182"/>
              <a:gd name="connsiteX22" fmla="*/ 1643414 w 2011680"/>
              <a:gd name="connsiteY22" fmla="*/ 0 h 328182"/>
              <a:gd name="connsiteX23" fmla="*/ 1538196 w 2011680"/>
              <a:gd name="connsiteY23" fmla="*/ 35073 h 328182"/>
              <a:gd name="connsiteX24" fmla="*/ 1427967 w 2011680"/>
              <a:gd name="connsiteY24" fmla="*/ 60125 h 328182"/>
              <a:gd name="connsiteX25" fmla="*/ 1157404 w 2011680"/>
              <a:gd name="connsiteY25" fmla="*/ 105219 h 328182"/>
              <a:gd name="connsiteX26" fmla="*/ 851769 w 2011680"/>
              <a:gd name="connsiteY26" fmla="*/ 132776 h 32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11680" h="328182">
                <a:moveTo>
                  <a:pt x="851769" y="132776"/>
                </a:moveTo>
                <a:lnTo>
                  <a:pt x="576197" y="157828"/>
                </a:lnTo>
                <a:lnTo>
                  <a:pt x="278077" y="170354"/>
                </a:lnTo>
                <a:lnTo>
                  <a:pt x="142796" y="165344"/>
                </a:lnTo>
                <a:lnTo>
                  <a:pt x="0" y="215448"/>
                </a:lnTo>
                <a:lnTo>
                  <a:pt x="155322" y="323172"/>
                </a:lnTo>
                <a:lnTo>
                  <a:pt x="270562" y="328182"/>
                </a:lnTo>
                <a:lnTo>
                  <a:pt x="413358" y="328182"/>
                </a:lnTo>
                <a:lnTo>
                  <a:pt x="611270" y="320666"/>
                </a:lnTo>
                <a:lnTo>
                  <a:pt x="731520" y="315656"/>
                </a:lnTo>
                <a:lnTo>
                  <a:pt x="997071" y="295614"/>
                </a:lnTo>
                <a:lnTo>
                  <a:pt x="1202498" y="278078"/>
                </a:lnTo>
                <a:lnTo>
                  <a:pt x="1387883" y="268057"/>
                </a:lnTo>
                <a:lnTo>
                  <a:pt x="1698529" y="255531"/>
                </a:lnTo>
                <a:lnTo>
                  <a:pt x="1873893" y="250521"/>
                </a:lnTo>
                <a:lnTo>
                  <a:pt x="1956565" y="237995"/>
                </a:lnTo>
                <a:lnTo>
                  <a:pt x="1989133" y="222963"/>
                </a:lnTo>
                <a:lnTo>
                  <a:pt x="2009174" y="202922"/>
                </a:lnTo>
                <a:lnTo>
                  <a:pt x="2011680" y="175365"/>
                </a:lnTo>
                <a:lnTo>
                  <a:pt x="1999154" y="147807"/>
                </a:lnTo>
                <a:lnTo>
                  <a:pt x="1964081" y="120250"/>
                </a:lnTo>
                <a:lnTo>
                  <a:pt x="1746128" y="32568"/>
                </a:lnTo>
                <a:lnTo>
                  <a:pt x="1643414" y="0"/>
                </a:lnTo>
                <a:lnTo>
                  <a:pt x="1538196" y="35073"/>
                </a:lnTo>
                <a:lnTo>
                  <a:pt x="1427967" y="60125"/>
                </a:lnTo>
                <a:lnTo>
                  <a:pt x="1157404" y="105219"/>
                </a:lnTo>
                <a:lnTo>
                  <a:pt x="851769" y="13277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1914463-CB37-413B-B2FC-2ABDDB2D1636}"/>
              </a:ext>
            </a:extLst>
          </p:cNvPr>
          <p:cNvSpPr/>
          <p:nvPr/>
        </p:nvSpPr>
        <p:spPr>
          <a:xfrm>
            <a:off x="5865814" y="5424488"/>
            <a:ext cx="2435225" cy="330200"/>
          </a:xfrm>
          <a:custGeom>
            <a:avLst/>
            <a:gdLst>
              <a:gd name="connsiteX0" fmla="*/ 894359 w 2435060"/>
              <a:gd name="connsiteY0" fmla="*/ 283088 h 330687"/>
              <a:gd name="connsiteX1" fmla="*/ 1114817 w 2435060"/>
              <a:gd name="connsiteY1" fmla="*/ 273067 h 330687"/>
              <a:gd name="connsiteX2" fmla="*/ 1427967 w 2435060"/>
              <a:gd name="connsiteY2" fmla="*/ 265552 h 330687"/>
              <a:gd name="connsiteX3" fmla="*/ 1503124 w 2435060"/>
              <a:gd name="connsiteY3" fmla="*/ 265552 h 330687"/>
              <a:gd name="connsiteX4" fmla="*/ 1650931 w 2435060"/>
              <a:gd name="connsiteY4" fmla="*/ 263046 h 330687"/>
              <a:gd name="connsiteX5" fmla="*/ 1768675 w 2435060"/>
              <a:gd name="connsiteY5" fmla="*/ 265552 h 330687"/>
              <a:gd name="connsiteX6" fmla="*/ 1903956 w 2435060"/>
              <a:gd name="connsiteY6" fmla="*/ 270562 h 330687"/>
              <a:gd name="connsiteX7" fmla="*/ 2039238 w 2435060"/>
              <a:gd name="connsiteY7" fmla="*/ 285593 h 330687"/>
              <a:gd name="connsiteX8" fmla="*/ 2141951 w 2435060"/>
              <a:gd name="connsiteY8" fmla="*/ 298119 h 330687"/>
              <a:gd name="connsiteX9" fmla="*/ 2234644 w 2435060"/>
              <a:gd name="connsiteY9" fmla="*/ 310645 h 330687"/>
              <a:gd name="connsiteX10" fmla="*/ 2317315 w 2435060"/>
              <a:gd name="connsiteY10" fmla="*/ 325677 h 330687"/>
              <a:gd name="connsiteX11" fmla="*/ 2349883 w 2435060"/>
              <a:gd name="connsiteY11" fmla="*/ 328182 h 330687"/>
              <a:gd name="connsiteX12" fmla="*/ 2379946 w 2435060"/>
              <a:gd name="connsiteY12" fmla="*/ 318161 h 330687"/>
              <a:gd name="connsiteX13" fmla="*/ 2420029 w 2435060"/>
              <a:gd name="connsiteY13" fmla="*/ 293109 h 330687"/>
              <a:gd name="connsiteX14" fmla="*/ 2430050 w 2435060"/>
              <a:gd name="connsiteY14" fmla="*/ 273067 h 330687"/>
              <a:gd name="connsiteX15" fmla="*/ 2435060 w 2435060"/>
              <a:gd name="connsiteY15" fmla="*/ 250520 h 330687"/>
              <a:gd name="connsiteX16" fmla="*/ 2415018 w 2435060"/>
              <a:gd name="connsiteY16" fmla="*/ 220458 h 330687"/>
              <a:gd name="connsiteX17" fmla="*/ 2324831 w 2435060"/>
              <a:gd name="connsiteY17" fmla="*/ 157828 h 330687"/>
              <a:gd name="connsiteX18" fmla="*/ 2194560 w 2435060"/>
              <a:gd name="connsiteY18" fmla="*/ 77661 h 330687"/>
              <a:gd name="connsiteX19" fmla="*/ 2091847 w 2435060"/>
              <a:gd name="connsiteY19" fmla="*/ 22547 h 330687"/>
              <a:gd name="connsiteX20" fmla="*/ 2029217 w 2435060"/>
              <a:gd name="connsiteY20" fmla="*/ 0 h 330687"/>
              <a:gd name="connsiteX21" fmla="*/ 1984123 w 2435060"/>
              <a:gd name="connsiteY21" fmla="*/ 10021 h 330687"/>
              <a:gd name="connsiteX22" fmla="*/ 1878904 w 2435060"/>
              <a:gd name="connsiteY22" fmla="*/ 40083 h 330687"/>
              <a:gd name="connsiteX23" fmla="*/ 1548217 w 2435060"/>
              <a:gd name="connsiteY23" fmla="*/ 62630 h 330687"/>
              <a:gd name="connsiteX24" fmla="*/ 741541 w 2435060"/>
              <a:gd name="connsiteY24" fmla="*/ 122755 h 330687"/>
              <a:gd name="connsiteX25" fmla="*/ 300625 w 2435060"/>
              <a:gd name="connsiteY25" fmla="*/ 160333 h 330687"/>
              <a:gd name="connsiteX26" fmla="*/ 122755 w 2435060"/>
              <a:gd name="connsiteY26" fmla="*/ 172859 h 330687"/>
              <a:gd name="connsiteX27" fmla="*/ 0 w 2435060"/>
              <a:gd name="connsiteY27" fmla="*/ 253026 h 330687"/>
              <a:gd name="connsiteX28" fmla="*/ 132776 w 2435060"/>
              <a:gd name="connsiteY28" fmla="*/ 330687 h 330687"/>
              <a:gd name="connsiteX29" fmla="*/ 303130 w 2435060"/>
              <a:gd name="connsiteY29" fmla="*/ 318161 h 330687"/>
              <a:gd name="connsiteX30" fmla="*/ 548640 w 2435060"/>
              <a:gd name="connsiteY30" fmla="*/ 303130 h 330687"/>
              <a:gd name="connsiteX31" fmla="*/ 729015 w 2435060"/>
              <a:gd name="connsiteY31" fmla="*/ 293109 h 330687"/>
              <a:gd name="connsiteX32" fmla="*/ 894359 w 2435060"/>
              <a:gd name="connsiteY32" fmla="*/ 283088 h 33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35060" h="330687">
                <a:moveTo>
                  <a:pt x="894359" y="283088"/>
                </a:moveTo>
                <a:lnTo>
                  <a:pt x="1114817" y="273067"/>
                </a:lnTo>
                <a:lnTo>
                  <a:pt x="1427967" y="265552"/>
                </a:lnTo>
                <a:lnTo>
                  <a:pt x="1503124" y="265552"/>
                </a:lnTo>
                <a:lnTo>
                  <a:pt x="1650931" y="263046"/>
                </a:lnTo>
                <a:lnTo>
                  <a:pt x="1768675" y="265552"/>
                </a:lnTo>
                <a:lnTo>
                  <a:pt x="1903956" y="270562"/>
                </a:lnTo>
                <a:lnTo>
                  <a:pt x="2039238" y="285593"/>
                </a:lnTo>
                <a:lnTo>
                  <a:pt x="2141951" y="298119"/>
                </a:lnTo>
                <a:lnTo>
                  <a:pt x="2234644" y="310645"/>
                </a:lnTo>
                <a:lnTo>
                  <a:pt x="2317315" y="325677"/>
                </a:lnTo>
                <a:lnTo>
                  <a:pt x="2349883" y="328182"/>
                </a:lnTo>
                <a:lnTo>
                  <a:pt x="2379946" y="318161"/>
                </a:lnTo>
                <a:lnTo>
                  <a:pt x="2420029" y="293109"/>
                </a:lnTo>
                <a:lnTo>
                  <a:pt x="2430050" y="273067"/>
                </a:lnTo>
                <a:lnTo>
                  <a:pt x="2435060" y="250520"/>
                </a:lnTo>
                <a:lnTo>
                  <a:pt x="2415018" y="220458"/>
                </a:lnTo>
                <a:lnTo>
                  <a:pt x="2324831" y="157828"/>
                </a:lnTo>
                <a:lnTo>
                  <a:pt x="2194560" y="77661"/>
                </a:lnTo>
                <a:lnTo>
                  <a:pt x="2091847" y="22547"/>
                </a:lnTo>
                <a:lnTo>
                  <a:pt x="2029217" y="0"/>
                </a:lnTo>
                <a:lnTo>
                  <a:pt x="1984123" y="10021"/>
                </a:lnTo>
                <a:lnTo>
                  <a:pt x="1878904" y="40083"/>
                </a:lnTo>
                <a:lnTo>
                  <a:pt x="1548217" y="62630"/>
                </a:lnTo>
                <a:lnTo>
                  <a:pt x="741541" y="122755"/>
                </a:lnTo>
                <a:lnTo>
                  <a:pt x="300625" y="160333"/>
                </a:lnTo>
                <a:lnTo>
                  <a:pt x="122755" y="172859"/>
                </a:lnTo>
                <a:lnTo>
                  <a:pt x="0" y="253026"/>
                </a:lnTo>
                <a:lnTo>
                  <a:pt x="132776" y="330687"/>
                </a:lnTo>
                <a:cubicBezTo>
                  <a:pt x="189556" y="326450"/>
                  <a:pt x="246192" y="318161"/>
                  <a:pt x="303130" y="318161"/>
                </a:cubicBezTo>
                <a:lnTo>
                  <a:pt x="548640" y="303130"/>
                </a:lnTo>
                <a:lnTo>
                  <a:pt x="729015" y="293109"/>
                </a:lnTo>
                <a:lnTo>
                  <a:pt x="894359" y="2830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0564ED-D2D9-4069-9A04-2400F99B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581" y="1374637"/>
            <a:ext cx="4499238" cy="46516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A8AB7B-B160-4B37-80B7-BEDA89537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1" y="1418949"/>
            <a:ext cx="4499238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0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3CC508-04A3-4A6F-A99F-B819E6356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103174"/>
            <a:ext cx="4499238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B2D73D56-C077-4D69-8227-BDB23FA3EE7B}"/>
              </a:ext>
            </a:extLst>
          </p:cNvPr>
          <p:cNvSpPr/>
          <p:nvPr/>
        </p:nvSpPr>
        <p:spPr>
          <a:xfrm>
            <a:off x="4087813" y="2498725"/>
            <a:ext cx="461962" cy="3009900"/>
          </a:xfrm>
          <a:custGeom>
            <a:avLst/>
            <a:gdLst>
              <a:gd name="connsiteX0" fmla="*/ 422910 w 461010"/>
              <a:gd name="connsiteY0" fmla="*/ 842010 h 3009900"/>
              <a:gd name="connsiteX1" fmla="*/ 434340 w 461010"/>
              <a:gd name="connsiteY1" fmla="*/ 544830 h 3009900"/>
              <a:gd name="connsiteX2" fmla="*/ 441960 w 461010"/>
              <a:gd name="connsiteY2" fmla="*/ 331470 h 3009900"/>
              <a:gd name="connsiteX3" fmla="*/ 461010 w 461010"/>
              <a:gd name="connsiteY3" fmla="*/ 232410 h 3009900"/>
              <a:gd name="connsiteX4" fmla="*/ 426720 w 461010"/>
              <a:gd name="connsiteY4" fmla="*/ 125730 h 3009900"/>
              <a:gd name="connsiteX5" fmla="*/ 236220 w 461010"/>
              <a:gd name="connsiteY5" fmla="*/ 72390 h 3009900"/>
              <a:gd name="connsiteX6" fmla="*/ 118110 w 461010"/>
              <a:gd name="connsiteY6" fmla="*/ 38100 h 3009900"/>
              <a:gd name="connsiteX7" fmla="*/ 38100 w 461010"/>
              <a:gd name="connsiteY7" fmla="*/ 11430 h 3009900"/>
              <a:gd name="connsiteX8" fmla="*/ 11430 w 461010"/>
              <a:gd name="connsiteY8" fmla="*/ 0 h 3009900"/>
              <a:gd name="connsiteX9" fmla="*/ 0 w 461010"/>
              <a:gd name="connsiteY9" fmla="*/ 22860 h 3009900"/>
              <a:gd name="connsiteX10" fmla="*/ 7620 w 461010"/>
              <a:gd name="connsiteY10" fmla="*/ 53340 h 3009900"/>
              <a:gd name="connsiteX11" fmla="*/ 34290 w 461010"/>
              <a:gd name="connsiteY11" fmla="*/ 80010 h 3009900"/>
              <a:gd name="connsiteX12" fmla="*/ 87630 w 461010"/>
              <a:gd name="connsiteY12" fmla="*/ 148590 h 3009900"/>
              <a:gd name="connsiteX13" fmla="*/ 129540 w 461010"/>
              <a:gd name="connsiteY13" fmla="*/ 205740 h 3009900"/>
              <a:gd name="connsiteX14" fmla="*/ 167640 w 461010"/>
              <a:gd name="connsiteY14" fmla="*/ 285750 h 3009900"/>
              <a:gd name="connsiteX15" fmla="*/ 190500 w 461010"/>
              <a:gd name="connsiteY15" fmla="*/ 369570 h 3009900"/>
              <a:gd name="connsiteX16" fmla="*/ 194310 w 461010"/>
              <a:gd name="connsiteY16" fmla="*/ 426720 h 3009900"/>
              <a:gd name="connsiteX17" fmla="*/ 175260 w 461010"/>
              <a:gd name="connsiteY17" fmla="*/ 822960 h 3009900"/>
              <a:gd name="connsiteX18" fmla="*/ 160020 w 461010"/>
              <a:gd name="connsiteY18" fmla="*/ 1245870 h 3009900"/>
              <a:gd name="connsiteX19" fmla="*/ 140970 w 461010"/>
              <a:gd name="connsiteY19" fmla="*/ 1588770 h 3009900"/>
              <a:gd name="connsiteX20" fmla="*/ 118110 w 461010"/>
              <a:gd name="connsiteY20" fmla="*/ 2015490 h 3009900"/>
              <a:gd name="connsiteX21" fmla="*/ 102870 w 461010"/>
              <a:gd name="connsiteY21" fmla="*/ 2263140 h 3009900"/>
              <a:gd name="connsiteX22" fmla="*/ 83820 w 461010"/>
              <a:gd name="connsiteY22" fmla="*/ 2510790 h 3009900"/>
              <a:gd name="connsiteX23" fmla="*/ 83820 w 461010"/>
              <a:gd name="connsiteY23" fmla="*/ 2598420 h 3009900"/>
              <a:gd name="connsiteX24" fmla="*/ 91440 w 461010"/>
              <a:gd name="connsiteY24" fmla="*/ 2651760 h 3009900"/>
              <a:gd name="connsiteX25" fmla="*/ 106680 w 461010"/>
              <a:gd name="connsiteY25" fmla="*/ 2724150 h 3009900"/>
              <a:gd name="connsiteX26" fmla="*/ 137160 w 461010"/>
              <a:gd name="connsiteY26" fmla="*/ 2815590 h 3009900"/>
              <a:gd name="connsiteX27" fmla="*/ 186690 w 461010"/>
              <a:gd name="connsiteY27" fmla="*/ 2914650 h 3009900"/>
              <a:gd name="connsiteX28" fmla="*/ 228600 w 461010"/>
              <a:gd name="connsiteY28" fmla="*/ 2975610 h 3009900"/>
              <a:gd name="connsiteX29" fmla="*/ 262890 w 461010"/>
              <a:gd name="connsiteY29" fmla="*/ 3002280 h 3009900"/>
              <a:gd name="connsiteX30" fmla="*/ 297180 w 461010"/>
              <a:gd name="connsiteY30" fmla="*/ 3009900 h 3009900"/>
              <a:gd name="connsiteX31" fmla="*/ 323850 w 461010"/>
              <a:gd name="connsiteY31" fmla="*/ 2990850 h 3009900"/>
              <a:gd name="connsiteX32" fmla="*/ 350520 w 461010"/>
              <a:gd name="connsiteY32" fmla="*/ 2929890 h 3009900"/>
              <a:gd name="connsiteX33" fmla="*/ 373380 w 461010"/>
              <a:gd name="connsiteY33" fmla="*/ 2823210 h 3009900"/>
              <a:gd name="connsiteX34" fmla="*/ 377190 w 461010"/>
              <a:gd name="connsiteY34" fmla="*/ 2556510 h 3009900"/>
              <a:gd name="connsiteX35" fmla="*/ 400050 w 461010"/>
              <a:gd name="connsiteY35" fmla="*/ 1760220 h 3009900"/>
              <a:gd name="connsiteX36" fmla="*/ 422910 w 461010"/>
              <a:gd name="connsiteY36" fmla="*/ 84201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1010" h="3009900">
                <a:moveTo>
                  <a:pt x="422910" y="842010"/>
                </a:moveTo>
                <a:lnTo>
                  <a:pt x="434340" y="544830"/>
                </a:lnTo>
                <a:lnTo>
                  <a:pt x="441960" y="331470"/>
                </a:lnTo>
                <a:lnTo>
                  <a:pt x="461010" y="232410"/>
                </a:lnTo>
                <a:lnTo>
                  <a:pt x="426720" y="125730"/>
                </a:lnTo>
                <a:lnTo>
                  <a:pt x="236220" y="72390"/>
                </a:lnTo>
                <a:lnTo>
                  <a:pt x="118110" y="38100"/>
                </a:lnTo>
                <a:lnTo>
                  <a:pt x="38100" y="11430"/>
                </a:lnTo>
                <a:lnTo>
                  <a:pt x="11430" y="0"/>
                </a:lnTo>
                <a:lnTo>
                  <a:pt x="0" y="22860"/>
                </a:lnTo>
                <a:lnTo>
                  <a:pt x="7620" y="53340"/>
                </a:lnTo>
                <a:lnTo>
                  <a:pt x="34290" y="80010"/>
                </a:lnTo>
                <a:lnTo>
                  <a:pt x="87630" y="148590"/>
                </a:lnTo>
                <a:lnTo>
                  <a:pt x="129540" y="205740"/>
                </a:lnTo>
                <a:lnTo>
                  <a:pt x="167640" y="285750"/>
                </a:lnTo>
                <a:lnTo>
                  <a:pt x="190500" y="369570"/>
                </a:lnTo>
                <a:lnTo>
                  <a:pt x="194310" y="426720"/>
                </a:lnTo>
                <a:lnTo>
                  <a:pt x="175260" y="822960"/>
                </a:lnTo>
                <a:lnTo>
                  <a:pt x="160020" y="1245870"/>
                </a:lnTo>
                <a:lnTo>
                  <a:pt x="140970" y="1588770"/>
                </a:lnTo>
                <a:lnTo>
                  <a:pt x="118110" y="2015490"/>
                </a:lnTo>
                <a:lnTo>
                  <a:pt x="102870" y="2263140"/>
                </a:lnTo>
                <a:lnTo>
                  <a:pt x="83820" y="2510790"/>
                </a:lnTo>
                <a:lnTo>
                  <a:pt x="83820" y="2598420"/>
                </a:lnTo>
                <a:lnTo>
                  <a:pt x="91440" y="2651760"/>
                </a:lnTo>
                <a:lnTo>
                  <a:pt x="106680" y="2724150"/>
                </a:lnTo>
                <a:lnTo>
                  <a:pt x="137160" y="2815590"/>
                </a:lnTo>
                <a:lnTo>
                  <a:pt x="186690" y="2914650"/>
                </a:lnTo>
                <a:lnTo>
                  <a:pt x="228600" y="2975610"/>
                </a:lnTo>
                <a:lnTo>
                  <a:pt x="262890" y="3002280"/>
                </a:lnTo>
                <a:lnTo>
                  <a:pt x="297180" y="3009900"/>
                </a:lnTo>
                <a:lnTo>
                  <a:pt x="323850" y="2990850"/>
                </a:lnTo>
                <a:lnTo>
                  <a:pt x="350520" y="2929890"/>
                </a:lnTo>
                <a:lnTo>
                  <a:pt x="373380" y="2823210"/>
                </a:lnTo>
                <a:lnTo>
                  <a:pt x="377190" y="2556510"/>
                </a:lnTo>
                <a:lnTo>
                  <a:pt x="400050" y="1760220"/>
                </a:lnTo>
                <a:lnTo>
                  <a:pt x="422910" y="8420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87FC3F41-93FB-4AEE-B6C0-9520E1566A08}"/>
              </a:ext>
            </a:extLst>
          </p:cNvPr>
          <p:cNvSpPr/>
          <p:nvPr/>
        </p:nvSpPr>
        <p:spPr>
          <a:xfrm>
            <a:off x="4676775" y="3490914"/>
            <a:ext cx="1614488" cy="1558925"/>
          </a:xfrm>
          <a:custGeom>
            <a:avLst/>
            <a:gdLst>
              <a:gd name="connsiteX0" fmla="*/ 997744 w 1614488"/>
              <a:gd name="connsiteY0" fmla="*/ 595312 h 1559718"/>
              <a:gd name="connsiteX1" fmla="*/ 1123950 w 1614488"/>
              <a:gd name="connsiteY1" fmla="*/ 452437 h 1559718"/>
              <a:gd name="connsiteX2" fmla="*/ 1195388 w 1614488"/>
              <a:gd name="connsiteY2" fmla="*/ 364331 h 1559718"/>
              <a:gd name="connsiteX3" fmla="*/ 1212056 w 1614488"/>
              <a:gd name="connsiteY3" fmla="*/ 338137 h 1559718"/>
              <a:gd name="connsiteX4" fmla="*/ 1226344 w 1614488"/>
              <a:gd name="connsiteY4" fmla="*/ 302418 h 1559718"/>
              <a:gd name="connsiteX5" fmla="*/ 1233488 w 1614488"/>
              <a:gd name="connsiteY5" fmla="*/ 259556 h 1559718"/>
              <a:gd name="connsiteX6" fmla="*/ 1233488 w 1614488"/>
              <a:gd name="connsiteY6" fmla="*/ 219075 h 1559718"/>
              <a:gd name="connsiteX7" fmla="*/ 1221581 w 1614488"/>
              <a:gd name="connsiteY7" fmla="*/ 171450 h 1559718"/>
              <a:gd name="connsiteX8" fmla="*/ 1200150 w 1614488"/>
              <a:gd name="connsiteY8" fmla="*/ 130968 h 1559718"/>
              <a:gd name="connsiteX9" fmla="*/ 1171575 w 1614488"/>
              <a:gd name="connsiteY9" fmla="*/ 97631 h 1559718"/>
              <a:gd name="connsiteX10" fmla="*/ 1143000 w 1614488"/>
              <a:gd name="connsiteY10" fmla="*/ 76200 h 1559718"/>
              <a:gd name="connsiteX11" fmla="*/ 1126331 w 1614488"/>
              <a:gd name="connsiteY11" fmla="*/ 52387 h 1559718"/>
              <a:gd name="connsiteX12" fmla="*/ 1121569 w 1614488"/>
              <a:gd name="connsiteY12" fmla="*/ 23812 h 1559718"/>
              <a:gd name="connsiteX13" fmla="*/ 1128713 w 1614488"/>
              <a:gd name="connsiteY13" fmla="*/ 9525 h 1559718"/>
              <a:gd name="connsiteX14" fmla="*/ 1162050 w 1614488"/>
              <a:gd name="connsiteY14" fmla="*/ 0 h 1559718"/>
              <a:gd name="connsiteX15" fmla="*/ 1216819 w 1614488"/>
              <a:gd name="connsiteY15" fmla="*/ 7143 h 1559718"/>
              <a:gd name="connsiteX16" fmla="*/ 1304925 w 1614488"/>
              <a:gd name="connsiteY16" fmla="*/ 38100 h 1559718"/>
              <a:gd name="connsiteX17" fmla="*/ 1390650 w 1614488"/>
              <a:gd name="connsiteY17" fmla="*/ 78581 h 1559718"/>
              <a:gd name="connsiteX18" fmla="*/ 1471613 w 1614488"/>
              <a:gd name="connsiteY18" fmla="*/ 128587 h 1559718"/>
              <a:gd name="connsiteX19" fmla="*/ 1538288 w 1614488"/>
              <a:gd name="connsiteY19" fmla="*/ 169068 h 1559718"/>
              <a:gd name="connsiteX20" fmla="*/ 1566863 w 1614488"/>
              <a:gd name="connsiteY20" fmla="*/ 197643 h 1559718"/>
              <a:gd name="connsiteX21" fmla="*/ 1595438 w 1614488"/>
              <a:gd name="connsiteY21" fmla="*/ 226218 h 1559718"/>
              <a:gd name="connsiteX22" fmla="*/ 1607344 w 1614488"/>
              <a:gd name="connsiteY22" fmla="*/ 245268 h 1559718"/>
              <a:gd name="connsiteX23" fmla="*/ 1614488 w 1614488"/>
              <a:gd name="connsiteY23" fmla="*/ 273843 h 1559718"/>
              <a:gd name="connsiteX24" fmla="*/ 1614488 w 1614488"/>
              <a:gd name="connsiteY24" fmla="*/ 300037 h 1559718"/>
              <a:gd name="connsiteX25" fmla="*/ 1604963 w 1614488"/>
              <a:gd name="connsiteY25" fmla="*/ 323850 h 1559718"/>
              <a:gd name="connsiteX26" fmla="*/ 1583531 w 1614488"/>
              <a:gd name="connsiteY26" fmla="*/ 342900 h 1559718"/>
              <a:gd name="connsiteX27" fmla="*/ 1550194 w 1614488"/>
              <a:gd name="connsiteY27" fmla="*/ 361950 h 1559718"/>
              <a:gd name="connsiteX28" fmla="*/ 1512094 w 1614488"/>
              <a:gd name="connsiteY28" fmla="*/ 378618 h 1559718"/>
              <a:gd name="connsiteX29" fmla="*/ 1445419 w 1614488"/>
              <a:gd name="connsiteY29" fmla="*/ 440531 h 1559718"/>
              <a:gd name="connsiteX30" fmla="*/ 1333500 w 1614488"/>
              <a:gd name="connsiteY30" fmla="*/ 578643 h 1559718"/>
              <a:gd name="connsiteX31" fmla="*/ 1293019 w 1614488"/>
              <a:gd name="connsiteY31" fmla="*/ 638175 h 1559718"/>
              <a:gd name="connsiteX32" fmla="*/ 1114425 w 1614488"/>
              <a:gd name="connsiteY32" fmla="*/ 795337 h 1559718"/>
              <a:gd name="connsiteX33" fmla="*/ 947738 w 1614488"/>
              <a:gd name="connsiteY33" fmla="*/ 931068 h 1559718"/>
              <a:gd name="connsiteX34" fmla="*/ 759619 w 1614488"/>
              <a:gd name="connsiteY34" fmla="*/ 1081087 h 1559718"/>
              <a:gd name="connsiteX35" fmla="*/ 507206 w 1614488"/>
              <a:gd name="connsiteY35" fmla="*/ 1262062 h 1559718"/>
              <a:gd name="connsiteX36" fmla="*/ 292894 w 1614488"/>
              <a:gd name="connsiteY36" fmla="*/ 1407318 h 1559718"/>
              <a:gd name="connsiteX37" fmla="*/ 102394 w 1614488"/>
              <a:gd name="connsiteY37" fmla="*/ 1528762 h 1559718"/>
              <a:gd name="connsiteX38" fmla="*/ 54769 w 1614488"/>
              <a:gd name="connsiteY38" fmla="*/ 1552575 h 1559718"/>
              <a:gd name="connsiteX39" fmla="*/ 23813 w 1614488"/>
              <a:gd name="connsiteY39" fmla="*/ 1559718 h 1559718"/>
              <a:gd name="connsiteX40" fmla="*/ 4763 w 1614488"/>
              <a:gd name="connsiteY40" fmla="*/ 1557337 h 1559718"/>
              <a:gd name="connsiteX41" fmla="*/ 0 w 1614488"/>
              <a:gd name="connsiteY41" fmla="*/ 1543050 h 1559718"/>
              <a:gd name="connsiteX42" fmla="*/ 7144 w 1614488"/>
              <a:gd name="connsiteY42" fmla="*/ 1519237 h 1559718"/>
              <a:gd name="connsiteX43" fmla="*/ 28575 w 1614488"/>
              <a:gd name="connsiteY43" fmla="*/ 1497806 h 1559718"/>
              <a:gd name="connsiteX44" fmla="*/ 138113 w 1614488"/>
              <a:gd name="connsiteY44" fmla="*/ 1412081 h 1559718"/>
              <a:gd name="connsiteX45" fmla="*/ 330994 w 1614488"/>
              <a:gd name="connsiteY45" fmla="*/ 1259681 h 1559718"/>
              <a:gd name="connsiteX46" fmla="*/ 571500 w 1614488"/>
              <a:gd name="connsiteY46" fmla="*/ 1040606 h 1559718"/>
              <a:gd name="connsiteX47" fmla="*/ 726281 w 1614488"/>
              <a:gd name="connsiteY47" fmla="*/ 888206 h 1559718"/>
              <a:gd name="connsiteX48" fmla="*/ 907256 w 1614488"/>
              <a:gd name="connsiteY48" fmla="*/ 697706 h 1559718"/>
              <a:gd name="connsiteX49" fmla="*/ 997744 w 1614488"/>
              <a:gd name="connsiteY49" fmla="*/ 595312 h 155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14488" h="1559718">
                <a:moveTo>
                  <a:pt x="997744" y="595312"/>
                </a:moveTo>
                <a:lnTo>
                  <a:pt x="1123950" y="452437"/>
                </a:lnTo>
                <a:lnTo>
                  <a:pt x="1195388" y="364331"/>
                </a:lnTo>
                <a:lnTo>
                  <a:pt x="1212056" y="338137"/>
                </a:lnTo>
                <a:lnTo>
                  <a:pt x="1226344" y="302418"/>
                </a:lnTo>
                <a:lnTo>
                  <a:pt x="1233488" y="259556"/>
                </a:lnTo>
                <a:lnTo>
                  <a:pt x="1233488" y="219075"/>
                </a:lnTo>
                <a:lnTo>
                  <a:pt x="1221581" y="171450"/>
                </a:lnTo>
                <a:lnTo>
                  <a:pt x="1200150" y="130968"/>
                </a:lnTo>
                <a:lnTo>
                  <a:pt x="1171575" y="97631"/>
                </a:lnTo>
                <a:lnTo>
                  <a:pt x="1143000" y="76200"/>
                </a:lnTo>
                <a:lnTo>
                  <a:pt x="1126331" y="52387"/>
                </a:lnTo>
                <a:lnTo>
                  <a:pt x="1121569" y="23812"/>
                </a:lnTo>
                <a:lnTo>
                  <a:pt x="1128713" y="9525"/>
                </a:lnTo>
                <a:lnTo>
                  <a:pt x="1162050" y="0"/>
                </a:lnTo>
                <a:lnTo>
                  <a:pt x="1216819" y="7143"/>
                </a:lnTo>
                <a:lnTo>
                  <a:pt x="1304925" y="38100"/>
                </a:lnTo>
                <a:lnTo>
                  <a:pt x="1390650" y="78581"/>
                </a:lnTo>
                <a:lnTo>
                  <a:pt x="1471613" y="128587"/>
                </a:lnTo>
                <a:lnTo>
                  <a:pt x="1538288" y="169068"/>
                </a:lnTo>
                <a:lnTo>
                  <a:pt x="1566863" y="197643"/>
                </a:lnTo>
                <a:lnTo>
                  <a:pt x="1595438" y="226218"/>
                </a:lnTo>
                <a:lnTo>
                  <a:pt x="1607344" y="245268"/>
                </a:lnTo>
                <a:lnTo>
                  <a:pt x="1614488" y="273843"/>
                </a:lnTo>
                <a:lnTo>
                  <a:pt x="1614488" y="300037"/>
                </a:lnTo>
                <a:lnTo>
                  <a:pt x="1604963" y="323850"/>
                </a:lnTo>
                <a:lnTo>
                  <a:pt x="1583531" y="342900"/>
                </a:lnTo>
                <a:lnTo>
                  <a:pt x="1550194" y="361950"/>
                </a:lnTo>
                <a:lnTo>
                  <a:pt x="1512094" y="378618"/>
                </a:lnTo>
                <a:lnTo>
                  <a:pt x="1445419" y="440531"/>
                </a:lnTo>
                <a:lnTo>
                  <a:pt x="1333500" y="578643"/>
                </a:lnTo>
                <a:lnTo>
                  <a:pt x="1293019" y="638175"/>
                </a:lnTo>
                <a:lnTo>
                  <a:pt x="1114425" y="795337"/>
                </a:lnTo>
                <a:lnTo>
                  <a:pt x="947738" y="931068"/>
                </a:lnTo>
                <a:lnTo>
                  <a:pt x="759619" y="1081087"/>
                </a:lnTo>
                <a:lnTo>
                  <a:pt x="507206" y="1262062"/>
                </a:lnTo>
                <a:lnTo>
                  <a:pt x="292894" y="1407318"/>
                </a:lnTo>
                <a:lnTo>
                  <a:pt x="102394" y="1528762"/>
                </a:lnTo>
                <a:lnTo>
                  <a:pt x="54769" y="1552575"/>
                </a:lnTo>
                <a:lnTo>
                  <a:pt x="23813" y="1559718"/>
                </a:lnTo>
                <a:lnTo>
                  <a:pt x="4763" y="1557337"/>
                </a:lnTo>
                <a:lnTo>
                  <a:pt x="0" y="1543050"/>
                </a:lnTo>
                <a:lnTo>
                  <a:pt x="7144" y="1519237"/>
                </a:lnTo>
                <a:lnTo>
                  <a:pt x="28575" y="1497806"/>
                </a:lnTo>
                <a:lnTo>
                  <a:pt x="138113" y="1412081"/>
                </a:lnTo>
                <a:lnTo>
                  <a:pt x="330994" y="1259681"/>
                </a:lnTo>
                <a:lnTo>
                  <a:pt x="571500" y="1040606"/>
                </a:lnTo>
                <a:lnTo>
                  <a:pt x="726281" y="888206"/>
                </a:lnTo>
                <a:lnTo>
                  <a:pt x="907256" y="697706"/>
                </a:lnTo>
                <a:lnTo>
                  <a:pt x="997744" y="5953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2E20DA5-AD59-44E1-A1DC-9F2025D13385}"/>
              </a:ext>
            </a:extLst>
          </p:cNvPr>
          <p:cNvSpPr/>
          <p:nvPr/>
        </p:nvSpPr>
        <p:spPr>
          <a:xfrm>
            <a:off x="4295775" y="2252664"/>
            <a:ext cx="3867150" cy="3633787"/>
          </a:xfrm>
          <a:custGeom>
            <a:avLst/>
            <a:gdLst>
              <a:gd name="connsiteX0" fmla="*/ 1181100 w 3867150"/>
              <a:gd name="connsiteY0" fmla="*/ 419100 h 3633787"/>
              <a:gd name="connsiteX1" fmla="*/ 909638 w 3867150"/>
              <a:gd name="connsiteY1" fmla="*/ 452437 h 3633787"/>
              <a:gd name="connsiteX2" fmla="*/ 557213 w 3867150"/>
              <a:gd name="connsiteY2" fmla="*/ 509587 h 3633787"/>
              <a:gd name="connsiteX3" fmla="*/ 195263 w 3867150"/>
              <a:gd name="connsiteY3" fmla="*/ 581025 h 3633787"/>
              <a:gd name="connsiteX4" fmla="*/ 0 w 3867150"/>
              <a:gd name="connsiteY4" fmla="*/ 447675 h 3633787"/>
              <a:gd name="connsiteX5" fmla="*/ 214313 w 3867150"/>
              <a:gd name="connsiteY5" fmla="*/ 376237 h 3633787"/>
              <a:gd name="connsiteX6" fmla="*/ 433388 w 3867150"/>
              <a:gd name="connsiteY6" fmla="*/ 347662 h 3633787"/>
              <a:gd name="connsiteX7" fmla="*/ 781050 w 3867150"/>
              <a:gd name="connsiteY7" fmla="*/ 300037 h 3633787"/>
              <a:gd name="connsiteX8" fmla="*/ 1171575 w 3867150"/>
              <a:gd name="connsiteY8" fmla="*/ 252412 h 3633787"/>
              <a:gd name="connsiteX9" fmla="*/ 1566863 w 3867150"/>
              <a:gd name="connsiteY9" fmla="*/ 219075 h 3633787"/>
              <a:gd name="connsiteX10" fmla="*/ 1819275 w 3867150"/>
              <a:gd name="connsiteY10" fmla="*/ 176212 h 3633787"/>
              <a:gd name="connsiteX11" fmla="*/ 2071688 w 3867150"/>
              <a:gd name="connsiteY11" fmla="*/ 161925 h 3633787"/>
              <a:gd name="connsiteX12" fmla="*/ 2333625 w 3867150"/>
              <a:gd name="connsiteY12" fmla="*/ 147637 h 3633787"/>
              <a:gd name="connsiteX13" fmla="*/ 2571750 w 3867150"/>
              <a:gd name="connsiteY13" fmla="*/ 133350 h 3633787"/>
              <a:gd name="connsiteX14" fmla="*/ 2790825 w 3867150"/>
              <a:gd name="connsiteY14" fmla="*/ 119062 h 3633787"/>
              <a:gd name="connsiteX15" fmla="*/ 3033713 w 3867150"/>
              <a:gd name="connsiteY15" fmla="*/ 95250 h 3633787"/>
              <a:gd name="connsiteX16" fmla="*/ 3195638 w 3867150"/>
              <a:gd name="connsiteY16" fmla="*/ 85725 h 3633787"/>
              <a:gd name="connsiteX17" fmla="*/ 3271838 w 3867150"/>
              <a:gd name="connsiteY17" fmla="*/ 61912 h 3633787"/>
              <a:gd name="connsiteX18" fmla="*/ 3471863 w 3867150"/>
              <a:gd name="connsiteY18" fmla="*/ 9525 h 3633787"/>
              <a:gd name="connsiteX19" fmla="*/ 3519488 w 3867150"/>
              <a:gd name="connsiteY19" fmla="*/ 0 h 3633787"/>
              <a:gd name="connsiteX20" fmla="*/ 3552825 w 3867150"/>
              <a:gd name="connsiteY20" fmla="*/ 9525 h 3633787"/>
              <a:gd name="connsiteX21" fmla="*/ 3590925 w 3867150"/>
              <a:gd name="connsiteY21" fmla="*/ 42862 h 3633787"/>
              <a:gd name="connsiteX22" fmla="*/ 3652838 w 3867150"/>
              <a:gd name="connsiteY22" fmla="*/ 95250 h 3633787"/>
              <a:gd name="connsiteX23" fmla="*/ 3738563 w 3867150"/>
              <a:gd name="connsiteY23" fmla="*/ 180975 h 3633787"/>
              <a:gd name="connsiteX24" fmla="*/ 3786188 w 3867150"/>
              <a:gd name="connsiteY24" fmla="*/ 228600 h 3633787"/>
              <a:gd name="connsiteX25" fmla="*/ 3819525 w 3867150"/>
              <a:gd name="connsiteY25" fmla="*/ 271462 h 3633787"/>
              <a:gd name="connsiteX26" fmla="*/ 3848100 w 3867150"/>
              <a:gd name="connsiteY26" fmla="*/ 314325 h 3633787"/>
              <a:gd name="connsiteX27" fmla="*/ 3862388 w 3867150"/>
              <a:gd name="connsiteY27" fmla="*/ 357187 h 3633787"/>
              <a:gd name="connsiteX28" fmla="*/ 3867150 w 3867150"/>
              <a:gd name="connsiteY28" fmla="*/ 409575 h 3633787"/>
              <a:gd name="connsiteX29" fmla="*/ 3848100 w 3867150"/>
              <a:gd name="connsiteY29" fmla="*/ 461962 h 3633787"/>
              <a:gd name="connsiteX30" fmla="*/ 3814763 w 3867150"/>
              <a:gd name="connsiteY30" fmla="*/ 561975 h 3633787"/>
              <a:gd name="connsiteX31" fmla="*/ 3790950 w 3867150"/>
              <a:gd name="connsiteY31" fmla="*/ 704850 h 3633787"/>
              <a:gd name="connsiteX32" fmla="*/ 3781425 w 3867150"/>
              <a:gd name="connsiteY32" fmla="*/ 852487 h 3633787"/>
              <a:gd name="connsiteX33" fmla="*/ 3781425 w 3867150"/>
              <a:gd name="connsiteY33" fmla="*/ 1509712 h 3633787"/>
              <a:gd name="connsiteX34" fmla="*/ 3781425 w 3867150"/>
              <a:gd name="connsiteY34" fmla="*/ 2286000 h 3633787"/>
              <a:gd name="connsiteX35" fmla="*/ 3781425 w 3867150"/>
              <a:gd name="connsiteY35" fmla="*/ 2652712 h 3633787"/>
              <a:gd name="connsiteX36" fmla="*/ 3795713 w 3867150"/>
              <a:gd name="connsiteY36" fmla="*/ 2843212 h 3633787"/>
              <a:gd name="connsiteX37" fmla="*/ 3819525 w 3867150"/>
              <a:gd name="connsiteY37" fmla="*/ 2986087 h 3633787"/>
              <a:gd name="connsiteX38" fmla="*/ 3848100 w 3867150"/>
              <a:gd name="connsiteY38" fmla="*/ 3124200 h 3633787"/>
              <a:gd name="connsiteX39" fmla="*/ 3829050 w 3867150"/>
              <a:gd name="connsiteY39" fmla="*/ 3205162 h 3633787"/>
              <a:gd name="connsiteX40" fmla="*/ 3781425 w 3867150"/>
              <a:gd name="connsiteY40" fmla="*/ 3328987 h 3633787"/>
              <a:gd name="connsiteX41" fmla="*/ 3686175 w 3867150"/>
              <a:gd name="connsiteY41" fmla="*/ 3486150 h 3633787"/>
              <a:gd name="connsiteX42" fmla="*/ 3586163 w 3867150"/>
              <a:gd name="connsiteY42" fmla="*/ 3614737 h 3633787"/>
              <a:gd name="connsiteX43" fmla="*/ 3552825 w 3867150"/>
              <a:gd name="connsiteY43" fmla="*/ 3633787 h 3633787"/>
              <a:gd name="connsiteX44" fmla="*/ 3533775 w 3867150"/>
              <a:gd name="connsiteY44" fmla="*/ 3629025 h 3633787"/>
              <a:gd name="connsiteX45" fmla="*/ 3505200 w 3867150"/>
              <a:gd name="connsiteY45" fmla="*/ 3600450 h 3633787"/>
              <a:gd name="connsiteX46" fmla="*/ 3462338 w 3867150"/>
              <a:gd name="connsiteY46" fmla="*/ 3519487 h 3633787"/>
              <a:gd name="connsiteX47" fmla="*/ 3424238 w 3867150"/>
              <a:gd name="connsiteY47" fmla="*/ 3328987 h 3633787"/>
              <a:gd name="connsiteX48" fmla="*/ 3505200 w 3867150"/>
              <a:gd name="connsiteY48" fmla="*/ 3081337 h 3633787"/>
              <a:gd name="connsiteX49" fmla="*/ 3514725 w 3867150"/>
              <a:gd name="connsiteY49" fmla="*/ 3019425 h 3633787"/>
              <a:gd name="connsiteX50" fmla="*/ 3514725 w 3867150"/>
              <a:gd name="connsiteY50" fmla="*/ 2733675 h 3633787"/>
              <a:gd name="connsiteX51" fmla="*/ 3524250 w 3867150"/>
              <a:gd name="connsiteY51" fmla="*/ 1847850 h 3633787"/>
              <a:gd name="connsiteX52" fmla="*/ 3529013 w 3867150"/>
              <a:gd name="connsiteY52" fmla="*/ 1157287 h 3633787"/>
              <a:gd name="connsiteX53" fmla="*/ 3533775 w 3867150"/>
              <a:gd name="connsiteY53" fmla="*/ 628650 h 3633787"/>
              <a:gd name="connsiteX54" fmla="*/ 3533775 w 3867150"/>
              <a:gd name="connsiteY54" fmla="*/ 404812 h 3633787"/>
              <a:gd name="connsiteX55" fmla="*/ 3519488 w 3867150"/>
              <a:gd name="connsiteY55" fmla="*/ 333375 h 3633787"/>
              <a:gd name="connsiteX56" fmla="*/ 3495675 w 3867150"/>
              <a:gd name="connsiteY56" fmla="*/ 280987 h 3633787"/>
              <a:gd name="connsiteX57" fmla="*/ 3462338 w 3867150"/>
              <a:gd name="connsiteY57" fmla="*/ 247650 h 3633787"/>
              <a:gd name="connsiteX58" fmla="*/ 3438525 w 3867150"/>
              <a:gd name="connsiteY58" fmla="*/ 233362 h 3633787"/>
              <a:gd name="connsiteX59" fmla="*/ 3390900 w 3867150"/>
              <a:gd name="connsiteY59" fmla="*/ 219075 h 3633787"/>
              <a:gd name="connsiteX60" fmla="*/ 3067050 w 3867150"/>
              <a:gd name="connsiteY60" fmla="*/ 238125 h 3633787"/>
              <a:gd name="connsiteX61" fmla="*/ 2405063 w 3867150"/>
              <a:gd name="connsiteY61" fmla="*/ 276225 h 3633787"/>
              <a:gd name="connsiteX62" fmla="*/ 1762125 w 3867150"/>
              <a:gd name="connsiteY62" fmla="*/ 338137 h 3633787"/>
              <a:gd name="connsiteX63" fmla="*/ 1490663 w 3867150"/>
              <a:gd name="connsiteY63" fmla="*/ 376237 h 3633787"/>
              <a:gd name="connsiteX64" fmla="*/ 1181100 w 3867150"/>
              <a:gd name="connsiteY64" fmla="*/ 419100 h 36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67150" h="3633787">
                <a:moveTo>
                  <a:pt x="1181100" y="419100"/>
                </a:moveTo>
                <a:lnTo>
                  <a:pt x="909638" y="452437"/>
                </a:lnTo>
                <a:lnTo>
                  <a:pt x="557213" y="509587"/>
                </a:lnTo>
                <a:lnTo>
                  <a:pt x="195263" y="581025"/>
                </a:lnTo>
                <a:lnTo>
                  <a:pt x="0" y="447675"/>
                </a:lnTo>
                <a:lnTo>
                  <a:pt x="214313" y="376237"/>
                </a:lnTo>
                <a:lnTo>
                  <a:pt x="433388" y="347662"/>
                </a:lnTo>
                <a:lnTo>
                  <a:pt x="781050" y="300037"/>
                </a:lnTo>
                <a:lnTo>
                  <a:pt x="1171575" y="252412"/>
                </a:lnTo>
                <a:lnTo>
                  <a:pt x="1566863" y="219075"/>
                </a:lnTo>
                <a:lnTo>
                  <a:pt x="1819275" y="176212"/>
                </a:lnTo>
                <a:lnTo>
                  <a:pt x="2071688" y="161925"/>
                </a:lnTo>
                <a:lnTo>
                  <a:pt x="2333625" y="147637"/>
                </a:lnTo>
                <a:lnTo>
                  <a:pt x="2571750" y="133350"/>
                </a:lnTo>
                <a:lnTo>
                  <a:pt x="2790825" y="119062"/>
                </a:lnTo>
                <a:lnTo>
                  <a:pt x="3033713" y="95250"/>
                </a:lnTo>
                <a:lnTo>
                  <a:pt x="3195638" y="85725"/>
                </a:lnTo>
                <a:lnTo>
                  <a:pt x="3271838" y="61912"/>
                </a:lnTo>
                <a:lnTo>
                  <a:pt x="3471863" y="9525"/>
                </a:lnTo>
                <a:lnTo>
                  <a:pt x="3519488" y="0"/>
                </a:lnTo>
                <a:lnTo>
                  <a:pt x="3552825" y="9525"/>
                </a:lnTo>
                <a:lnTo>
                  <a:pt x="3590925" y="42862"/>
                </a:lnTo>
                <a:lnTo>
                  <a:pt x="3652838" y="95250"/>
                </a:lnTo>
                <a:lnTo>
                  <a:pt x="3738563" y="180975"/>
                </a:lnTo>
                <a:lnTo>
                  <a:pt x="3786188" y="228600"/>
                </a:lnTo>
                <a:lnTo>
                  <a:pt x="3819525" y="271462"/>
                </a:lnTo>
                <a:lnTo>
                  <a:pt x="3848100" y="314325"/>
                </a:lnTo>
                <a:lnTo>
                  <a:pt x="3862388" y="357187"/>
                </a:lnTo>
                <a:lnTo>
                  <a:pt x="3867150" y="409575"/>
                </a:lnTo>
                <a:lnTo>
                  <a:pt x="3848100" y="461962"/>
                </a:lnTo>
                <a:lnTo>
                  <a:pt x="3814763" y="561975"/>
                </a:lnTo>
                <a:lnTo>
                  <a:pt x="3790950" y="704850"/>
                </a:lnTo>
                <a:lnTo>
                  <a:pt x="3781425" y="852487"/>
                </a:lnTo>
                <a:lnTo>
                  <a:pt x="3781425" y="1509712"/>
                </a:lnTo>
                <a:lnTo>
                  <a:pt x="3781425" y="2286000"/>
                </a:lnTo>
                <a:lnTo>
                  <a:pt x="3781425" y="2652712"/>
                </a:lnTo>
                <a:lnTo>
                  <a:pt x="3795713" y="2843212"/>
                </a:lnTo>
                <a:lnTo>
                  <a:pt x="3819525" y="2986087"/>
                </a:lnTo>
                <a:lnTo>
                  <a:pt x="3848100" y="3124200"/>
                </a:lnTo>
                <a:lnTo>
                  <a:pt x="3829050" y="3205162"/>
                </a:lnTo>
                <a:lnTo>
                  <a:pt x="3781425" y="3328987"/>
                </a:lnTo>
                <a:lnTo>
                  <a:pt x="3686175" y="3486150"/>
                </a:lnTo>
                <a:lnTo>
                  <a:pt x="3586163" y="3614737"/>
                </a:lnTo>
                <a:lnTo>
                  <a:pt x="3552825" y="3633787"/>
                </a:lnTo>
                <a:lnTo>
                  <a:pt x="3533775" y="3629025"/>
                </a:lnTo>
                <a:lnTo>
                  <a:pt x="3505200" y="3600450"/>
                </a:lnTo>
                <a:lnTo>
                  <a:pt x="3462338" y="3519487"/>
                </a:lnTo>
                <a:lnTo>
                  <a:pt x="3424238" y="3328987"/>
                </a:lnTo>
                <a:lnTo>
                  <a:pt x="3505200" y="3081337"/>
                </a:lnTo>
                <a:lnTo>
                  <a:pt x="3514725" y="3019425"/>
                </a:lnTo>
                <a:lnTo>
                  <a:pt x="3514725" y="2733675"/>
                </a:lnTo>
                <a:lnTo>
                  <a:pt x="3524250" y="1847850"/>
                </a:lnTo>
                <a:cubicBezTo>
                  <a:pt x="3525838" y="1617662"/>
                  <a:pt x="3527425" y="1387475"/>
                  <a:pt x="3529013" y="1157287"/>
                </a:cubicBezTo>
                <a:cubicBezTo>
                  <a:pt x="3530600" y="981075"/>
                  <a:pt x="3532188" y="804862"/>
                  <a:pt x="3533775" y="628650"/>
                </a:cubicBezTo>
                <a:lnTo>
                  <a:pt x="3533775" y="404812"/>
                </a:lnTo>
                <a:lnTo>
                  <a:pt x="3519488" y="333375"/>
                </a:lnTo>
                <a:lnTo>
                  <a:pt x="3495675" y="280987"/>
                </a:lnTo>
                <a:lnTo>
                  <a:pt x="3462338" y="247650"/>
                </a:lnTo>
                <a:lnTo>
                  <a:pt x="3438525" y="233362"/>
                </a:lnTo>
                <a:lnTo>
                  <a:pt x="3390900" y="219075"/>
                </a:lnTo>
                <a:lnTo>
                  <a:pt x="3067050" y="238125"/>
                </a:lnTo>
                <a:lnTo>
                  <a:pt x="2405063" y="276225"/>
                </a:lnTo>
                <a:lnTo>
                  <a:pt x="1762125" y="338137"/>
                </a:lnTo>
                <a:lnTo>
                  <a:pt x="1490663" y="376237"/>
                </a:lnTo>
                <a:lnTo>
                  <a:pt x="1181100" y="4191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D0451D6-7245-4DDF-AE7A-DD26AE002CE2}"/>
              </a:ext>
            </a:extLst>
          </p:cNvPr>
          <p:cNvSpPr/>
          <p:nvPr/>
        </p:nvSpPr>
        <p:spPr>
          <a:xfrm>
            <a:off x="7113588" y="5180014"/>
            <a:ext cx="717550" cy="619125"/>
          </a:xfrm>
          <a:custGeom>
            <a:avLst/>
            <a:gdLst>
              <a:gd name="connsiteX0" fmla="*/ 423862 w 719137"/>
              <a:gd name="connsiteY0" fmla="*/ 128587 h 619125"/>
              <a:gd name="connsiteX1" fmla="*/ 611981 w 719137"/>
              <a:gd name="connsiteY1" fmla="*/ 183356 h 619125"/>
              <a:gd name="connsiteX2" fmla="*/ 640556 w 719137"/>
              <a:gd name="connsiteY2" fmla="*/ 188119 h 619125"/>
              <a:gd name="connsiteX3" fmla="*/ 661987 w 719137"/>
              <a:gd name="connsiteY3" fmla="*/ 183356 h 619125"/>
              <a:gd name="connsiteX4" fmla="*/ 678656 w 719137"/>
              <a:gd name="connsiteY4" fmla="*/ 171450 h 619125"/>
              <a:gd name="connsiteX5" fmla="*/ 697706 w 719137"/>
              <a:gd name="connsiteY5" fmla="*/ 147637 h 619125"/>
              <a:gd name="connsiteX6" fmla="*/ 719137 w 719137"/>
              <a:gd name="connsiteY6" fmla="*/ 64294 h 619125"/>
              <a:gd name="connsiteX7" fmla="*/ 659606 w 719137"/>
              <a:gd name="connsiteY7" fmla="*/ 619125 h 619125"/>
              <a:gd name="connsiteX8" fmla="*/ 623887 w 719137"/>
              <a:gd name="connsiteY8" fmla="*/ 559594 h 619125"/>
              <a:gd name="connsiteX9" fmla="*/ 569119 w 719137"/>
              <a:gd name="connsiteY9" fmla="*/ 490537 h 619125"/>
              <a:gd name="connsiteX10" fmla="*/ 504825 w 719137"/>
              <a:gd name="connsiteY10" fmla="*/ 407194 h 619125"/>
              <a:gd name="connsiteX11" fmla="*/ 440531 w 719137"/>
              <a:gd name="connsiteY11" fmla="*/ 340519 h 619125"/>
              <a:gd name="connsiteX12" fmla="*/ 366712 w 719137"/>
              <a:gd name="connsiteY12" fmla="*/ 276225 h 619125"/>
              <a:gd name="connsiteX13" fmla="*/ 204787 w 719137"/>
              <a:gd name="connsiteY13" fmla="*/ 169069 h 619125"/>
              <a:gd name="connsiteX14" fmla="*/ 76200 w 719137"/>
              <a:gd name="connsiteY14" fmla="*/ 88106 h 619125"/>
              <a:gd name="connsiteX15" fmla="*/ 26194 w 719137"/>
              <a:gd name="connsiteY15" fmla="*/ 59531 h 619125"/>
              <a:gd name="connsiteX16" fmla="*/ 9525 w 719137"/>
              <a:gd name="connsiteY16" fmla="*/ 35719 h 619125"/>
              <a:gd name="connsiteX17" fmla="*/ 0 w 719137"/>
              <a:gd name="connsiteY17" fmla="*/ 9525 h 619125"/>
              <a:gd name="connsiteX18" fmla="*/ 7144 w 719137"/>
              <a:gd name="connsiteY18" fmla="*/ 0 h 619125"/>
              <a:gd name="connsiteX19" fmla="*/ 28575 w 719137"/>
              <a:gd name="connsiteY19" fmla="*/ 0 h 619125"/>
              <a:gd name="connsiteX20" fmla="*/ 80962 w 719137"/>
              <a:gd name="connsiteY20" fmla="*/ 19050 h 619125"/>
              <a:gd name="connsiteX21" fmla="*/ 300037 w 719137"/>
              <a:gd name="connsiteY21" fmla="*/ 92869 h 619125"/>
              <a:gd name="connsiteX22" fmla="*/ 423862 w 719137"/>
              <a:gd name="connsiteY22" fmla="*/ 128587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9137" h="619125">
                <a:moveTo>
                  <a:pt x="423862" y="128587"/>
                </a:moveTo>
                <a:lnTo>
                  <a:pt x="611981" y="183356"/>
                </a:lnTo>
                <a:lnTo>
                  <a:pt x="640556" y="188119"/>
                </a:lnTo>
                <a:lnTo>
                  <a:pt x="661987" y="183356"/>
                </a:lnTo>
                <a:lnTo>
                  <a:pt x="678656" y="171450"/>
                </a:lnTo>
                <a:lnTo>
                  <a:pt x="697706" y="147637"/>
                </a:lnTo>
                <a:lnTo>
                  <a:pt x="719137" y="64294"/>
                </a:lnTo>
                <a:lnTo>
                  <a:pt x="659606" y="619125"/>
                </a:lnTo>
                <a:lnTo>
                  <a:pt x="623887" y="559594"/>
                </a:lnTo>
                <a:lnTo>
                  <a:pt x="569119" y="490537"/>
                </a:lnTo>
                <a:lnTo>
                  <a:pt x="504825" y="407194"/>
                </a:lnTo>
                <a:lnTo>
                  <a:pt x="440531" y="340519"/>
                </a:lnTo>
                <a:lnTo>
                  <a:pt x="366712" y="276225"/>
                </a:lnTo>
                <a:lnTo>
                  <a:pt x="204787" y="169069"/>
                </a:lnTo>
                <a:lnTo>
                  <a:pt x="76200" y="88106"/>
                </a:lnTo>
                <a:lnTo>
                  <a:pt x="26194" y="59531"/>
                </a:lnTo>
                <a:lnTo>
                  <a:pt x="9525" y="35719"/>
                </a:lnTo>
                <a:lnTo>
                  <a:pt x="0" y="9525"/>
                </a:lnTo>
                <a:lnTo>
                  <a:pt x="7144" y="0"/>
                </a:lnTo>
                <a:lnTo>
                  <a:pt x="28575" y="0"/>
                </a:lnTo>
                <a:lnTo>
                  <a:pt x="80962" y="19050"/>
                </a:lnTo>
                <a:lnTo>
                  <a:pt x="300037" y="92869"/>
                </a:lnTo>
                <a:lnTo>
                  <a:pt x="423862" y="1285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13F81281-B49E-44A9-A326-6124DC4B106D}"/>
              </a:ext>
            </a:extLst>
          </p:cNvPr>
          <p:cNvSpPr/>
          <p:nvPr/>
        </p:nvSpPr>
        <p:spPr>
          <a:xfrm>
            <a:off x="4606925" y="1581151"/>
            <a:ext cx="1727200" cy="2486025"/>
          </a:xfrm>
          <a:custGeom>
            <a:avLst/>
            <a:gdLst>
              <a:gd name="connsiteX0" fmla="*/ 1276350 w 1727200"/>
              <a:gd name="connsiteY0" fmla="*/ 669925 h 2486025"/>
              <a:gd name="connsiteX1" fmla="*/ 1219200 w 1727200"/>
              <a:gd name="connsiteY1" fmla="*/ 958850 h 2486025"/>
              <a:gd name="connsiteX2" fmla="*/ 1168400 w 1727200"/>
              <a:gd name="connsiteY2" fmla="*/ 1101725 h 2486025"/>
              <a:gd name="connsiteX3" fmla="*/ 1098550 w 1727200"/>
              <a:gd name="connsiteY3" fmla="*/ 1263650 h 2486025"/>
              <a:gd name="connsiteX4" fmla="*/ 1019175 w 1727200"/>
              <a:gd name="connsiteY4" fmla="*/ 1406525 h 2486025"/>
              <a:gd name="connsiteX5" fmla="*/ 936625 w 1727200"/>
              <a:gd name="connsiteY5" fmla="*/ 1539875 h 2486025"/>
              <a:gd name="connsiteX6" fmla="*/ 863600 w 1727200"/>
              <a:gd name="connsiteY6" fmla="*/ 1647825 h 2486025"/>
              <a:gd name="connsiteX7" fmla="*/ 742950 w 1727200"/>
              <a:gd name="connsiteY7" fmla="*/ 1793875 h 2486025"/>
              <a:gd name="connsiteX8" fmla="*/ 568325 w 1727200"/>
              <a:gd name="connsiteY8" fmla="*/ 1968500 h 2486025"/>
              <a:gd name="connsiteX9" fmla="*/ 361950 w 1727200"/>
              <a:gd name="connsiteY9" fmla="*/ 2152650 h 2486025"/>
              <a:gd name="connsiteX10" fmla="*/ 196850 w 1727200"/>
              <a:gd name="connsiteY10" fmla="*/ 2282825 h 2486025"/>
              <a:gd name="connsiteX11" fmla="*/ 85725 w 1727200"/>
              <a:gd name="connsiteY11" fmla="*/ 2371725 h 2486025"/>
              <a:gd name="connsiteX12" fmla="*/ 12700 w 1727200"/>
              <a:gd name="connsiteY12" fmla="*/ 2428875 h 2486025"/>
              <a:gd name="connsiteX13" fmla="*/ 0 w 1727200"/>
              <a:gd name="connsiteY13" fmla="*/ 2457450 h 2486025"/>
              <a:gd name="connsiteX14" fmla="*/ 3175 w 1727200"/>
              <a:gd name="connsiteY14" fmla="*/ 2476500 h 2486025"/>
              <a:gd name="connsiteX15" fmla="*/ 12700 w 1727200"/>
              <a:gd name="connsiteY15" fmla="*/ 2482850 h 2486025"/>
              <a:gd name="connsiteX16" fmla="*/ 34925 w 1727200"/>
              <a:gd name="connsiteY16" fmla="*/ 2486025 h 2486025"/>
              <a:gd name="connsiteX17" fmla="*/ 152400 w 1727200"/>
              <a:gd name="connsiteY17" fmla="*/ 2419350 h 2486025"/>
              <a:gd name="connsiteX18" fmla="*/ 431800 w 1727200"/>
              <a:gd name="connsiteY18" fmla="*/ 2251075 h 2486025"/>
              <a:gd name="connsiteX19" fmla="*/ 635000 w 1727200"/>
              <a:gd name="connsiteY19" fmla="*/ 2120900 h 2486025"/>
              <a:gd name="connsiteX20" fmla="*/ 742950 w 1727200"/>
              <a:gd name="connsiteY20" fmla="*/ 2035175 h 2486025"/>
              <a:gd name="connsiteX21" fmla="*/ 825500 w 1727200"/>
              <a:gd name="connsiteY21" fmla="*/ 1962150 h 2486025"/>
              <a:gd name="connsiteX22" fmla="*/ 942975 w 1727200"/>
              <a:gd name="connsiteY22" fmla="*/ 1857375 h 2486025"/>
              <a:gd name="connsiteX23" fmla="*/ 1066800 w 1727200"/>
              <a:gd name="connsiteY23" fmla="*/ 1727200 h 2486025"/>
              <a:gd name="connsiteX24" fmla="*/ 1143000 w 1727200"/>
              <a:gd name="connsiteY24" fmla="*/ 1635125 h 2486025"/>
              <a:gd name="connsiteX25" fmla="*/ 1209675 w 1727200"/>
              <a:gd name="connsiteY25" fmla="*/ 1552575 h 2486025"/>
              <a:gd name="connsiteX26" fmla="*/ 1279525 w 1727200"/>
              <a:gd name="connsiteY26" fmla="*/ 1457325 h 2486025"/>
              <a:gd name="connsiteX27" fmla="*/ 1339850 w 1727200"/>
              <a:gd name="connsiteY27" fmla="*/ 1352550 h 2486025"/>
              <a:gd name="connsiteX28" fmla="*/ 1381125 w 1727200"/>
              <a:gd name="connsiteY28" fmla="*/ 1276350 h 2486025"/>
              <a:gd name="connsiteX29" fmla="*/ 1425575 w 1727200"/>
              <a:gd name="connsiteY29" fmla="*/ 1181100 h 2486025"/>
              <a:gd name="connsiteX30" fmla="*/ 1466850 w 1727200"/>
              <a:gd name="connsiteY30" fmla="*/ 1063625 h 2486025"/>
              <a:gd name="connsiteX31" fmla="*/ 1485900 w 1727200"/>
              <a:gd name="connsiteY31" fmla="*/ 984250 h 2486025"/>
              <a:gd name="connsiteX32" fmla="*/ 1524000 w 1727200"/>
              <a:gd name="connsiteY32" fmla="*/ 850900 h 2486025"/>
              <a:gd name="connsiteX33" fmla="*/ 1558925 w 1727200"/>
              <a:gd name="connsiteY33" fmla="*/ 650875 h 2486025"/>
              <a:gd name="connsiteX34" fmla="*/ 1587500 w 1727200"/>
              <a:gd name="connsiteY34" fmla="*/ 511175 h 2486025"/>
              <a:gd name="connsiteX35" fmla="*/ 1603375 w 1727200"/>
              <a:gd name="connsiteY35" fmla="*/ 457200 h 2486025"/>
              <a:gd name="connsiteX36" fmla="*/ 1628775 w 1727200"/>
              <a:gd name="connsiteY36" fmla="*/ 415925 h 2486025"/>
              <a:gd name="connsiteX37" fmla="*/ 1654175 w 1727200"/>
              <a:gd name="connsiteY37" fmla="*/ 381000 h 2486025"/>
              <a:gd name="connsiteX38" fmla="*/ 1679575 w 1727200"/>
              <a:gd name="connsiteY38" fmla="*/ 352425 h 2486025"/>
              <a:gd name="connsiteX39" fmla="*/ 1708150 w 1727200"/>
              <a:gd name="connsiteY39" fmla="*/ 336550 h 2486025"/>
              <a:gd name="connsiteX40" fmla="*/ 1727200 w 1727200"/>
              <a:gd name="connsiteY40" fmla="*/ 320675 h 2486025"/>
              <a:gd name="connsiteX41" fmla="*/ 1727200 w 1727200"/>
              <a:gd name="connsiteY41" fmla="*/ 298450 h 2486025"/>
              <a:gd name="connsiteX42" fmla="*/ 1714500 w 1727200"/>
              <a:gd name="connsiteY42" fmla="*/ 260350 h 2486025"/>
              <a:gd name="connsiteX43" fmla="*/ 1660525 w 1727200"/>
              <a:gd name="connsiteY43" fmla="*/ 209550 h 2486025"/>
              <a:gd name="connsiteX44" fmla="*/ 1574800 w 1727200"/>
              <a:gd name="connsiteY44" fmla="*/ 149225 h 2486025"/>
              <a:gd name="connsiteX45" fmla="*/ 1476375 w 1727200"/>
              <a:gd name="connsiteY45" fmla="*/ 95250 h 2486025"/>
              <a:gd name="connsiteX46" fmla="*/ 1397000 w 1727200"/>
              <a:gd name="connsiteY46" fmla="*/ 53975 h 2486025"/>
              <a:gd name="connsiteX47" fmla="*/ 1311275 w 1727200"/>
              <a:gd name="connsiteY47" fmla="*/ 22225 h 2486025"/>
              <a:gd name="connsiteX48" fmla="*/ 1254125 w 1727200"/>
              <a:gd name="connsiteY48" fmla="*/ 6350 h 2486025"/>
              <a:gd name="connsiteX49" fmla="*/ 1196975 w 1727200"/>
              <a:gd name="connsiteY49" fmla="*/ 0 h 2486025"/>
              <a:gd name="connsiteX50" fmla="*/ 1149350 w 1727200"/>
              <a:gd name="connsiteY50" fmla="*/ 12700 h 2486025"/>
              <a:gd name="connsiteX51" fmla="*/ 1149350 w 1727200"/>
              <a:gd name="connsiteY51" fmla="*/ 34925 h 2486025"/>
              <a:gd name="connsiteX52" fmla="*/ 1162050 w 1727200"/>
              <a:gd name="connsiteY52" fmla="*/ 57150 h 2486025"/>
              <a:gd name="connsiteX53" fmla="*/ 1203325 w 1727200"/>
              <a:gd name="connsiteY53" fmla="*/ 92075 h 2486025"/>
              <a:gd name="connsiteX54" fmla="*/ 1254125 w 1727200"/>
              <a:gd name="connsiteY54" fmla="*/ 136525 h 2486025"/>
              <a:gd name="connsiteX55" fmla="*/ 1282700 w 1727200"/>
              <a:gd name="connsiteY55" fmla="*/ 171450 h 2486025"/>
              <a:gd name="connsiteX56" fmla="*/ 1308100 w 1727200"/>
              <a:gd name="connsiteY56" fmla="*/ 212725 h 2486025"/>
              <a:gd name="connsiteX57" fmla="*/ 1323975 w 1727200"/>
              <a:gd name="connsiteY57" fmla="*/ 260350 h 2486025"/>
              <a:gd name="connsiteX58" fmla="*/ 1330325 w 1727200"/>
              <a:gd name="connsiteY58" fmla="*/ 314325 h 2486025"/>
              <a:gd name="connsiteX59" fmla="*/ 1311275 w 1727200"/>
              <a:gd name="connsiteY59" fmla="*/ 454025 h 2486025"/>
              <a:gd name="connsiteX60" fmla="*/ 1276350 w 1727200"/>
              <a:gd name="connsiteY60" fmla="*/ 6699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727200" h="2486025">
                <a:moveTo>
                  <a:pt x="1276350" y="669925"/>
                </a:moveTo>
                <a:lnTo>
                  <a:pt x="1219200" y="958850"/>
                </a:lnTo>
                <a:lnTo>
                  <a:pt x="1168400" y="1101725"/>
                </a:lnTo>
                <a:lnTo>
                  <a:pt x="1098550" y="1263650"/>
                </a:lnTo>
                <a:lnTo>
                  <a:pt x="1019175" y="1406525"/>
                </a:lnTo>
                <a:lnTo>
                  <a:pt x="936625" y="1539875"/>
                </a:lnTo>
                <a:lnTo>
                  <a:pt x="863600" y="1647825"/>
                </a:lnTo>
                <a:lnTo>
                  <a:pt x="742950" y="1793875"/>
                </a:lnTo>
                <a:lnTo>
                  <a:pt x="568325" y="1968500"/>
                </a:lnTo>
                <a:lnTo>
                  <a:pt x="361950" y="2152650"/>
                </a:lnTo>
                <a:lnTo>
                  <a:pt x="196850" y="2282825"/>
                </a:lnTo>
                <a:lnTo>
                  <a:pt x="85725" y="2371725"/>
                </a:lnTo>
                <a:lnTo>
                  <a:pt x="12700" y="2428875"/>
                </a:lnTo>
                <a:lnTo>
                  <a:pt x="0" y="2457450"/>
                </a:lnTo>
                <a:lnTo>
                  <a:pt x="3175" y="2476500"/>
                </a:lnTo>
                <a:lnTo>
                  <a:pt x="12700" y="2482850"/>
                </a:lnTo>
                <a:lnTo>
                  <a:pt x="34925" y="2486025"/>
                </a:lnTo>
                <a:lnTo>
                  <a:pt x="152400" y="2419350"/>
                </a:lnTo>
                <a:lnTo>
                  <a:pt x="431800" y="2251075"/>
                </a:lnTo>
                <a:lnTo>
                  <a:pt x="635000" y="2120900"/>
                </a:lnTo>
                <a:lnTo>
                  <a:pt x="742950" y="2035175"/>
                </a:lnTo>
                <a:lnTo>
                  <a:pt x="825500" y="1962150"/>
                </a:lnTo>
                <a:lnTo>
                  <a:pt x="942975" y="1857375"/>
                </a:lnTo>
                <a:lnTo>
                  <a:pt x="1066800" y="1727200"/>
                </a:lnTo>
                <a:lnTo>
                  <a:pt x="1143000" y="1635125"/>
                </a:lnTo>
                <a:lnTo>
                  <a:pt x="1209675" y="1552575"/>
                </a:lnTo>
                <a:lnTo>
                  <a:pt x="1279525" y="1457325"/>
                </a:lnTo>
                <a:lnTo>
                  <a:pt x="1339850" y="1352550"/>
                </a:lnTo>
                <a:lnTo>
                  <a:pt x="1381125" y="1276350"/>
                </a:lnTo>
                <a:lnTo>
                  <a:pt x="1425575" y="1181100"/>
                </a:lnTo>
                <a:lnTo>
                  <a:pt x="1466850" y="1063625"/>
                </a:lnTo>
                <a:lnTo>
                  <a:pt x="1485900" y="984250"/>
                </a:lnTo>
                <a:lnTo>
                  <a:pt x="1524000" y="850900"/>
                </a:lnTo>
                <a:lnTo>
                  <a:pt x="1558925" y="650875"/>
                </a:lnTo>
                <a:lnTo>
                  <a:pt x="1587500" y="511175"/>
                </a:lnTo>
                <a:lnTo>
                  <a:pt x="1603375" y="457200"/>
                </a:lnTo>
                <a:lnTo>
                  <a:pt x="1628775" y="415925"/>
                </a:lnTo>
                <a:lnTo>
                  <a:pt x="1654175" y="381000"/>
                </a:lnTo>
                <a:lnTo>
                  <a:pt x="1679575" y="352425"/>
                </a:lnTo>
                <a:lnTo>
                  <a:pt x="1708150" y="336550"/>
                </a:lnTo>
                <a:lnTo>
                  <a:pt x="1727200" y="320675"/>
                </a:lnTo>
                <a:lnTo>
                  <a:pt x="1727200" y="298450"/>
                </a:lnTo>
                <a:lnTo>
                  <a:pt x="1714500" y="260350"/>
                </a:lnTo>
                <a:lnTo>
                  <a:pt x="1660525" y="209550"/>
                </a:lnTo>
                <a:lnTo>
                  <a:pt x="1574800" y="149225"/>
                </a:lnTo>
                <a:lnTo>
                  <a:pt x="1476375" y="95250"/>
                </a:lnTo>
                <a:lnTo>
                  <a:pt x="1397000" y="53975"/>
                </a:lnTo>
                <a:lnTo>
                  <a:pt x="1311275" y="22225"/>
                </a:lnTo>
                <a:lnTo>
                  <a:pt x="1254125" y="6350"/>
                </a:lnTo>
                <a:lnTo>
                  <a:pt x="1196975" y="0"/>
                </a:lnTo>
                <a:lnTo>
                  <a:pt x="1149350" y="12700"/>
                </a:lnTo>
                <a:lnTo>
                  <a:pt x="1149350" y="34925"/>
                </a:lnTo>
                <a:lnTo>
                  <a:pt x="1162050" y="57150"/>
                </a:lnTo>
                <a:lnTo>
                  <a:pt x="1203325" y="92075"/>
                </a:lnTo>
                <a:lnTo>
                  <a:pt x="1254125" y="136525"/>
                </a:lnTo>
                <a:lnTo>
                  <a:pt x="1282700" y="171450"/>
                </a:lnTo>
                <a:lnTo>
                  <a:pt x="1308100" y="212725"/>
                </a:lnTo>
                <a:lnTo>
                  <a:pt x="1323975" y="260350"/>
                </a:lnTo>
                <a:lnTo>
                  <a:pt x="1330325" y="314325"/>
                </a:lnTo>
                <a:lnTo>
                  <a:pt x="1311275" y="454025"/>
                </a:lnTo>
                <a:lnTo>
                  <a:pt x="1276350" y="669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8451F860-0DFB-48C6-90DE-124F3C91517E}"/>
              </a:ext>
            </a:extLst>
          </p:cNvPr>
          <p:cNvSpPr/>
          <p:nvPr/>
        </p:nvSpPr>
        <p:spPr>
          <a:xfrm>
            <a:off x="5876926" y="2752725"/>
            <a:ext cx="1643063" cy="1144588"/>
          </a:xfrm>
          <a:custGeom>
            <a:avLst/>
            <a:gdLst>
              <a:gd name="connsiteX0" fmla="*/ 376238 w 1643063"/>
              <a:gd name="connsiteY0" fmla="*/ 159544 h 1145381"/>
              <a:gd name="connsiteX1" fmla="*/ 214313 w 1643063"/>
              <a:gd name="connsiteY1" fmla="*/ 73819 h 1145381"/>
              <a:gd name="connsiteX2" fmla="*/ 109538 w 1643063"/>
              <a:gd name="connsiteY2" fmla="*/ 14288 h 1145381"/>
              <a:gd name="connsiteX3" fmla="*/ 0 w 1643063"/>
              <a:gd name="connsiteY3" fmla="*/ 0 h 1145381"/>
              <a:gd name="connsiteX4" fmla="*/ 104775 w 1643063"/>
              <a:gd name="connsiteY4" fmla="*/ 121444 h 1145381"/>
              <a:gd name="connsiteX5" fmla="*/ 264319 w 1643063"/>
              <a:gd name="connsiteY5" fmla="*/ 216694 h 1145381"/>
              <a:gd name="connsiteX6" fmla="*/ 459581 w 1643063"/>
              <a:gd name="connsiteY6" fmla="*/ 342900 h 1145381"/>
              <a:gd name="connsiteX7" fmla="*/ 650081 w 1643063"/>
              <a:gd name="connsiteY7" fmla="*/ 466725 h 1145381"/>
              <a:gd name="connsiteX8" fmla="*/ 890588 w 1643063"/>
              <a:gd name="connsiteY8" fmla="*/ 638175 h 1145381"/>
              <a:gd name="connsiteX9" fmla="*/ 1123950 w 1643063"/>
              <a:gd name="connsiteY9" fmla="*/ 814388 h 1145381"/>
              <a:gd name="connsiteX10" fmla="*/ 1271588 w 1643063"/>
              <a:gd name="connsiteY10" fmla="*/ 928688 h 1145381"/>
              <a:gd name="connsiteX11" fmla="*/ 1395413 w 1643063"/>
              <a:gd name="connsiteY11" fmla="*/ 1026319 h 1145381"/>
              <a:gd name="connsiteX12" fmla="*/ 1481138 w 1643063"/>
              <a:gd name="connsiteY12" fmla="*/ 1100138 h 1145381"/>
              <a:gd name="connsiteX13" fmla="*/ 1504950 w 1643063"/>
              <a:gd name="connsiteY13" fmla="*/ 1116806 h 1145381"/>
              <a:gd name="connsiteX14" fmla="*/ 1540669 w 1643063"/>
              <a:gd name="connsiteY14" fmla="*/ 1135856 h 1145381"/>
              <a:gd name="connsiteX15" fmla="*/ 1576388 w 1643063"/>
              <a:gd name="connsiteY15" fmla="*/ 1145381 h 1145381"/>
              <a:gd name="connsiteX16" fmla="*/ 1600200 w 1643063"/>
              <a:gd name="connsiteY16" fmla="*/ 1140619 h 1145381"/>
              <a:gd name="connsiteX17" fmla="*/ 1619250 w 1643063"/>
              <a:gd name="connsiteY17" fmla="*/ 1126331 h 1145381"/>
              <a:gd name="connsiteX18" fmla="*/ 1638300 w 1643063"/>
              <a:gd name="connsiteY18" fmla="*/ 1095375 h 1145381"/>
              <a:gd name="connsiteX19" fmla="*/ 1643063 w 1643063"/>
              <a:gd name="connsiteY19" fmla="*/ 1073944 h 1145381"/>
              <a:gd name="connsiteX20" fmla="*/ 1626394 w 1643063"/>
              <a:gd name="connsiteY20" fmla="*/ 1002506 h 1145381"/>
              <a:gd name="connsiteX21" fmla="*/ 1583531 w 1643063"/>
              <a:gd name="connsiteY21" fmla="*/ 888206 h 1145381"/>
              <a:gd name="connsiteX22" fmla="*/ 1531144 w 1643063"/>
              <a:gd name="connsiteY22" fmla="*/ 790575 h 1145381"/>
              <a:gd name="connsiteX23" fmla="*/ 1445419 w 1643063"/>
              <a:gd name="connsiteY23" fmla="*/ 669131 h 1145381"/>
              <a:gd name="connsiteX24" fmla="*/ 1333500 w 1643063"/>
              <a:gd name="connsiteY24" fmla="*/ 545306 h 1145381"/>
              <a:gd name="connsiteX25" fmla="*/ 1302544 w 1643063"/>
              <a:gd name="connsiteY25" fmla="*/ 521494 h 1145381"/>
              <a:gd name="connsiteX26" fmla="*/ 1269206 w 1643063"/>
              <a:gd name="connsiteY26" fmla="*/ 514350 h 1145381"/>
              <a:gd name="connsiteX27" fmla="*/ 1133475 w 1643063"/>
              <a:gd name="connsiteY27" fmla="*/ 490538 h 1145381"/>
              <a:gd name="connsiteX28" fmla="*/ 983456 w 1643063"/>
              <a:gd name="connsiteY28" fmla="*/ 438150 h 1145381"/>
              <a:gd name="connsiteX29" fmla="*/ 673894 w 1643063"/>
              <a:gd name="connsiteY29" fmla="*/ 304800 h 1145381"/>
              <a:gd name="connsiteX30" fmla="*/ 376238 w 1643063"/>
              <a:gd name="connsiteY30" fmla="*/ 159544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43063" h="1145381">
                <a:moveTo>
                  <a:pt x="376238" y="159544"/>
                </a:moveTo>
                <a:lnTo>
                  <a:pt x="214313" y="73819"/>
                </a:lnTo>
                <a:lnTo>
                  <a:pt x="109538" y="14288"/>
                </a:lnTo>
                <a:lnTo>
                  <a:pt x="0" y="0"/>
                </a:lnTo>
                <a:lnTo>
                  <a:pt x="104775" y="121444"/>
                </a:lnTo>
                <a:lnTo>
                  <a:pt x="264319" y="216694"/>
                </a:lnTo>
                <a:lnTo>
                  <a:pt x="459581" y="342900"/>
                </a:lnTo>
                <a:lnTo>
                  <a:pt x="650081" y="466725"/>
                </a:lnTo>
                <a:lnTo>
                  <a:pt x="890588" y="638175"/>
                </a:lnTo>
                <a:lnTo>
                  <a:pt x="1123950" y="814388"/>
                </a:lnTo>
                <a:lnTo>
                  <a:pt x="1271588" y="928688"/>
                </a:lnTo>
                <a:lnTo>
                  <a:pt x="1395413" y="1026319"/>
                </a:lnTo>
                <a:lnTo>
                  <a:pt x="1481138" y="1100138"/>
                </a:lnTo>
                <a:lnTo>
                  <a:pt x="1504950" y="1116806"/>
                </a:lnTo>
                <a:lnTo>
                  <a:pt x="1540669" y="1135856"/>
                </a:lnTo>
                <a:lnTo>
                  <a:pt x="1576388" y="1145381"/>
                </a:lnTo>
                <a:lnTo>
                  <a:pt x="1600200" y="1140619"/>
                </a:lnTo>
                <a:lnTo>
                  <a:pt x="1619250" y="1126331"/>
                </a:lnTo>
                <a:lnTo>
                  <a:pt x="1638300" y="1095375"/>
                </a:lnTo>
                <a:lnTo>
                  <a:pt x="1643063" y="1073944"/>
                </a:lnTo>
                <a:lnTo>
                  <a:pt x="1626394" y="1002506"/>
                </a:lnTo>
                <a:lnTo>
                  <a:pt x="1583531" y="888206"/>
                </a:lnTo>
                <a:lnTo>
                  <a:pt x="1531144" y="790575"/>
                </a:lnTo>
                <a:lnTo>
                  <a:pt x="1445419" y="669131"/>
                </a:lnTo>
                <a:lnTo>
                  <a:pt x="1333500" y="545306"/>
                </a:lnTo>
                <a:lnTo>
                  <a:pt x="1302544" y="521494"/>
                </a:lnTo>
                <a:lnTo>
                  <a:pt x="1269206" y="514350"/>
                </a:lnTo>
                <a:lnTo>
                  <a:pt x="1133475" y="490538"/>
                </a:lnTo>
                <a:lnTo>
                  <a:pt x="983456" y="438150"/>
                </a:lnTo>
                <a:lnTo>
                  <a:pt x="673894" y="304800"/>
                </a:lnTo>
                <a:lnTo>
                  <a:pt x="376238" y="159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09E023CE-5581-410F-BE75-17B1F426D940}"/>
              </a:ext>
            </a:extLst>
          </p:cNvPr>
          <p:cNvSpPr/>
          <p:nvPr/>
        </p:nvSpPr>
        <p:spPr>
          <a:xfrm>
            <a:off x="5881689" y="3995738"/>
            <a:ext cx="1482725" cy="1079500"/>
          </a:xfrm>
          <a:custGeom>
            <a:avLst/>
            <a:gdLst>
              <a:gd name="connsiteX0" fmla="*/ 647700 w 1483518"/>
              <a:gd name="connsiteY0" fmla="*/ 266700 h 1078706"/>
              <a:gd name="connsiteX1" fmla="*/ 345281 w 1483518"/>
              <a:gd name="connsiteY1" fmla="*/ 142875 h 1078706"/>
              <a:gd name="connsiteX2" fmla="*/ 133350 w 1483518"/>
              <a:gd name="connsiteY2" fmla="*/ 59531 h 1078706"/>
              <a:gd name="connsiteX3" fmla="*/ 0 w 1483518"/>
              <a:gd name="connsiteY3" fmla="*/ 0 h 1078706"/>
              <a:gd name="connsiteX4" fmla="*/ 95250 w 1483518"/>
              <a:gd name="connsiteY4" fmla="*/ 121443 h 1078706"/>
              <a:gd name="connsiteX5" fmla="*/ 240506 w 1483518"/>
              <a:gd name="connsiteY5" fmla="*/ 209550 h 1078706"/>
              <a:gd name="connsiteX6" fmla="*/ 402431 w 1483518"/>
              <a:gd name="connsiteY6" fmla="*/ 311943 h 1078706"/>
              <a:gd name="connsiteX7" fmla="*/ 583406 w 1483518"/>
              <a:gd name="connsiteY7" fmla="*/ 438150 h 1078706"/>
              <a:gd name="connsiteX8" fmla="*/ 814387 w 1483518"/>
              <a:gd name="connsiteY8" fmla="*/ 616743 h 1078706"/>
              <a:gd name="connsiteX9" fmla="*/ 959643 w 1483518"/>
              <a:gd name="connsiteY9" fmla="*/ 731043 h 1078706"/>
              <a:gd name="connsiteX10" fmla="*/ 1076325 w 1483518"/>
              <a:gd name="connsiteY10" fmla="*/ 831056 h 1078706"/>
              <a:gd name="connsiteX11" fmla="*/ 1197768 w 1483518"/>
              <a:gd name="connsiteY11" fmla="*/ 931068 h 1078706"/>
              <a:gd name="connsiteX12" fmla="*/ 1323975 w 1483518"/>
              <a:gd name="connsiteY12" fmla="*/ 1038225 h 1078706"/>
              <a:gd name="connsiteX13" fmla="*/ 1357312 w 1483518"/>
              <a:gd name="connsiteY13" fmla="*/ 1054893 h 1078706"/>
              <a:gd name="connsiteX14" fmla="*/ 1397793 w 1483518"/>
              <a:gd name="connsiteY14" fmla="*/ 1071562 h 1078706"/>
              <a:gd name="connsiteX15" fmla="*/ 1428750 w 1483518"/>
              <a:gd name="connsiteY15" fmla="*/ 1078706 h 1078706"/>
              <a:gd name="connsiteX16" fmla="*/ 1457325 w 1483518"/>
              <a:gd name="connsiteY16" fmla="*/ 1069181 h 1078706"/>
              <a:gd name="connsiteX17" fmla="*/ 1471612 w 1483518"/>
              <a:gd name="connsiteY17" fmla="*/ 1052512 h 1078706"/>
              <a:gd name="connsiteX18" fmla="*/ 1483518 w 1483518"/>
              <a:gd name="connsiteY18" fmla="*/ 1021556 h 1078706"/>
              <a:gd name="connsiteX19" fmla="*/ 1483518 w 1483518"/>
              <a:gd name="connsiteY19" fmla="*/ 959643 h 1078706"/>
              <a:gd name="connsiteX20" fmla="*/ 1466850 w 1483518"/>
              <a:gd name="connsiteY20" fmla="*/ 878681 h 1078706"/>
              <a:gd name="connsiteX21" fmla="*/ 1428750 w 1483518"/>
              <a:gd name="connsiteY21" fmla="*/ 814387 h 1078706"/>
              <a:gd name="connsiteX22" fmla="*/ 1350168 w 1483518"/>
              <a:gd name="connsiteY22" fmla="*/ 688181 h 1078706"/>
              <a:gd name="connsiteX23" fmla="*/ 1312068 w 1483518"/>
              <a:gd name="connsiteY23" fmla="*/ 638175 h 1078706"/>
              <a:gd name="connsiteX24" fmla="*/ 1254918 w 1483518"/>
              <a:gd name="connsiteY24" fmla="*/ 571500 h 1078706"/>
              <a:gd name="connsiteX25" fmla="*/ 1178718 w 1483518"/>
              <a:gd name="connsiteY25" fmla="*/ 502443 h 1078706"/>
              <a:gd name="connsiteX26" fmla="*/ 1126331 w 1483518"/>
              <a:gd name="connsiteY26" fmla="*/ 459581 h 1078706"/>
              <a:gd name="connsiteX27" fmla="*/ 647700 w 1483518"/>
              <a:gd name="connsiteY27" fmla="*/ 266700 h 10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83518" h="1078706">
                <a:moveTo>
                  <a:pt x="647700" y="266700"/>
                </a:moveTo>
                <a:lnTo>
                  <a:pt x="345281" y="142875"/>
                </a:lnTo>
                <a:lnTo>
                  <a:pt x="133350" y="59531"/>
                </a:lnTo>
                <a:lnTo>
                  <a:pt x="0" y="0"/>
                </a:lnTo>
                <a:lnTo>
                  <a:pt x="95250" y="121443"/>
                </a:lnTo>
                <a:lnTo>
                  <a:pt x="240506" y="209550"/>
                </a:lnTo>
                <a:lnTo>
                  <a:pt x="402431" y="311943"/>
                </a:lnTo>
                <a:lnTo>
                  <a:pt x="583406" y="438150"/>
                </a:lnTo>
                <a:lnTo>
                  <a:pt x="814387" y="616743"/>
                </a:lnTo>
                <a:lnTo>
                  <a:pt x="959643" y="731043"/>
                </a:lnTo>
                <a:lnTo>
                  <a:pt x="1076325" y="831056"/>
                </a:lnTo>
                <a:lnTo>
                  <a:pt x="1197768" y="931068"/>
                </a:lnTo>
                <a:lnTo>
                  <a:pt x="1323975" y="1038225"/>
                </a:lnTo>
                <a:lnTo>
                  <a:pt x="1357312" y="1054893"/>
                </a:lnTo>
                <a:lnTo>
                  <a:pt x="1397793" y="1071562"/>
                </a:lnTo>
                <a:lnTo>
                  <a:pt x="1428750" y="1078706"/>
                </a:lnTo>
                <a:lnTo>
                  <a:pt x="1457325" y="1069181"/>
                </a:lnTo>
                <a:lnTo>
                  <a:pt x="1471612" y="1052512"/>
                </a:lnTo>
                <a:lnTo>
                  <a:pt x="1483518" y="1021556"/>
                </a:lnTo>
                <a:lnTo>
                  <a:pt x="1483518" y="959643"/>
                </a:lnTo>
                <a:lnTo>
                  <a:pt x="1466850" y="878681"/>
                </a:lnTo>
                <a:lnTo>
                  <a:pt x="1428750" y="814387"/>
                </a:lnTo>
                <a:lnTo>
                  <a:pt x="1350168" y="688181"/>
                </a:lnTo>
                <a:lnTo>
                  <a:pt x="1312068" y="638175"/>
                </a:lnTo>
                <a:lnTo>
                  <a:pt x="1254918" y="571500"/>
                </a:lnTo>
                <a:lnTo>
                  <a:pt x="1178718" y="502443"/>
                </a:lnTo>
                <a:lnTo>
                  <a:pt x="1126331" y="459581"/>
                </a:lnTo>
                <a:lnTo>
                  <a:pt x="647700" y="2667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E35016-8472-47A2-8C0C-AC6AD929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759" y="1628959"/>
            <a:ext cx="4072481" cy="43102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4D2120D-6053-4C3C-ABCD-CC946243E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44" y="1576205"/>
            <a:ext cx="4072481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7" grpId="0" animBg="1"/>
      <p:bldP spid="123" grpId="0" animBg="1"/>
      <p:bldP spid="124" grpId="0" animBg="1"/>
      <p:bldP spid="125" grpId="0" animBg="1"/>
      <p:bldP spid="126" grpId="0" animBg="1"/>
      <p:bldP spid="1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650F64-1369-4A12-B236-44075B484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759" y="1273877"/>
            <a:ext cx="4072481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3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ともだちを さがそう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話 聞</a:t>
            </a:r>
          </a:p>
        </p:txBody>
      </p:sp>
    </p:spTree>
    <p:extLst>
      <p:ext uri="{BB962C8B-B14F-4D97-AF65-F5344CB8AC3E}">
        <p14:creationId xmlns:p14="http://schemas.microsoft.com/office/powerpoint/2010/main" val="3514707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33F458F-6B20-4CFD-9FB3-DFD0C4A8EB2C}"/>
              </a:ext>
            </a:extLst>
          </p:cNvPr>
          <p:cNvSpPr/>
          <p:nvPr/>
        </p:nvSpPr>
        <p:spPr>
          <a:xfrm>
            <a:off x="4200525" y="1724026"/>
            <a:ext cx="1066800" cy="481013"/>
          </a:xfrm>
          <a:custGeom>
            <a:avLst/>
            <a:gdLst>
              <a:gd name="connsiteX0" fmla="*/ 590550 w 1066800"/>
              <a:gd name="connsiteY0" fmla="*/ 152400 h 481013"/>
              <a:gd name="connsiteX1" fmla="*/ 323850 w 1066800"/>
              <a:gd name="connsiteY1" fmla="*/ 90488 h 481013"/>
              <a:gd name="connsiteX2" fmla="*/ 164306 w 1066800"/>
              <a:gd name="connsiteY2" fmla="*/ 42863 h 481013"/>
              <a:gd name="connsiteX3" fmla="*/ 38100 w 1066800"/>
              <a:gd name="connsiteY3" fmla="*/ 4763 h 481013"/>
              <a:gd name="connsiteX4" fmla="*/ 11906 w 1066800"/>
              <a:gd name="connsiteY4" fmla="*/ 0 h 481013"/>
              <a:gd name="connsiteX5" fmla="*/ 0 w 1066800"/>
              <a:gd name="connsiteY5" fmla="*/ 4763 h 481013"/>
              <a:gd name="connsiteX6" fmla="*/ 7144 w 1066800"/>
              <a:gd name="connsiteY6" fmla="*/ 42863 h 481013"/>
              <a:gd name="connsiteX7" fmla="*/ 19050 w 1066800"/>
              <a:gd name="connsiteY7" fmla="*/ 57150 h 481013"/>
              <a:gd name="connsiteX8" fmla="*/ 104775 w 1066800"/>
              <a:gd name="connsiteY8" fmla="*/ 119063 h 481013"/>
              <a:gd name="connsiteX9" fmla="*/ 219075 w 1066800"/>
              <a:gd name="connsiteY9" fmla="*/ 190500 h 481013"/>
              <a:gd name="connsiteX10" fmla="*/ 364331 w 1066800"/>
              <a:gd name="connsiteY10" fmla="*/ 273844 h 481013"/>
              <a:gd name="connsiteX11" fmla="*/ 483394 w 1066800"/>
              <a:gd name="connsiteY11" fmla="*/ 338138 h 481013"/>
              <a:gd name="connsiteX12" fmla="*/ 661988 w 1066800"/>
              <a:gd name="connsiteY12" fmla="*/ 409575 h 481013"/>
              <a:gd name="connsiteX13" fmla="*/ 800100 w 1066800"/>
              <a:gd name="connsiteY13" fmla="*/ 452438 h 481013"/>
              <a:gd name="connsiteX14" fmla="*/ 904875 w 1066800"/>
              <a:gd name="connsiteY14" fmla="*/ 476250 h 481013"/>
              <a:gd name="connsiteX15" fmla="*/ 952500 w 1066800"/>
              <a:gd name="connsiteY15" fmla="*/ 481013 h 481013"/>
              <a:gd name="connsiteX16" fmla="*/ 1009650 w 1066800"/>
              <a:gd name="connsiteY16" fmla="*/ 459581 h 481013"/>
              <a:gd name="connsiteX17" fmla="*/ 1042988 w 1066800"/>
              <a:gd name="connsiteY17" fmla="*/ 431006 h 481013"/>
              <a:gd name="connsiteX18" fmla="*/ 1062038 w 1066800"/>
              <a:gd name="connsiteY18" fmla="*/ 397669 h 481013"/>
              <a:gd name="connsiteX19" fmla="*/ 1066800 w 1066800"/>
              <a:gd name="connsiteY19" fmla="*/ 373856 h 481013"/>
              <a:gd name="connsiteX20" fmla="*/ 1057275 w 1066800"/>
              <a:gd name="connsiteY20" fmla="*/ 333375 h 481013"/>
              <a:gd name="connsiteX21" fmla="*/ 1028700 w 1066800"/>
              <a:gd name="connsiteY21" fmla="*/ 290513 h 481013"/>
              <a:gd name="connsiteX22" fmla="*/ 1004888 w 1066800"/>
              <a:gd name="connsiteY22" fmla="*/ 261938 h 481013"/>
              <a:gd name="connsiteX23" fmla="*/ 976313 w 1066800"/>
              <a:gd name="connsiteY23" fmla="*/ 247650 h 481013"/>
              <a:gd name="connsiteX24" fmla="*/ 800100 w 1066800"/>
              <a:gd name="connsiteY24" fmla="*/ 207169 h 481013"/>
              <a:gd name="connsiteX25" fmla="*/ 590550 w 1066800"/>
              <a:gd name="connsiteY25" fmla="*/ 152400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66800" h="481013">
                <a:moveTo>
                  <a:pt x="590550" y="152400"/>
                </a:moveTo>
                <a:lnTo>
                  <a:pt x="323850" y="90488"/>
                </a:lnTo>
                <a:lnTo>
                  <a:pt x="164306" y="42863"/>
                </a:lnTo>
                <a:lnTo>
                  <a:pt x="38100" y="4763"/>
                </a:lnTo>
                <a:lnTo>
                  <a:pt x="11906" y="0"/>
                </a:lnTo>
                <a:lnTo>
                  <a:pt x="0" y="4763"/>
                </a:lnTo>
                <a:lnTo>
                  <a:pt x="7144" y="42863"/>
                </a:lnTo>
                <a:lnTo>
                  <a:pt x="19050" y="57150"/>
                </a:lnTo>
                <a:lnTo>
                  <a:pt x="104775" y="119063"/>
                </a:lnTo>
                <a:lnTo>
                  <a:pt x="219075" y="190500"/>
                </a:lnTo>
                <a:lnTo>
                  <a:pt x="364331" y="273844"/>
                </a:lnTo>
                <a:lnTo>
                  <a:pt x="483394" y="338138"/>
                </a:lnTo>
                <a:lnTo>
                  <a:pt x="661988" y="409575"/>
                </a:lnTo>
                <a:lnTo>
                  <a:pt x="800100" y="452438"/>
                </a:lnTo>
                <a:lnTo>
                  <a:pt x="904875" y="476250"/>
                </a:lnTo>
                <a:lnTo>
                  <a:pt x="952500" y="481013"/>
                </a:lnTo>
                <a:lnTo>
                  <a:pt x="1009650" y="459581"/>
                </a:lnTo>
                <a:lnTo>
                  <a:pt x="1042988" y="431006"/>
                </a:lnTo>
                <a:lnTo>
                  <a:pt x="1062038" y="397669"/>
                </a:lnTo>
                <a:lnTo>
                  <a:pt x="1066800" y="373856"/>
                </a:lnTo>
                <a:lnTo>
                  <a:pt x="1057275" y="333375"/>
                </a:lnTo>
                <a:lnTo>
                  <a:pt x="1028700" y="290513"/>
                </a:lnTo>
                <a:lnTo>
                  <a:pt x="1004888" y="261938"/>
                </a:lnTo>
                <a:lnTo>
                  <a:pt x="976313" y="247650"/>
                </a:lnTo>
                <a:lnTo>
                  <a:pt x="800100" y="207169"/>
                </a:lnTo>
                <a:lnTo>
                  <a:pt x="590550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A98BA49-F162-4825-9CA5-5DBD6A9EC519}"/>
              </a:ext>
            </a:extLst>
          </p:cNvPr>
          <p:cNvSpPr/>
          <p:nvPr/>
        </p:nvSpPr>
        <p:spPr>
          <a:xfrm>
            <a:off x="3738564" y="2446339"/>
            <a:ext cx="2073275" cy="581025"/>
          </a:xfrm>
          <a:custGeom>
            <a:avLst/>
            <a:gdLst>
              <a:gd name="connsiteX0" fmla="*/ 633412 w 2074068"/>
              <a:gd name="connsiteY0" fmla="*/ 269081 h 581025"/>
              <a:gd name="connsiteX1" fmla="*/ 500062 w 2074068"/>
              <a:gd name="connsiteY1" fmla="*/ 288131 h 581025"/>
              <a:gd name="connsiteX2" fmla="*/ 450056 w 2074068"/>
              <a:gd name="connsiteY2" fmla="*/ 300037 h 581025"/>
              <a:gd name="connsiteX3" fmla="*/ 400050 w 2074068"/>
              <a:gd name="connsiteY3" fmla="*/ 307181 h 581025"/>
              <a:gd name="connsiteX4" fmla="*/ 335756 w 2074068"/>
              <a:gd name="connsiteY4" fmla="*/ 302419 h 581025"/>
              <a:gd name="connsiteX5" fmla="*/ 261937 w 2074068"/>
              <a:gd name="connsiteY5" fmla="*/ 290512 h 581025"/>
              <a:gd name="connsiteX6" fmla="*/ 202406 w 2074068"/>
              <a:gd name="connsiteY6" fmla="*/ 266700 h 581025"/>
              <a:gd name="connsiteX7" fmla="*/ 123825 w 2074068"/>
              <a:gd name="connsiteY7" fmla="*/ 216694 h 581025"/>
              <a:gd name="connsiteX8" fmla="*/ 54768 w 2074068"/>
              <a:gd name="connsiteY8" fmla="*/ 173831 h 581025"/>
              <a:gd name="connsiteX9" fmla="*/ 30956 w 2074068"/>
              <a:gd name="connsiteY9" fmla="*/ 164306 h 581025"/>
              <a:gd name="connsiteX10" fmla="*/ 11906 w 2074068"/>
              <a:gd name="connsiteY10" fmla="*/ 164306 h 581025"/>
              <a:gd name="connsiteX11" fmla="*/ 0 w 2074068"/>
              <a:gd name="connsiteY11" fmla="*/ 176212 h 581025"/>
              <a:gd name="connsiteX12" fmla="*/ 4762 w 2074068"/>
              <a:gd name="connsiteY12" fmla="*/ 195262 h 581025"/>
              <a:gd name="connsiteX13" fmla="*/ 16668 w 2074068"/>
              <a:gd name="connsiteY13" fmla="*/ 219075 h 581025"/>
              <a:gd name="connsiteX14" fmla="*/ 64293 w 2074068"/>
              <a:gd name="connsiteY14" fmla="*/ 280987 h 581025"/>
              <a:gd name="connsiteX15" fmla="*/ 142875 w 2074068"/>
              <a:gd name="connsiteY15" fmla="*/ 371475 h 581025"/>
              <a:gd name="connsiteX16" fmla="*/ 257175 w 2074068"/>
              <a:gd name="connsiteY16" fmla="*/ 471487 h 581025"/>
              <a:gd name="connsiteX17" fmla="*/ 342900 w 2074068"/>
              <a:gd name="connsiteY17" fmla="*/ 538162 h 581025"/>
              <a:gd name="connsiteX18" fmla="*/ 395287 w 2074068"/>
              <a:gd name="connsiteY18" fmla="*/ 569119 h 581025"/>
              <a:gd name="connsiteX19" fmla="*/ 428625 w 2074068"/>
              <a:gd name="connsiteY19" fmla="*/ 581025 h 581025"/>
              <a:gd name="connsiteX20" fmla="*/ 457200 w 2074068"/>
              <a:gd name="connsiteY20" fmla="*/ 581025 h 581025"/>
              <a:gd name="connsiteX21" fmla="*/ 476250 w 2074068"/>
              <a:gd name="connsiteY21" fmla="*/ 571500 h 581025"/>
              <a:gd name="connsiteX22" fmla="*/ 502443 w 2074068"/>
              <a:gd name="connsiteY22" fmla="*/ 552450 h 581025"/>
              <a:gd name="connsiteX23" fmla="*/ 528637 w 2074068"/>
              <a:gd name="connsiteY23" fmla="*/ 535781 h 581025"/>
              <a:gd name="connsiteX24" fmla="*/ 745331 w 2074068"/>
              <a:gd name="connsiteY24" fmla="*/ 471487 h 581025"/>
              <a:gd name="connsiteX25" fmla="*/ 1250156 w 2074068"/>
              <a:gd name="connsiteY25" fmla="*/ 333375 h 581025"/>
              <a:gd name="connsiteX26" fmla="*/ 1514475 w 2074068"/>
              <a:gd name="connsiteY26" fmla="*/ 276225 h 581025"/>
              <a:gd name="connsiteX27" fmla="*/ 1714500 w 2074068"/>
              <a:gd name="connsiteY27" fmla="*/ 240506 h 581025"/>
              <a:gd name="connsiteX28" fmla="*/ 1850231 w 2074068"/>
              <a:gd name="connsiteY28" fmla="*/ 230981 h 581025"/>
              <a:gd name="connsiteX29" fmla="*/ 1969293 w 2074068"/>
              <a:gd name="connsiteY29" fmla="*/ 226219 h 581025"/>
              <a:gd name="connsiteX30" fmla="*/ 1997868 w 2074068"/>
              <a:gd name="connsiteY30" fmla="*/ 219075 h 581025"/>
              <a:gd name="connsiteX31" fmla="*/ 2031206 w 2074068"/>
              <a:gd name="connsiteY31" fmla="*/ 202406 h 581025"/>
              <a:gd name="connsiteX32" fmla="*/ 2052637 w 2074068"/>
              <a:gd name="connsiteY32" fmla="*/ 183356 h 581025"/>
              <a:gd name="connsiteX33" fmla="*/ 2066925 w 2074068"/>
              <a:gd name="connsiteY33" fmla="*/ 166687 h 581025"/>
              <a:gd name="connsiteX34" fmla="*/ 2074068 w 2074068"/>
              <a:gd name="connsiteY34" fmla="*/ 142875 h 581025"/>
              <a:gd name="connsiteX35" fmla="*/ 2071687 w 2074068"/>
              <a:gd name="connsiteY35" fmla="*/ 114300 h 581025"/>
              <a:gd name="connsiteX36" fmla="*/ 2062162 w 2074068"/>
              <a:gd name="connsiteY36" fmla="*/ 90487 h 581025"/>
              <a:gd name="connsiteX37" fmla="*/ 2038350 w 2074068"/>
              <a:gd name="connsiteY37" fmla="*/ 71437 h 581025"/>
              <a:gd name="connsiteX38" fmla="*/ 1969293 w 2074068"/>
              <a:gd name="connsiteY38" fmla="*/ 45244 h 581025"/>
              <a:gd name="connsiteX39" fmla="*/ 1897856 w 2074068"/>
              <a:gd name="connsiteY39" fmla="*/ 23812 h 581025"/>
              <a:gd name="connsiteX40" fmla="*/ 1814512 w 2074068"/>
              <a:gd name="connsiteY40" fmla="*/ 7144 h 581025"/>
              <a:gd name="connsiteX41" fmla="*/ 1759743 w 2074068"/>
              <a:gd name="connsiteY41" fmla="*/ 0 h 581025"/>
              <a:gd name="connsiteX42" fmla="*/ 1707356 w 2074068"/>
              <a:gd name="connsiteY42" fmla="*/ 14287 h 581025"/>
              <a:gd name="connsiteX43" fmla="*/ 1521618 w 2074068"/>
              <a:gd name="connsiteY43" fmla="*/ 85725 h 581025"/>
              <a:gd name="connsiteX44" fmla="*/ 1447800 w 2074068"/>
              <a:gd name="connsiteY44" fmla="*/ 107156 h 581025"/>
              <a:gd name="connsiteX45" fmla="*/ 1143000 w 2074068"/>
              <a:gd name="connsiteY45" fmla="*/ 178594 h 581025"/>
              <a:gd name="connsiteX46" fmla="*/ 754856 w 2074068"/>
              <a:gd name="connsiteY46" fmla="*/ 252412 h 581025"/>
              <a:gd name="connsiteX47" fmla="*/ 633412 w 2074068"/>
              <a:gd name="connsiteY47" fmla="*/ 269081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74068" h="581025">
                <a:moveTo>
                  <a:pt x="633412" y="269081"/>
                </a:moveTo>
                <a:lnTo>
                  <a:pt x="500062" y="288131"/>
                </a:lnTo>
                <a:lnTo>
                  <a:pt x="450056" y="300037"/>
                </a:lnTo>
                <a:lnTo>
                  <a:pt x="400050" y="307181"/>
                </a:lnTo>
                <a:lnTo>
                  <a:pt x="335756" y="302419"/>
                </a:lnTo>
                <a:lnTo>
                  <a:pt x="261937" y="290512"/>
                </a:lnTo>
                <a:lnTo>
                  <a:pt x="202406" y="266700"/>
                </a:lnTo>
                <a:lnTo>
                  <a:pt x="123825" y="216694"/>
                </a:lnTo>
                <a:lnTo>
                  <a:pt x="54768" y="173831"/>
                </a:lnTo>
                <a:lnTo>
                  <a:pt x="30956" y="164306"/>
                </a:lnTo>
                <a:lnTo>
                  <a:pt x="11906" y="164306"/>
                </a:lnTo>
                <a:lnTo>
                  <a:pt x="0" y="176212"/>
                </a:lnTo>
                <a:lnTo>
                  <a:pt x="4762" y="195262"/>
                </a:lnTo>
                <a:lnTo>
                  <a:pt x="16668" y="219075"/>
                </a:lnTo>
                <a:lnTo>
                  <a:pt x="64293" y="280987"/>
                </a:lnTo>
                <a:lnTo>
                  <a:pt x="142875" y="371475"/>
                </a:lnTo>
                <a:lnTo>
                  <a:pt x="257175" y="471487"/>
                </a:lnTo>
                <a:lnTo>
                  <a:pt x="342900" y="538162"/>
                </a:lnTo>
                <a:lnTo>
                  <a:pt x="395287" y="569119"/>
                </a:lnTo>
                <a:lnTo>
                  <a:pt x="428625" y="581025"/>
                </a:lnTo>
                <a:lnTo>
                  <a:pt x="457200" y="581025"/>
                </a:lnTo>
                <a:lnTo>
                  <a:pt x="476250" y="571500"/>
                </a:lnTo>
                <a:lnTo>
                  <a:pt x="502443" y="552450"/>
                </a:lnTo>
                <a:lnTo>
                  <a:pt x="528637" y="535781"/>
                </a:lnTo>
                <a:lnTo>
                  <a:pt x="745331" y="471487"/>
                </a:lnTo>
                <a:lnTo>
                  <a:pt x="1250156" y="333375"/>
                </a:lnTo>
                <a:lnTo>
                  <a:pt x="1514475" y="276225"/>
                </a:lnTo>
                <a:lnTo>
                  <a:pt x="1714500" y="240506"/>
                </a:lnTo>
                <a:lnTo>
                  <a:pt x="1850231" y="230981"/>
                </a:lnTo>
                <a:lnTo>
                  <a:pt x="1969293" y="226219"/>
                </a:lnTo>
                <a:lnTo>
                  <a:pt x="1997868" y="219075"/>
                </a:lnTo>
                <a:lnTo>
                  <a:pt x="2031206" y="202406"/>
                </a:lnTo>
                <a:lnTo>
                  <a:pt x="2052637" y="183356"/>
                </a:lnTo>
                <a:lnTo>
                  <a:pt x="2066925" y="166687"/>
                </a:lnTo>
                <a:lnTo>
                  <a:pt x="2074068" y="142875"/>
                </a:lnTo>
                <a:lnTo>
                  <a:pt x="2071687" y="114300"/>
                </a:lnTo>
                <a:lnTo>
                  <a:pt x="2062162" y="90487"/>
                </a:lnTo>
                <a:lnTo>
                  <a:pt x="2038350" y="71437"/>
                </a:lnTo>
                <a:lnTo>
                  <a:pt x="1969293" y="45244"/>
                </a:lnTo>
                <a:lnTo>
                  <a:pt x="1897856" y="23812"/>
                </a:lnTo>
                <a:lnTo>
                  <a:pt x="1814512" y="7144"/>
                </a:lnTo>
                <a:lnTo>
                  <a:pt x="1759743" y="0"/>
                </a:lnTo>
                <a:lnTo>
                  <a:pt x="1707356" y="14287"/>
                </a:lnTo>
                <a:lnTo>
                  <a:pt x="1521618" y="85725"/>
                </a:lnTo>
                <a:lnTo>
                  <a:pt x="1447800" y="107156"/>
                </a:lnTo>
                <a:lnTo>
                  <a:pt x="1143000" y="178594"/>
                </a:lnTo>
                <a:lnTo>
                  <a:pt x="754856" y="252412"/>
                </a:lnTo>
                <a:lnTo>
                  <a:pt x="633412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0346728-45B0-4956-9826-922B4A0F9A78}"/>
              </a:ext>
            </a:extLst>
          </p:cNvPr>
          <p:cNvSpPr/>
          <p:nvPr/>
        </p:nvSpPr>
        <p:spPr>
          <a:xfrm>
            <a:off x="4205288" y="3208338"/>
            <a:ext cx="1223962" cy="381000"/>
          </a:xfrm>
          <a:custGeom>
            <a:avLst/>
            <a:gdLst>
              <a:gd name="connsiteX0" fmla="*/ 731043 w 1223962"/>
              <a:gd name="connsiteY0" fmla="*/ 304800 h 381000"/>
              <a:gd name="connsiteX1" fmla="*/ 469106 w 1223962"/>
              <a:gd name="connsiteY1" fmla="*/ 366712 h 381000"/>
              <a:gd name="connsiteX2" fmla="*/ 402431 w 1223962"/>
              <a:gd name="connsiteY2" fmla="*/ 381000 h 381000"/>
              <a:gd name="connsiteX3" fmla="*/ 340518 w 1223962"/>
              <a:gd name="connsiteY3" fmla="*/ 378619 h 381000"/>
              <a:gd name="connsiteX4" fmla="*/ 226218 w 1223962"/>
              <a:gd name="connsiteY4" fmla="*/ 354806 h 381000"/>
              <a:gd name="connsiteX5" fmla="*/ 145256 w 1223962"/>
              <a:gd name="connsiteY5" fmla="*/ 319087 h 381000"/>
              <a:gd name="connsiteX6" fmla="*/ 97631 w 1223962"/>
              <a:gd name="connsiteY6" fmla="*/ 283369 h 381000"/>
              <a:gd name="connsiteX7" fmla="*/ 47625 w 1223962"/>
              <a:gd name="connsiteY7" fmla="*/ 242887 h 381000"/>
              <a:gd name="connsiteX8" fmla="*/ 26193 w 1223962"/>
              <a:gd name="connsiteY8" fmla="*/ 221456 h 381000"/>
              <a:gd name="connsiteX9" fmla="*/ 9525 w 1223962"/>
              <a:gd name="connsiteY9" fmla="*/ 195262 h 381000"/>
              <a:gd name="connsiteX10" fmla="*/ 0 w 1223962"/>
              <a:gd name="connsiteY10" fmla="*/ 164306 h 381000"/>
              <a:gd name="connsiteX11" fmla="*/ 0 w 1223962"/>
              <a:gd name="connsiteY11" fmla="*/ 152400 h 381000"/>
              <a:gd name="connsiteX12" fmla="*/ 11906 w 1223962"/>
              <a:gd name="connsiteY12" fmla="*/ 142875 h 381000"/>
              <a:gd name="connsiteX13" fmla="*/ 40481 w 1223962"/>
              <a:gd name="connsiteY13" fmla="*/ 152400 h 381000"/>
              <a:gd name="connsiteX14" fmla="*/ 114300 w 1223962"/>
              <a:gd name="connsiteY14" fmla="*/ 178594 h 381000"/>
              <a:gd name="connsiteX15" fmla="*/ 238125 w 1223962"/>
              <a:gd name="connsiteY15" fmla="*/ 200025 h 381000"/>
              <a:gd name="connsiteX16" fmla="*/ 319087 w 1223962"/>
              <a:gd name="connsiteY16" fmla="*/ 202406 h 381000"/>
              <a:gd name="connsiteX17" fmla="*/ 438150 w 1223962"/>
              <a:gd name="connsiteY17" fmla="*/ 173831 h 381000"/>
              <a:gd name="connsiteX18" fmla="*/ 604837 w 1223962"/>
              <a:gd name="connsiteY18" fmla="*/ 133350 h 381000"/>
              <a:gd name="connsiteX19" fmla="*/ 685800 w 1223962"/>
              <a:gd name="connsiteY19" fmla="*/ 102394 h 381000"/>
              <a:gd name="connsiteX20" fmla="*/ 847725 w 1223962"/>
              <a:gd name="connsiteY20" fmla="*/ 21431 h 381000"/>
              <a:gd name="connsiteX21" fmla="*/ 878681 w 1223962"/>
              <a:gd name="connsiteY21" fmla="*/ 2381 h 381000"/>
              <a:gd name="connsiteX22" fmla="*/ 897731 w 1223962"/>
              <a:gd name="connsiteY22" fmla="*/ 0 h 381000"/>
              <a:gd name="connsiteX23" fmla="*/ 957262 w 1223962"/>
              <a:gd name="connsiteY23" fmla="*/ 4762 h 381000"/>
              <a:gd name="connsiteX24" fmla="*/ 1035843 w 1223962"/>
              <a:gd name="connsiteY24" fmla="*/ 14287 h 381000"/>
              <a:gd name="connsiteX25" fmla="*/ 1112043 w 1223962"/>
              <a:gd name="connsiteY25" fmla="*/ 42862 h 381000"/>
              <a:gd name="connsiteX26" fmla="*/ 1162050 w 1223962"/>
              <a:gd name="connsiteY26" fmla="*/ 69056 h 381000"/>
              <a:gd name="connsiteX27" fmla="*/ 1202531 w 1223962"/>
              <a:gd name="connsiteY27" fmla="*/ 97631 h 381000"/>
              <a:gd name="connsiteX28" fmla="*/ 1216818 w 1223962"/>
              <a:gd name="connsiteY28" fmla="*/ 116681 h 381000"/>
              <a:gd name="connsiteX29" fmla="*/ 1223962 w 1223962"/>
              <a:gd name="connsiteY29" fmla="*/ 142875 h 381000"/>
              <a:gd name="connsiteX30" fmla="*/ 1221581 w 1223962"/>
              <a:gd name="connsiteY30" fmla="*/ 164306 h 381000"/>
              <a:gd name="connsiteX31" fmla="*/ 1207293 w 1223962"/>
              <a:gd name="connsiteY31" fmla="*/ 183356 h 381000"/>
              <a:gd name="connsiteX32" fmla="*/ 1171575 w 1223962"/>
              <a:gd name="connsiteY32" fmla="*/ 204787 h 381000"/>
              <a:gd name="connsiteX33" fmla="*/ 1085850 w 1223962"/>
              <a:gd name="connsiteY33" fmla="*/ 221456 h 381000"/>
              <a:gd name="connsiteX34" fmla="*/ 731043 w 1223962"/>
              <a:gd name="connsiteY34" fmla="*/ 3048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3962" h="381000">
                <a:moveTo>
                  <a:pt x="731043" y="304800"/>
                </a:moveTo>
                <a:lnTo>
                  <a:pt x="469106" y="366712"/>
                </a:lnTo>
                <a:lnTo>
                  <a:pt x="402431" y="381000"/>
                </a:lnTo>
                <a:lnTo>
                  <a:pt x="340518" y="378619"/>
                </a:lnTo>
                <a:lnTo>
                  <a:pt x="226218" y="354806"/>
                </a:lnTo>
                <a:lnTo>
                  <a:pt x="145256" y="319087"/>
                </a:lnTo>
                <a:lnTo>
                  <a:pt x="97631" y="283369"/>
                </a:lnTo>
                <a:lnTo>
                  <a:pt x="47625" y="242887"/>
                </a:lnTo>
                <a:lnTo>
                  <a:pt x="26193" y="221456"/>
                </a:lnTo>
                <a:lnTo>
                  <a:pt x="9525" y="195262"/>
                </a:lnTo>
                <a:lnTo>
                  <a:pt x="0" y="164306"/>
                </a:lnTo>
                <a:lnTo>
                  <a:pt x="0" y="152400"/>
                </a:lnTo>
                <a:lnTo>
                  <a:pt x="11906" y="142875"/>
                </a:lnTo>
                <a:lnTo>
                  <a:pt x="40481" y="152400"/>
                </a:lnTo>
                <a:lnTo>
                  <a:pt x="114300" y="178594"/>
                </a:lnTo>
                <a:lnTo>
                  <a:pt x="238125" y="200025"/>
                </a:lnTo>
                <a:lnTo>
                  <a:pt x="319087" y="202406"/>
                </a:lnTo>
                <a:lnTo>
                  <a:pt x="438150" y="173831"/>
                </a:lnTo>
                <a:lnTo>
                  <a:pt x="604837" y="133350"/>
                </a:lnTo>
                <a:lnTo>
                  <a:pt x="685800" y="102394"/>
                </a:lnTo>
                <a:lnTo>
                  <a:pt x="847725" y="21431"/>
                </a:lnTo>
                <a:lnTo>
                  <a:pt x="878681" y="2381"/>
                </a:lnTo>
                <a:lnTo>
                  <a:pt x="897731" y="0"/>
                </a:lnTo>
                <a:lnTo>
                  <a:pt x="957262" y="4762"/>
                </a:lnTo>
                <a:lnTo>
                  <a:pt x="1035843" y="14287"/>
                </a:lnTo>
                <a:lnTo>
                  <a:pt x="1112043" y="42862"/>
                </a:lnTo>
                <a:lnTo>
                  <a:pt x="1162050" y="69056"/>
                </a:lnTo>
                <a:lnTo>
                  <a:pt x="1202531" y="97631"/>
                </a:lnTo>
                <a:lnTo>
                  <a:pt x="1216818" y="116681"/>
                </a:lnTo>
                <a:lnTo>
                  <a:pt x="1223962" y="142875"/>
                </a:lnTo>
                <a:lnTo>
                  <a:pt x="1221581" y="164306"/>
                </a:lnTo>
                <a:lnTo>
                  <a:pt x="1207293" y="183356"/>
                </a:lnTo>
                <a:lnTo>
                  <a:pt x="1171575" y="204787"/>
                </a:lnTo>
                <a:lnTo>
                  <a:pt x="1085850" y="221456"/>
                </a:lnTo>
                <a:lnTo>
                  <a:pt x="731043" y="304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77A7CFE-DBDA-4CB9-BA46-0D5D6EF2BE6B}"/>
              </a:ext>
            </a:extLst>
          </p:cNvPr>
          <p:cNvSpPr/>
          <p:nvPr/>
        </p:nvSpPr>
        <p:spPr>
          <a:xfrm>
            <a:off x="4186239" y="3875089"/>
            <a:ext cx="1298575" cy="365125"/>
          </a:xfrm>
          <a:custGeom>
            <a:avLst/>
            <a:gdLst>
              <a:gd name="connsiteX0" fmla="*/ 502443 w 1297781"/>
              <a:gd name="connsiteY0" fmla="*/ 145256 h 366712"/>
              <a:gd name="connsiteX1" fmla="*/ 361950 w 1297781"/>
              <a:gd name="connsiteY1" fmla="*/ 169069 h 366712"/>
              <a:gd name="connsiteX2" fmla="*/ 290512 w 1297781"/>
              <a:gd name="connsiteY2" fmla="*/ 178594 h 366712"/>
              <a:gd name="connsiteX3" fmla="*/ 226218 w 1297781"/>
              <a:gd name="connsiteY3" fmla="*/ 180975 h 366712"/>
              <a:gd name="connsiteX4" fmla="*/ 178593 w 1297781"/>
              <a:gd name="connsiteY4" fmla="*/ 173831 h 366712"/>
              <a:gd name="connsiteX5" fmla="*/ 100012 w 1297781"/>
              <a:gd name="connsiteY5" fmla="*/ 157162 h 366712"/>
              <a:gd name="connsiteX6" fmla="*/ 59531 w 1297781"/>
              <a:gd name="connsiteY6" fmla="*/ 140494 h 366712"/>
              <a:gd name="connsiteX7" fmla="*/ 19050 w 1297781"/>
              <a:gd name="connsiteY7" fmla="*/ 114300 h 366712"/>
              <a:gd name="connsiteX8" fmla="*/ 7143 w 1297781"/>
              <a:gd name="connsiteY8" fmla="*/ 114300 h 366712"/>
              <a:gd name="connsiteX9" fmla="*/ 0 w 1297781"/>
              <a:gd name="connsiteY9" fmla="*/ 126206 h 366712"/>
              <a:gd name="connsiteX10" fmla="*/ 4762 w 1297781"/>
              <a:gd name="connsiteY10" fmla="*/ 150019 h 366712"/>
              <a:gd name="connsiteX11" fmla="*/ 19050 w 1297781"/>
              <a:gd name="connsiteY11" fmla="*/ 180975 h 366712"/>
              <a:gd name="connsiteX12" fmla="*/ 45243 w 1297781"/>
              <a:gd name="connsiteY12" fmla="*/ 216694 h 366712"/>
              <a:gd name="connsiteX13" fmla="*/ 83343 w 1297781"/>
              <a:gd name="connsiteY13" fmla="*/ 247650 h 366712"/>
              <a:gd name="connsiteX14" fmla="*/ 161925 w 1297781"/>
              <a:gd name="connsiteY14" fmla="*/ 295275 h 366712"/>
              <a:gd name="connsiteX15" fmla="*/ 219075 w 1297781"/>
              <a:gd name="connsiteY15" fmla="*/ 321469 h 366712"/>
              <a:gd name="connsiteX16" fmla="*/ 252412 w 1297781"/>
              <a:gd name="connsiteY16" fmla="*/ 338137 h 366712"/>
              <a:gd name="connsiteX17" fmla="*/ 264318 w 1297781"/>
              <a:gd name="connsiteY17" fmla="*/ 347662 h 366712"/>
              <a:gd name="connsiteX18" fmla="*/ 283368 w 1297781"/>
              <a:gd name="connsiteY18" fmla="*/ 359569 h 366712"/>
              <a:gd name="connsiteX19" fmla="*/ 316706 w 1297781"/>
              <a:gd name="connsiteY19" fmla="*/ 366712 h 366712"/>
              <a:gd name="connsiteX20" fmla="*/ 361950 w 1297781"/>
              <a:gd name="connsiteY20" fmla="*/ 366712 h 366712"/>
              <a:gd name="connsiteX21" fmla="*/ 416718 w 1297781"/>
              <a:gd name="connsiteY21" fmla="*/ 354806 h 366712"/>
              <a:gd name="connsiteX22" fmla="*/ 502443 w 1297781"/>
              <a:gd name="connsiteY22" fmla="*/ 321469 h 366712"/>
              <a:gd name="connsiteX23" fmla="*/ 523875 w 1297781"/>
              <a:gd name="connsiteY23" fmla="*/ 316706 h 366712"/>
              <a:gd name="connsiteX24" fmla="*/ 692943 w 1297781"/>
              <a:gd name="connsiteY24" fmla="*/ 283369 h 366712"/>
              <a:gd name="connsiteX25" fmla="*/ 914400 w 1297781"/>
              <a:gd name="connsiteY25" fmla="*/ 238125 h 366712"/>
              <a:gd name="connsiteX26" fmla="*/ 988218 w 1297781"/>
              <a:gd name="connsiteY26" fmla="*/ 221456 h 366712"/>
              <a:gd name="connsiteX27" fmla="*/ 1050131 w 1297781"/>
              <a:gd name="connsiteY27" fmla="*/ 216694 h 366712"/>
              <a:gd name="connsiteX28" fmla="*/ 1131093 w 1297781"/>
              <a:gd name="connsiteY28" fmla="*/ 202406 h 366712"/>
              <a:gd name="connsiteX29" fmla="*/ 1193006 w 1297781"/>
              <a:gd name="connsiteY29" fmla="*/ 192881 h 366712"/>
              <a:gd name="connsiteX30" fmla="*/ 1254918 w 1297781"/>
              <a:gd name="connsiteY30" fmla="*/ 176212 h 366712"/>
              <a:gd name="connsiteX31" fmla="*/ 1278731 w 1297781"/>
              <a:gd name="connsiteY31" fmla="*/ 157162 h 366712"/>
              <a:gd name="connsiteX32" fmla="*/ 1290637 w 1297781"/>
              <a:gd name="connsiteY32" fmla="*/ 140494 h 366712"/>
              <a:gd name="connsiteX33" fmla="*/ 1297781 w 1297781"/>
              <a:gd name="connsiteY33" fmla="*/ 116681 h 366712"/>
              <a:gd name="connsiteX34" fmla="*/ 1295400 w 1297781"/>
              <a:gd name="connsiteY34" fmla="*/ 104775 h 366712"/>
              <a:gd name="connsiteX35" fmla="*/ 1278731 w 1297781"/>
              <a:gd name="connsiteY35" fmla="*/ 80962 h 366712"/>
              <a:gd name="connsiteX36" fmla="*/ 1228725 w 1297781"/>
              <a:gd name="connsiteY36" fmla="*/ 54769 h 366712"/>
              <a:gd name="connsiteX37" fmla="*/ 1126331 w 1297781"/>
              <a:gd name="connsiteY37" fmla="*/ 23812 h 366712"/>
              <a:gd name="connsiteX38" fmla="*/ 1040606 w 1297781"/>
              <a:gd name="connsiteY38" fmla="*/ 0 h 366712"/>
              <a:gd name="connsiteX39" fmla="*/ 1012031 w 1297781"/>
              <a:gd name="connsiteY39" fmla="*/ 0 h 366712"/>
              <a:gd name="connsiteX40" fmla="*/ 976312 w 1297781"/>
              <a:gd name="connsiteY40" fmla="*/ 2381 h 366712"/>
              <a:gd name="connsiteX41" fmla="*/ 878681 w 1297781"/>
              <a:gd name="connsiteY41" fmla="*/ 47625 h 366712"/>
              <a:gd name="connsiteX42" fmla="*/ 631031 w 1297781"/>
              <a:gd name="connsiteY42" fmla="*/ 119062 h 366712"/>
              <a:gd name="connsiteX43" fmla="*/ 502443 w 1297781"/>
              <a:gd name="connsiteY43" fmla="*/ 145256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97781" h="366712">
                <a:moveTo>
                  <a:pt x="502443" y="145256"/>
                </a:moveTo>
                <a:lnTo>
                  <a:pt x="361950" y="169069"/>
                </a:lnTo>
                <a:lnTo>
                  <a:pt x="290512" y="178594"/>
                </a:lnTo>
                <a:lnTo>
                  <a:pt x="226218" y="180975"/>
                </a:lnTo>
                <a:lnTo>
                  <a:pt x="178593" y="173831"/>
                </a:lnTo>
                <a:lnTo>
                  <a:pt x="100012" y="157162"/>
                </a:lnTo>
                <a:lnTo>
                  <a:pt x="59531" y="140494"/>
                </a:lnTo>
                <a:lnTo>
                  <a:pt x="19050" y="114300"/>
                </a:lnTo>
                <a:lnTo>
                  <a:pt x="7143" y="114300"/>
                </a:lnTo>
                <a:lnTo>
                  <a:pt x="0" y="126206"/>
                </a:lnTo>
                <a:lnTo>
                  <a:pt x="4762" y="150019"/>
                </a:lnTo>
                <a:lnTo>
                  <a:pt x="19050" y="180975"/>
                </a:lnTo>
                <a:lnTo>
                  <a:pt x="45243" y="216694"/>
                </a:lnTo>
                <a:lnTo>
                  <a:pt x="83343" y="247650"/>
                </a:lnTo>
                <a:lnTo>
                  <a:pt x="161925" y="295275"/>
                </a:lnTo>
                <a:lnTo>
                  <a:pt x="219075" y="321469"/>
                </a:lnTo>
                <a:lnTo>
                  <a:pt x="252412" y="338137"/>
                </a:lnTo>
                <a:lnTo>
                  <a:pt x="264318" y="347662"/>
                </a:lnTo>
                <a:lnTo>
                  <a:pt x="283368" y="359569"/>
                </a:lnTo>
                <a:lnTo>
                  <a:pt x="316706" y="366712"/>
                </a:lnTo>
                <a:lnTo>
                  <a:pt x="361950" y="366712"/>
                </a:lnTo>
                <a:lnTo>
                  <a:pt x="416718" y="354806"/>
                </a:lnTo>
                <a:lnTo>
                  <a:pt x="502443" y="321469"/>
                </a:lnTo>
                <a:lnTo>
                  <a:pt x="523875" y="316706"/>
                </a:lnTo>
                <a:lnTo>
                  <a:pt x="692943" y="283369"/>
                </a:lnTo>
                <a:lnTo>
                  <a:pt x="914400" y="238125"/>
                </a:lnTo>
                <a:lnTo>
                  <a:pt x="988218" y="221456"/>
                </a:lnTo>
                <a:lnTo>
                  <a:pt x="1050131" y="216694"/>
                </a:lnTo>
                <a:lnTo>
                  <a:pt x="1131093" y="202406"/>
                </a:lnTo>
                <a:lnTo>
                  <a:pt x="1193006" y="192881"/>
                </a:lnTo>
                <a:lnTo>
                  <a:pt x="1254918" y="176212"/>
                </a:lnTo>
                <a:lnTo>
                  <a:pt x="1278731" y="157162"/>
                </a:lnTo>
                <a:lnTo>
                  <a:pt x="1290637" y="140494"/>
                </a:lnTo>
                <a:lnTo>
                  <a:pt x="1297781" y="116681"/>
                </a:lnTo>
                <a:lnTo>
                  <a:pt x="1295400" y="104775"/>
                </a:lnTo>
                <a:lnTo>
                  <a:pt x="1278731" y="80962"/>
                </a:lnTo>
                <a:lnTo>
                  <a:pt x="1228725" y="54769"/>
                </a:lnTo>
                <a:lnTo>
                  <a:pt x="1126331" y="23812"/>
                </a:lnTo>
                <a:lnTo>
                  <a:pt x="1040606" y="0"/>
                </a:lnTo>
                <a:lnTo>
                  <a:pt x="1012031" y="0"/>
                </a:lnTo>
                <a:lnTo>
                  <a:pt x="976312" y="2381"/>
                </a:lnTo>
                <a:lnTo>
                  <a:pt x="878681" y="47625"/>
                </a:lnTo>
                <a:lnTo>
                  <a:pt x="631031" y="119062"/>
                </a:lnTo>
                <a:lnTo>
                  <a:pt x="502443" y="1452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F3A5B24-3D4C-46FC-9AF6-394DF63F7168}"/>
              </a:ext>
            </a:extLst>
          </p:cNvPr>
          <p:cNvSpPr/>
          <p:nvPr/>
        </p:nvSpPr>
        <p:spPr>
          <a:xfrm>
            <a:off x="3981450" y="4705351"/>
            <a:ext cx="611188" cy="1071563"/>
          </a:xfrm>
          <a:custGeom>
            <a:avLst/>
            <a:gdLst>
              <a:gd name="connsiteX0" fmla="*/ 200025 w 611981"/>
              <a:gd name="connsiteY0" fmla="*/ 333375 h 1071563"/>
              <a:gd name="connsiteX1" fmla="*/ 185738 w 611981"/>
              <a:gd name="connsiteY1" fmla="*/ 273844 h 1071563"/>
              <a:gd name="connsiteX2" fmla="*/ 171450 w 611981"/>
              <a:gd name="connsiteY2" fmla="*/ 221456 h 1071563"/>
              <a:gd name="connsiteX3" fmla="*/ 154781 w 611981"/>
              <a:gd name="connsiteY3" fmla="*/ 190500 h 1071563"/>
              <a:gd name="connsiteX4" fmla="*/ 128588 w 611981"/>
              <a:gd name="connsiteY4" fmla="*/ 154781 h 1071563"/>
              <a:gd name="connsiteX5" fmla="*/ 97631 w 611981"/>
              <a:gd name="connsiteY5" fmla="*/ 116681 h 1071563"/>
              <a:gd name="connsiteX6" fmla="*/ 52388 w 611981"/>
              <a:gd name="connsiteY6" fmla="*/ 76200 h 1071563"/>
              <a:gd name="connsiteX7" fmla="*/ 14288 w 611981"/>
              <a:gd name="connsiteY7" fmla="*/ 45244 h 1071563"/>
              <a:gd name="connsiteX8" fmla="*/ 0 w 611981"/>
              <a:gd name="connsiteY8" fmla="*/ 26194 h 1071563"/>
              <a:gd name="connsiteX9" fmla="*/ 0 w 611981"/>
              <a:gd name="connsiteY9" fmla="*/ 9525 h 1071563"/>
              <a:gd name="connsiteX10" fmla="*/ 9525 w 611981"/>
              <a:gd name="connsiteY10" fmla="*/ 0 h 1071563"/>
              <a:gd name="connsiteX11" fmla="*/ 42863 w 611981"/>
              <a:gd name="connsiteY11" fmla="*/ 0 h 1071563"/>
              <a:gd name="connsiteX12" fmla="*/ 109538 w 611981"/>
              <a:gd name="connsiteY12" fmla="*/ 9525 h 1071563"/>
              <a:gd name="connsiteX13" fmla="*/ 195263 w 611981"/>
              <a:gd name="connsiteY13" fmla="*/ 33338 h 1071563"/>
              <a:gd name="connsiteX14" fmla="*/ 261938 w 611981"/>
              <a:gd name="connsiteY14" fmla="*/ 59531 h 1071563"/>
              <a:gd name="connsiteX15" fmla="*/ 319088 w 611981"/>
              <a:gd name="connsiteY15" fmla="*/ 83344 h 1071563"/>
              <a:gd name="connsiteX16" fmla="*/ 338138 w 611981"/>
              <a:gd name="connsiteY16" fmla="*/ 100013 h 1071563"/>
              <a:gd name="connsiteX17" fmla="*/ 378619 w 611981"/>
              <a:gd name="connsiteY17" fmla="*/ 145256 h 1071563"/>
              <a:gd name="connsiteX18" fmla="*/ 423863 w 611981"/>
              <a:gd name="connsiteY18" fmla="*/ 285750 h 1071563"/>
              <a:gd name="connsiteX19" fmla="*/ 547688 w 611981"/>
              <a:gd name="connsiteY19" fmla="*/ 704850 h 1071563"/>
              <a:gd name="connsiteX20" fmla="*/ 576263 w 611981"/>
              <a:gd name="connsiteY20" fmla="*/ 802481 h 1071563"/>
              <a:gd name="connsiteX21" fmla="*/ 611981 w 611981"/>
              <a:gd name="connsiteY21" fmla="*/ 947738 h 1071563"/>
              <a:gd name="connsiteX22" fmla="*/ 595313 w 611981"/>
              <a:gd name="connsiteY22" fmla="*/ 990600 h 1071563"/>
              <a:gd name="connsiteX23" fmla="*/ 571500 w 611981"/>
              <a:gd name="connsiteY23" fmla="*/ 1026319 h 1071563"/>
              <a:gd name="connsiteX24" fmla="*/ 545306 w 611981"/>
              <a:gd name="connsiteY24" fmla="*/ 1054894 h 1071563"/>
              <a:gd name="connsiteX25" fmla="*/ 523875 w 611981"/>
              <a:gd name="connsiteY25" fmla="*/ 1066800 h 1071563"/>
              <a:gd name="connsiteX26" fmla="*/ 507206 w 611981"/>
              <a:gd name="connsiteY26" fmla="*/ 1071563 h 1071563"/>
              <a:gd name="connsiteX27" fmla="*/ 488156 w 611981"/>
              <a:gd name="connsiteY27" fmla="*/ 1066800 h 1071563"/>
              <a:gd name="connsiteX28" fmla="*/ 450056 w 611981"/>
              <a:gd name="connsiteY28" fmla="*/ 1047750 h 1071563"/>
              <a:gd name="connsiteX29" fmla="*/ 419100 w 611981"/>
              <a:gd name="connsiteY29" fmla="*/ 1026319 h 1071563"/>
              <a:gd name="connsiteX30" fmla="*/ 392906 w 611981"/>
              <a:gd name="connsiteY30" fmla="*/ 997744 h 1071563"/>
              <a:gd name="connsiteX31" fmla="*/ 381000 w 611981"/>
              <a:gd name="connsiteY31" fmla="*/ 976313 h 1071563"/>
              <a:gd name="connsiteX32" fmla="*/ 350044 w 611981"/>
              <a:gd name="connsiteY32" fmla="*/ 876300 h 1071563"/>
              <a:gd name="connsiteX33" fmla="*/ 273844 w 611981"/>
              <a:gd name="connsiteY33" fmla="*/ 602456 h 1071563"/>
              <a:gd name="connsiteX34" fmla="*/ 200025 w 611981"/>
              <a:gd name="connsiteY34" fmla="*/ 333375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1981" h="1071563">
                <a:moveTo>
                  <a:pt x="200025" y="333375"/>
                </a:moveTo>
                <a:lnTo>
                  <a:pt x="185738" y="273844"/>
                </a:lnTo>
                <a:lnTo>
                  <a:pt x="171450" y="221456"/>
                </a:lnTo>
                <a:lnTo>
                  <a:pt x="154781" y="190500"/>
                </a:lnTo>
                <a:lnTo>
                  <a:pt x="128588" y="154781"/>
                </a:lnTo>
                <a:lnTo>
                  <a:pt x="97631" y="116681"/>
                </a:lnTo>
                <a:lnTo>
                  <a:pt x="52388" y="76200"/>
                </a:lnTo>
                <a:lnTo>
                  <a:pt x="14288" y="45244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42863" y="0"/>
                </a:lnTo>
                <a:lnTo>
                  <a:pt x="109538" y="9525"/>
                </a:lnTo>
                <a:lnTo>
                  <a:pt x="195263" y="33338"/>
                </a:lnTo>
                <a:lnTo>
                  <a:pt x="261938" y="59531"/>
                </a:lnTo>
                <a:lnTo>
                  <a:pt x="319088" y="83344"/>
                </a:lnTo>
                <a:lnTo>
                  <a:pt x="338138" y="100013"/>
                </a:lnTo>
                <a:lnTo>
                  <a:pt x="378619" y="145256"/>
                </a:lnTo>
                <a:lnTo>
                  <a:pt x="423863" y="285750"/>
                </a:lnTo>
                <a:lnTo>
                  <a:pt x="547688" y="704850"/>
                </a:lnTo>
                <a:lnTo>
                  <a:pt x="576263" y="802481"/>
                </a:lnTo>
                <a:lnTo>
                  <a:pt x="611981" y="947738"/>
                </a:lnTo>
                <a:lnTo>
                  <a:pt x="595313" y="990600"/>
                </a:lnTo>
                <a:lnTo>
                  <a:pt x="571500" y="1026319"/>
                </a:lnTo>
                <a:lnTo>
                  <a:pt x="545306" y="1054894"/>
                </a:lnTo>
                <a:lnTo>
                  <a:pt x="523875" y="1066800"/>
                </a:lnTo>
                <a:lnTo>
                  <a:pt x="507206" y="1071563"/>
                </a:lnTo>
                <a:lnTo>
                  <a:pt x="488156" y="1066800"/>
                </a:lnTo>
                <a:lnTo>
                  <a:pt x="450056" y="1047750"/>
                </a:lnTo>
                <a:lnTo>
                  <a:pt x="419100" y="1026319"/>
                </a:lnTo>
                <a:lnTo>
                  <a:pt x="392906" y="997744"/>
                </a:lnTo>
                <a:lnTo>
                  <a:pt x="381000" y="976313"/>
                </a:lnTo>
                <a:lnTo>
                  <a:pt x="350044" y="876300"/>
                </a:lnTo>
                <a:lnTo>
                  <a:pt x="273844" y="602456"/>
                </a:lnTo>
                <a:lnTo>
                  <a:pt x="200025" y="3333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D92B5B9-167A-4778-A5BF-BE9D2217ED10}"/>
              </a:ext>
            </a:extLst>
          </p:cNvPr>
          <p:cNvSpPr/>
          <p:nvPr/>
        </p:nvSpPr>
        <p:spPr>
          <a:xfrm>
            <a:off x="6029326" y="1566863"/>
            <a:ext cx="1789113" cy="1014412"/>
          </a:xfrm>
          <a:custGeom>
            <a:avLst/>
            <a:gdLst>
              <a:gd name="connsiteX0" fmla="*/ 1076325 w 1788319"/>
              <a:gd name="connsiteY0" fmla="*/ 438150 h 1014412"/>
              <a:gd name="connsiteX1" fmla="*/ 1178719 w 1788319"/>
              <a:gd name="connsiteY1" fmla="*/ 381000 h 1014412"/>
              <a:gd name="connsiteX2" fmla="*/ 1266825 w 1788319"/>
              <a:gd name="connsiteY2" fmla="*/ 321468 h 1014412"/>
              <a:gd name="connsiteX3" fmla="*/ 1323975 w 1788319"/>
              <a:gd name="connsiteY3" fmla="*/ 271462 h 1014412"/>
              <a:gd name="connsiteX4" fmla="*/ 1352550 w 1788319"/>
              <a:gd name="connsiteY4" fmla="*/ 233362 h 1014412"/>
              <a:gd name="connsiteX5" fmla="*/ 1373981 w 1788319"/>
              <a:gd name="connsiteY5" fmla="*/ 188118 h 1014412"/>
              <a:gd name="connsiteX6" fmla="*/ 1373981 w 1788319"/>
              <a:gd name="connsiteY6" fmla="*/ 171450 h 1014412"/>
              <a:gd name="connsiteX7" fmla="*/ 1359694 w 1788319"/>
              <a:gd name="connsiteY7" fmla="*/ 145256 h 1014412"/>
              <a:gd name="connsiteX8" fmla="*/ 1290638 w 1788319"/>
              <a:gd name="connsiteY8" fmla="*/ 88106 h 1014412"/>
              <a:gd name="connsiteX9" fmla="*/ 1252538 w 1788319"/>
              <a:gd name="connsiteY9" fmla="*/ 61912 h 1014412"/>
              <a:gd name="connsiteX10" fmla="*/ 1238250 w 1788319"/>
              <a:gd name="connsiteY10" fmla="*/ 42862 h 1014412"/>
              <a:gd name="connsiteX11" fmla="*/ 1238250 w 1788319"/>
              <a:gd name="connsiteY11" fmla="*/ 21431 h 1014412"/>
              <a:gd name="connsiteX12" fmla="*/ 1247775 w 1788319"/>
              <a:gd name="connsiteY12" fmla="*/ 7143 h 1014412"/>
              <a:gd name="connsiteX13" fmla="*/ 1266825 w 1788319"/>
              <a:gd name="connsiteY13" fmla="*/ 0 h 1014412"/>
              <a:gd name="connsiteX14" fmla="*/ 1369219 w 1788319"/>
              <a:gd name="connsiteY14" fmla="*/ 26193 h 1014412"/>
              <a:gd name="connsiteX15" fmla="*/ 1438275 w 1788319"/>
              <a:gd name="connsiteY15" fmla="*/ 54768 h 1014412"/>
              <a:gd name="connsiteX16" fmla="*/ 1514475 w 1788319"/>
              <a:gd name="connsiteY16" fmla="*/ 95250 h 1014412"/>
              <a:gd name="connsiteX17" fmla="*/ 1616869 w 1788319"/>
              <a:gd name="connsiteY17" fmla="*/ 164306 h 1014412"/>
              <a:gd name="connsiteX18" fmla="*/ 1709738 w 1788319"/>
              <a:gd name="connsiteY18" fmla="*/ 250031 h 1014412"/>
              <a:gd name="connsiteX19" fmla="*/ 1752600 w 1788319"/>
              <a:gd name="connsiteY19" fmla="*/ 295275 h 1014412"/>
              <a:gd name="connsiteX20" fmla="*/ 1769269 w 1788319"/>
              <a:gd name="connsiteY20" fmla="*/ 321468 h 1014412"/>
              <a:gd name="connsiteX21" fmla="*/ 1778794 w 1788319"/>
              <a:gd name="connsiteY21" fmla="*/ 345281 h 1014412"/>
              <a:gd name="connsiteX22" fmla="*/ 1785938 w 1788319"/>
              <a:gd name="connsiteY22" fmla="*/ 376237 h 1014412"/>
              <a:gd name="connsiteX23" fmla="*/ 1788319 w 1788319"/>
              <a:gd name="connsiteY23" fmla="*/ 400050 h 1014412"/>
              <a:gd name="connsiteX24" fmla="*/ 1783556 w 1788319"/>
              <a:gd name="connsiteY24" fmla="*/ 438150 h 1014412"/>
              <a:gd name="connsiteX25" fmla="*/ 1766888 w 1788319"/>
              <a:gd name="connsiteY25" fmla="*/ 471487 h 1014412"/>
              <a:gd name="connsiteX26" fmla="*/ 1747838 w 1788319"/>
              <a:gd name="connsiteY26" fmla="*/ 481012 h 1014412"/>
              <a:gd name="connsiteX27" fmla="*/ 1685925 w 1788319"/>
              <a:gd name="connsiteY27" fmla="*/ 483393 h 1014412"/>
              <a:gd name="connsiteX28" fmla="*/ 1609725 w 1788319"/>
              <a:gd name="connsiteY28" fmla="*/ 495300 h 1014412"/>
              <a:gd name="connsiteX29" fmla="*/ 1493044 w 1788319"/>
              <a:gd name="connsiteY29" fmla="*/ 533400 h 1014412"/>
              <a:gd name="connsiteX30" fmla="*/ 1259681 w 1788319"/>
              <a:gd name="connsiteY30" fmla="*/ 633412 h 1014412"/>
              <a:gd name="connsiteX31" fmla="*/ 969169 w 1788319"/>
              <a:gd name="connsiteY31" fmla="*/ 735806 h 1014412"/>
              <a:gd name="connsiteX32" fmla="*/ 840581 w 1788319"/>
              <a:gd name="connsiteY32" fmla="*/ 776287 h 1014412"/>
              <a:gd name="connsiteX33" fmla="*/ 552450 w 1788319"/>
              <a:gd name="connsiteY33" fmla="*/ 862012 h 1014412"/>
              <a:gd name="connsiteX34" fmla="*/ 300038 w 1788319"/>
              <a:gd name="connsiteY34" fmla="*/ 938212 h 1014412"/>
              <a:gd name="connsiteX35" fmla="*/ 123825 w 1788319"/>
              <a:gd name="connsiteY35" fmla="*/ 990600 h 1014412"/>
              <a:gd name="connsiteX36" fmla="*/ 50006 w 1788319"/>
              <a:gd name="connsiteY36" fmla="*/ 1012031 h 1014412"/>
              <a:gd name="connsiteX37" fmla="*/ 23813 w 1788319"/>
              <a:gd name="connsiteY37" fmla="*/ 1014412 h 1014412"/>
              <a:gd name="connsiteX38" fmla="*/ 7144 w 1788319"/>
              <a:gd name="connsiteY38" fmla="*/ 1009650 h 1014412"/>
              <a:gd name="connsiteX39" fmla="*/ 0 w 1788319"/>
              <a:gd name="connsiteY39" fmla="*/ 997743 h 1014412"/>
              <a:gd name="connsiteX40" fmla="*/ 2381 w 1788319"/>
              <a:gd name="connsiteY40" fmla="*/ 981075 h 1014412"/>
              <a:gd name="connsiteX41" fmla="*/ 30956 w 1788319"/>
              <a:gd name="connsiteY41" fmla="*/ 950118 h 1014412"/>
              <a:gd name="connsiteX42" fmla="*/ 264319 w 1788319"/>
              <a:gd name="connsiteY42" fmla="*/ 850106 h 1014412"/>
              <a:gd name="connsiteX43" fmla="*/ 638175 w 1788319"/>
              <a:gd name="connsiteY43" fmla="*/ 676275 h 1014412"/>
              <a:gd name="connsiteX44" fmla="*/ 990600 w 1788319"/>
              <a:gd name="connsiteY44" fmla="*/ 490537 h 1014412"/>
              <a:gd name="connsiteX45" fmla="*/ 1076325 w 1788319"/>
              <a:gd name="connsiteY45" fmla="*/ 438150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88319" h="1014412">
                <a:moveTo>
                  <a:pt x="1076325" y="438150"/>
                </a:moveTo>
                <a:lnTo>
                  <a:pt x="1178719" y="381000"/>
                </a:lnTo>
                <a:lnTo>
                  <a:pt x="1266825" y="321468"/>
                </a:lnTo>
                <a:lnTo>
                  <a:pt x="1323975" y="271462"/>
                </a:lnTo>
                <a:lnTo>
                  <a:pt x="1352550" y="233362"/>
                </a:lnTo>
                <a:lnTo>
                  <a:pt x="1373981" y="188118"/>
                </a:lnTo>
                <a:lnTo>
                  <a:pt x="1373981" y="171450"/>
                </a:lnTo>
                <a:lnTo>
                  <a:pt x="1359694" y="145256"/>
                </a:lnTo>
                <a:lnTo>
                  <a:pt x="1290638" y="88106"/>
                </a:lnTo>
                <a:lnTo>
                  <a:pt x="1252538" y="61912"/>
                </a:lnTo>
                <a:lnTo>
                  <a:pt x="1238250" y="42862"/>
                </a:lnTo>
                <a:lnTo>
                  <a:pt x="1238250" y="21431"/>
                </a:lnTo>
                <a:lnTo>
                  <a:pt x="1247775" y="7143"/>
                </a:lnTo>
                <a:lnTo>
                  <a:pt x="1266825" y="0"/>
                </a:lnTo>
                <a:lnTo>
                  <a:pt x="1369219" y="26193"/>
                </a:lnTo>
                <a:lnTo>
                  <a:pt x="1438275" y="54768"/>
                </a:lnTo>
                <a:lnTo>
                  <a:pt x="1514475" y="95250"/>
                </a:lnTo>
                <a:lnTo>
                  <a:pt x="1616869" y="164306"/>
                </a:lnTo>
                <a:lnTo>
                  <a:pt x="1709738" y="250031"/>
                </a:lnTo>
                <a:lnTo>
                  <a:pt x="1752600" y="295275"/>
                </a:lnTo>
                <a:lnTo>
                  <a:pt x="1769269" y="321468"/>
                </a:lnTo>
                <a:lnTo>
                  <a:pt x="1778794" y="345281"/>
                </a:lnTo>
                <a:lnTo>
                  <a:pt x="1785938" y="376237"/>
                </a:lnTo>
                <a:lnTo>
                  <a:pt x="1788319" y="400050"/>
                </a:lnTo>
                <a:lnTo>
                  <a:pt x="1783556" y="438150"/>
                </a:lnTo>
                <a:lnTo>
                  <a:pt x="1766888" y="471487"/>
                </a:lnTo>
                <a:lnTo>
                  <a:pt x="1747838" y="481012"/>
                </a:lnTo>
                <a:lnTo>
                  <a:pt x="1685925" y="483393"/>
                </a:lnTo>
                <a:lnTo>
                  <a:pt x="1609725" y="495300"/>
                </a:lnTo>
                <a:lnTo>
                  <a:pt x="1493044" y="533400"/>
                </a:lnTo>
                <a:lnTo>
                  <a:pt x="1259681" y="633412"/>
                </a:lnTo>
                <a:lnTo>
                  <a:pt x="969169" y="735806"/>
                </a:lnTo>
                <a:lnTo>
                  <a:pt x="840581" y="776287"/>
                </a:lnTo>
                <a:lnTo>
                  <a:pt x="552450" y="862012"/>
                </a:lnTo>
                <a:lnTo>
                  <a:pt x="300038" y="938212"/>
                </a:lnTo>
                <a:lnTo>
                  <a:pt x="123825" y="990600"/>
                </a:lnTo>
                <a:lnTo>
                  <a:pt x="50006" y="1012031"/>
                </a:lnTo>
                <a:lnTo>
                  <a:pt x="23813" y="1014412"/>
                </a:lnTo>
                <a:lnTo>
                  <a:pt x="7144" y="1009650"/>
                </a:lnTo>
                <a:lnTo>
                  <a:pt x="0" y="997743"/>
                </a:lnTo>
                <a:lnTo>
                  <a:pt x="2381" y="981075"/>
                </a:lnTo>
                <a:lnTo>
                  <a:pt x="30956" y="950118"/>
                </a:lnTo>
                <a:lnTo>
                  <a:pt x="264319" y="850106"/>
                </a:lnTo>
                <a:lnTo>
                  <a:pt x="638175" y="676275"/>
                </a:lnTo>
                <a:lnTo>
                  <a:pt x="990600" y="490537"/>
                </a:lnTo>
                <a:lnTo>
                  <a:pt x="1076325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635D2FC-44D6-449C-93E8-ADA1FD19B1DA}"/>
              </a:ext>
            </a:extLst>
          </p:cNvPr>
          <p:cNvSpPr/>
          <p:nvPr/>
        </p:nvSpPr>
        <p:spPr>
          <a:xfrm>
            <a:off x="5581650" y="3116264"/>
            <a:ext cx="2871788" cy="579437"/>
          </a:xfrm>
          <a:custGeom>
            <a:avLst/>
            <a:gdLst>
              <a:gd name="connsiteX0" fmla="*/ 1004888 w 2871788"/>
              <a:gd name="connsiteY0" fmla="*/ 233363 h 578644"/>
              <a:gd name="connsiteX1" fmla="*/ 1212056 w 2871788"/>
              <a:gd name="connsiteY1" fmla="*/ 200025 h 578644"/>
              <a:gd name="connsiteX2" fmla="*/ 1328738 w 2871788"/>
              <a:gd name="connsiteY2" fmla="*/ 178594 h 578644"/>
              <a:gd name="connsiteX3" fmla="*/ 1540669 w 2871788"/>
              <a:gd name="connsiteY3" fmla="*/ 159544 h 578644"/>
              <a:gd name="connsiteX4" fmla="*/ 1857375 w 2871788"/>
              <a:gd name="connsiteY4" fmla="*/ 111919 h 578644"/>
              <a:gd name="connsiteX5" fmla="*/ 2116931 w 2871788"/>
              <a:gd name="connsiteY5" fmla="*/ 69057 h 578644"/>
              <a:gd name="connsiteX6" fmla="*/ 2197894 w 2871788"/>
              <a:gd name="connsiteY6" fmla="*/ 47625 h 578644"/>
              <a:gd name="connsiteX7" fmla="*/ 2309813 w 2871788"/>
              <a:gd name="connsiteY7" fmla="*/ 16669 h 578644"/>
              <a:gd name="connsiteX8" fmla="*/ 2409825 w 2871788"/>
              <a:gd name="connsiteY8" fmla="*/ 0 h 578644"/>
              <a:gd name="connsiteX9" fmla="*/ 2476500 w 2871788"/>
              <a:gd name="connsiteY9" fmla="*/ 4763 h 578644"/>
              <a:gd name="connsiteX10" fmla="*/ 2609850 w 2871788"/>
              <a:gd name="connsiteY10" fmla="*/ 33338 h 578644"/>
              <a:gd name="connsiteX11" fmla="*/ 2738438 w 2871788"/>
              <a:gd name="connsiteY11" fmla="*/ 83344 h 578644"/>
              <a:gd name="connsiteX12" fmla="*/ 2817019 w 2871788"/>
              <a:gd name="connsiteY12" fmla="*/ 130969 h 578644"/>
              <a:gd name="connsiteX13" fmla="*/ 2852738 w 2871788"/>
              <a:gd name="connsiteY13" fmla="*/ 159544 h 578644"/>
              <a:gd name="connsiteX14" fmla="*/ 2867025 w 2871788"/>
              <a:gd name="connsiteY14" fmla="*/ 183357 h 578644"/>
              <a:gd name="connsiteX15" fmla="*/ 2871788 w 2871788"/>
              <a:gd name="connsiteY15" fmla="*/ 204788 h 578644"/>
              <a:gd name="connsiteX16" fmla="*/ 2864644 w 2871788"/>
              <a:gd name="connsiteY16" fmla="*/ 235744 h 578644"/>
              <a:gd name="connsiteX17" fmla="*/ 2847975 w 2871788"/>
              <a:gd name="connsiteY17" fmla="*/ 252413 h 578644"/>
              <a:gd name="connsiteX18" fmla="*/ 2814638 w 2871788"/>
              <a:gd name="connsiteY18" fmla="*/ 264319 h 578644"/>
              <a:gd name="connsiteX19" fmla="*/ 2783681 w 2871788"/>
              <a:gd name="connsiteY19" fmla="*/ 269082 h 578644"/>
              <a:gd name="connsiteX20" fmla="*/ 2690813 w 2871788"/>
              <a:gd name="connsiteY20" fmla="*/ 257175 h 578644"/>
              <a:gd name="connsiteX21" fmla="*/ 2581275 w 2871788"/>
              <a:gd name="connsiteY21" fmla="*/ 257175 h 578644"/>
              <a:gd name="connsiteX22" fmla="*/ 2312194 w 2871788"/>
              <a:gd name="connsiteY22" fmla="*/ 261938 h 578644"/>
              <a:gd name="connsiteX23" fmla="*/ 2040731 w 2871788"/>
              <a:gd name="connsiteY23" fmla="*/ 288132 h 578644"/>
              <a:gd name="connsiteX24" fmla="*/ 1683544 w 2871788"/>
              <a:gd name="connsiteY24" fmla="*/ 321469 h 578644"/>
              <a:gd name="connsiteX25" fmla="*/ 1545431 w 2871788"/>
              <a:gd name="connsiteY25" fmla="*/ 335757 h 578644"/>
              <a:gd name="connsiteX26" fmla="*/ 1321594 w 2871788"/>
              <a:gd name="connsiteY26" fmla="*/ 359569 h 578644"/>
              <a:gd name="connsiteX27" fmla="*/ 1233488 w 2871788"/>
              <a:gd name="connsiteY27" fmla="*/ 371475 h 578644"/>
              <a:gd name="connsiteX28" fmla="*/ 909638 w 2871788"/>
              <a:gd name="connsiteY28" fmla="*/ 438150 h 578644"/>
              <a:gd name="connsiteX29" fmla="*/ 640556 w 2871788"/>
              <a:gd name="connsiteY29" fmla="*/ 504825 h 578644"/>
              <a:gd name="connsiteX30" fmla="*/ 381000 w 2871788"/>
              <a:gd name="connsiteY30" fmla="*/ 578644 h 578644"/>
              <a:gd name="connsiteX31" fmla="*/ 359569 w 2871788"/>
              <a:gd name="connsiteY31" fmla="*/ 578644 h 578644"/>
              <a:gd name="connsiteX32" fmla="*/ 323850 w 2871788"/>
              <a:gd name="connsiteY32" fmla="*/ 564357 h 578644"/>
              <a:gd name="connsiteX33" fmla="*/ 261938 w 2871788"/>
              <a:gd name="connsiteY33" fmla="*/ 528638 h 578644"/>
              <a:gd name="connsiteX34" fmla="*/ 171450 w 2871788"/>
              <a:gd name="connsiteY34" fmla="*/ 459582 h 578644"/>
              <a:gd name="connsiteX35" fmla="*/ 76200 w 2871788"/>
              <a:gd name="connsiteY35" fmla="*/ 361950 h 578644"/>
              <a:gd name="connsiteX36" fmla="*/ 14288 w 2871788"/>
              <a:gd name="connsiteY36" fmla="*/ 290513 h 578644"/>
              <a:gd name="connsiteX37" fmla="*/ 0 w 2871788"/>
              <a:gd name="connsiteY37" fmla="*/ 266700 h 578644"/>
              <a:gd name="connsiteX38" fmla="*/ 0 w 2871788"/>
              <a:gd name="connsiteY38" fmla="*/ 254794 h 578644"/>
              <a:gd name="connsiteX39" fmla="*/ 7144 w 2871788"/>
              <a:gd name="connsiteY39" fmla="*/ 245269 h 578644"/>
              <a:gd name="connsiteX40" fmla="*/ 26194 w 2871788"/>
              <a:gd name="connsiteY40" fmla="*/ 242888 h 578644"/>
              <a:gd name="connsiteX41" fmla="*/ 73819 w 2871788"/>
              <a:gd name="connsiteY41" fmla="*/ 264319 h 578644"/>
              <a:gd name="connsiteX42" fmla="*/ 159544 w 2871788"/>
              <a:gd name="connsiteY42" fmla="*/ 297657 h 578644"/>
              <a:gd name="connsiteX43" fmla="*/ 230981 w 2871788"/>
              <a:gd name="connsiteY43" fmla="*/ 309563 h 578644"/>
              <a:gd name="connsiteX44" fmla="*/ 352425 w 2871788"/>
              <a:gd name="connsiteY44" fmla="*/ 319088 h 578644"/>
              <a:gd name="connsiteX45" fmla="*/ 466725 w 2871788"/>
              <a:gd name="connsiteY45" fmla="*/ 311944 h 578644"/>
              <a:gd name="connsiteX46" fmla="*/ 704850 w 2871788"/>
              <a:gd name="connsiteY46" fmla="*/ 280988 h 578644"/>
              <a:gd name="connsiteX47" fmla="*/ 1004888 w 2871788"/>
              <a:gd name="connsiteY47" fmla="*/ 233363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71788" h="578644">
                <a:moveTo>
                  <a:pt x="1004888" y="233363"/>
                </a:moveTo>
                <a:lnTo>
                  <a:pt x="1212056" y="200025"/>
                </a:lnTo>
                <a:lnTo>
                  <a:pt x="1328738" y="178594"/>
                </a:lnTo>
                <a:lnTo>
                  <a:pt x="1540669" y="159544"/>
                </a:lnTo>
                <a:lnTo>
                  <a:pt x="1857375" y="111919"/>
                </a:lnTo>
                <a:lnTo>
                  <a:pt x="2116931" y="69057"/>
                </a:lnTo>
                <a:lnTo>
                  <a:pt x="2197894" y="47625"/>
                </a:lnTo>
                <a:lnTo>
                  <a:pt x="2309813" y="16669"/>
                </a:lnTo>
                <a:lnTo>
                  <a:pt x="2409825" y="0"/>
                </a:lnTo>
                <a:lnTo>
                  <a:pt x="2476500" y="4763"/>
                </a:lnTo>
                <a:lnTo>
                  <a:pt x="2609850" y="33338"/>
                </a:lnTo>
                <a:lnTo>
                  <a:pt x="2738438" y="83344"/>
                </a:lnTo>
                <a:lnTo>
                  <a:pt x="2817019" y="130969"/>
                </a:lnTo>
                <a:lnTo>
                  <a:pt x="2852738" y="159544"/>
                </a:lnTo>
                <a:lnTo>
                  <a:pt x="2867025" y="183357"/>
                </a:lnTo>
                <a:lnTo>
                  <a:pt x="2871788" y="204788"/>
                </a:lnTo>
                <a:lnTo>
                  <a:pt x="2864644" y="235744"/>
                </a:lnTo>
                <a:lnTo>
                  <a:pt x="2847975" y="252413"/>
                </a:lnTo>
                <a:lnTo>
                  <a:pt x="2814638" y="264319"/>
                </a:lnTo>
                <a:lnTo>
                  <a:pt x="2783681" y="269082"/>
                </a:lnTo>
                <a:lnTo>
                  <a:pt x="2690813" y="257175"/>
                </a:lnTo>
                <a:lnTo>
                  <a:pt x="2581275" y="257175"/>
                </a:lnTo>
                <a:lnTo>
                  <a:pt x="2312194" y="261938"/>
                </a:lnTo>
                <a:lnTo>
                  <a:pt x="2040731" y="288132"/>
                </a:lnTo>
                <a:lnTo>
                  <a:pt x="1683544" y="321469"/>
                </a:lnTo>
                <a:lnTo>
                  <a:pt x="1545431" y="335757"/>
                </a:lnTo>
                <a:lnTo>
                  <a:pt x="1321594" y="359569"/>
                </a:lnTo>
                <a:lnTo>
                  <a:pt x="1233488" y="371475"/>
                </a:lnTo>
                <a:lnTo>
                  <a:pt x="909638" y="438150"/>
                </a:lnTo>
                <a:lnTo>
                  <a:pt x="640556" y="504825"/>
                </a:lnTo>
                <a:lnTo>
                  <a:pt x="381000" y="578644"/>
                </a:lnTo>
                <a:lnTo>
                  <a:pt x="359569" y="578644"/>
                </a:lnTo>
                <a:lnTo>
                  <a:pt x="323850" y="564357"/>
                </a:lnTo>
                <a:lnTo>
                  <a:pt x="261938" y="528638"/>
                </a:lnTo>
                <a:lnTo>
                  <a:pt x="171450" y="459582"/>
                </a:lnTo>
                <a:lnTo>
                  <a:pt x="76200" y="361950"/>
                </a:lnTo>
                <a:lnTo>
                  <a:pt x="14288" y="290513"/>
                </a:lnTo>
                <a:lnTo>
                  <a:pt x="0" y="266700"/>
                </a:lnTo>
                <a:lnTo>
                  <a:pt x="0" y="254794"/>
                </a:lnTo>
                <a:lnTo>
                  <a:pt x="7144" y="245269"/>
                </a:lnTo>
                <a:lnTo>
                  <a:pt x="26194" y="242888"/>
                </a:lnTo>
                <a:lnTo>
                  <a:pt x="73819" y="264319"/>
                </a:lnTo>
                <a:lnTo>
                  <a:pt x="159544" y="297657"/>
                </a:lnTo>
                <a:lnTo>
                  <a:pt x="230981" y="309563"/>
                </a:lnTo>
                <a:lnTo>
                  <a:pt x="352425" y="319088"/>
                </a:lnTo>
                <a:lnTo>
                  <a:pt x="466725" y="311944"/>
                </a:lnTo>
                <a:lnTo>
                  <a:pt x="704850" y="280988"/>
                </a:lnTo>
                <a:lnTo>
                  <a:pt x="1004888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0FFDEF4-EC91-4ADD-B871-3832D3BC07A7}"/>
              </a:ext>
            </a:extLst>
          </p:cNvPr>
          <p:cNvSpPr/>
          <p:nvPr/>
        </p:nvSpPr>
        <p:spPr>
          <a:xfrm>
            <a:off x="5954713" y="4411664"/>
            <a:ext cx="558800" cy="1360487"/>
          </a:xfrm>
          <a:custGeom>
            <a:avLst/>
            <a:gdLst>
              <a:gd name="connsiteX0" fmla="*/ 409575 w 557213"/>
              <a:gd name="connsiteY0" fmla="*/ 340519 h 1359694"/>
              <a:gd name="connsiteX1" fmla="*/ 442913 w 557213"/>
              <a:gd name="connsiteY1" fmla="*/ 604838 h 1359694"/>
              <a:gd name="connsiteX2" fmla="*/ 509588 w 557213"/>
              <a:gd name="connsiteY2" fmla="*/ 1057275 h 1359694"/>
              <a:gd name="connsiteX3" fmla="*/ 519113 w 557213"/>
              <a:gd name="connsiteY3" fmla="*/ 1114425 h 1359694"/>
              <a:gd name="connsiteX4" fmla="*/ 552450 w 557213"/>
              <a:gd name="connsiteY4" fmla="*/ 1273969 h 1359694"/>
              <a:gd name="connsiteX5" fmla="*/ 557213 w 557213"/>
              <a:gd name="connsiteY5" fmla="*/ 1290638 h 1359694"/>
              <a:gd name="connsiteX6" fmla="*/ 545307 w 557213"/>
              <a:gd name="connsiteY6" fmla="*/ 1316832 h 1359694"/>
              <a:gd name="connsiteX7" fmla="*/ 519113 w 557213"/>
              <a:gd name="connsiteY7" fmla="*/ 1345407 h 1359694"/>
              <a:gd name="connsiteX8" fmla="*/ 481013 w 557213"/>
              <a:gd name="connsiteY8" fmla="*/ 1359694 h 1359694"/>
              <a:gd name="connsiteX9" fmla="*/ 464344 w 557213"/>
              <a:gd name="connsiteY9" fmla="*/ 1357313 h 1359694"/>
              <a:gd name="connsiteX10" fmla="*/ 431007 w 557213"/>
              <a:gd name="connsiteY10" fmla="*/ 1340644 h 1359694"/>
              <a:gd name="connsiteX11" fmla="*/ 395288 w 557213"/>
              <a:gd name="connsiteY11" fmla="*/ 1309688 h 1359694"/>
              <a:gd name="connsiteX12" fmla="*/ 354807 w 557213"/>
              <a:gd name="connsiteY12" fmla="*/ 1264444 h 1359694"/>
              <a:gd name="connsiteX13" fmla="*/ 321469 w 557213"/>
              <a:gd name="connsiteY13" fmla="*/ 1209675 h 1359694"/>
              <a:gd name="connsiteX14" fmla="*/ 283369 w 557213"/>
              <a:gd name="connsiteY14" fmla="*/ 1128713 h 1359694"/>
              <a:gd name="connsiteX15" fmla="*/ 247650 w 557213"/>
              <a:gd name="connsiteY15" fmla="*/ 1009650 h 1359694"/>
              <a:gd name="connsiteX16" fmla="*/ 247650 w 557213"/>
              <a:gd name="connsiteY16" fmla="*/ 969169 h 1359694"/>
              <a:gd name="connsiteX17" fmla="*/ 242888 w 557213"/>
              <a:gd name="connsiteY17" fmla="*/ 807244 h 1359694"/>
              <a:gd name="connsiteX18" fmla="*/ 233363 w 557213"/>
              <a:gd name="connsiteY18" fmla="*/ 647700 h 1359694"/>
              <a:gd name="connsiteX19" fmla="*/ 223838 w 557213"/>
              <a:gd name="connsiteY19" fmla="*/ 550069 h 1359694"/>
              <a:gd name="connsiteX20" fmla="*/ 202407 w 557213"/>
              <a:gd name="connsiteY20" fmla="*/ 431007 h 1359694"/>
              <a:gd name="connsiteX21" fmla="*/ 180975 w 557213"/>
              <a:gd name="connsiteY21" fmla="*/ 335757 h 1359694"/>
              <a:gd name="connsiteX22" fmla="*/ 154782 w 557213"/>
              <a:gd name="connsiteY22" fmla="*/ 266700 h 1359694"/>
              <a:gd name="connsiteX23" fmla="*/ 123825 w 557213"/>
              <a:gd name="connsiteY23" fmla="*/ 204788 h 1359694"/>
              <a:gd name="connsiteX24" fmla="*/ 76200 w 557213"/>
              <a:gd name="connsiteY24" fmla="*/ 130969 h 1359694"/>
              <a:gd name="connsiteX25" fmla="*/ 23813 w 557213"/>
              <a:gd name="connsiteY25" fmla="*/ 69057 h 1359694"/>
              <a:gd name="connsiteX26" fmla="*/ 2382 w 557213"/>
              <a:gd name="connsiteY26" fmla="*/ 40482 h 1359694"/>
              <a:gd name="connsiteX27" fmla="*/ 0 w 557213"/>
              <a:gd name="connsiteY27" fmla="*/ 23813 h 1359694"/>
              <a:gd name="connsiteX28" fmla="*/ 2382 w 557213"/>
              <a:gd name="connsiteY28" fmla="*/ 9525 h 1359694"/>
              <a:gd name="connsiteX29" fmla="*/ 16669 w 557213"/>
              <a:gd name="connsiteY29" fmla="*/ 0 h 1359694"/>
              <a:gd name="connsiteX30" fmla="*/ 50007 w 557213"/>
              <a:gd name="connsiteY30" fmla="*/ 0 h 1359694"/>
              <a:gd name="connsiteX31" fmla="*/ 123825 w 557213"/>
              <a:gd name="connsiteY31" fmla="*/ 23813 h 1359694"/>
              <a:gd name="connsiteX32" fmla="*/ 250032 w 557213"/>
              <a:gd name="connsiteY32" fmla="*/ 73819 h 1359694"/>
              <a:gd name="connsiteX33" fmla="*/ 347663 w 557213"/>
              <a:gd name="connsiteY33" fmla="*/ 119063 h 1359694"/>
              <a:gd name="connsiteX34" fmla="*/ 385763 w 557213"/>
              <a:gd name="connsiteY34" fmla="*/ 138113 h 1359694"/>
              <a:gd name="connsiteX35" fmla="*/ 409575 w 557213"/>
              <a:gd name="connsiteY35" fmla="*/ 340519 h 13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7213" h="1359694">
                <a:moveTo>
                  <a:pt x="409575" y="340519"/>
                </a:moveTo>
                <a:lnTo>
                  <a:pt x="442913" y="604838"/>
                </a:lnTo>
                <a:lnTo>
                  <a:pt x="509588" y="1057275"/>
                </a:lnTo>
                <a:lnTo>
                  <a:pt x="519113" y="1114425"/>
                </a:lnTo>
                <a:lnTo>
                  <a:pt x="552450" y="1273969"/>
                </a:lnTo>
                <a:lnTo>
                  <a:pt x="557213" y="1290638"/>
                </a:lnTo>
                <a:lnTo>
                  <a:pt x="545307" y="1316832"/>
                </a:lnTo>
                <a:lnTo>
                  <a:pt x="519113" y="1345407"/>
                </a:lnTo>
                <a:lnTo>
                  <a:pt x="481013" y="1359694"/>
                </a:lnTo>
                <a:lnTo>
                  <a:pt x="464344" y="1357313"/>
                </a:lnTo>
                <a:lnTo>
                  <a:pt x="431007" y="1340644"/>
                </a:lnTo>
                <a:lnTo>
                  <a:pt x="395288" y="1309688"/>
                </a:lnTo>
                <a:lnTo>
                  <a:pt x="354807" y="1264444"/>
                </a:lnTo>
                <a:lnTo>
                  <a:pt x="321469" y="1209675"/>
                </a:lnTo>
                <a:lnTo>
                  <a:pt x="283369" y="1128713"/>
                </a:lnTo>
                <a:lnTo>
                  <a:pt x="247650" y="1009650"/>
                </a:lnTo>
                <a:lnTo>
                  <a:pt x="247650" y="969169"/>
                </a:lnTo>
                <a:lnTo>
                  <a:pt x="242888" y="807244"/>
                </a:lnTo>
                <a:lnTo>
                  <a:pt x="233363" y="647700"/>
                </a:lnTo>
                <a:lnTo>
                  <a:pt x="223838" y="550069"/>
                </a:lnTo>
                <a:lnTo>
                  <a:pt x="202407" y="431007"/>
                </a:lnTo>
                <a:lnTo>
                  <a:pt x="180975" y="335757"/>
                </a:lnTo>
                <a:lnTo>
                  <a:pt x="154782" y="266700"/>
                </a:lnTo>
                <a:lnTo>
                  <a:pt x="123825" y="204788"/>
                </a:lnTo>
                <a:lnTo>
                  <a:pt x="76200" y="130969"/>
                </a:lnTo>
                <a:lnTo>
                  <a:pt x="23813" y="69057"/>
                </a:lnTo>
                <a:lnTo>
                  <a:pt x="2382" y="40482"/>
                </a:lnTo>
                <a:lnTo>
                  <a:pt x="0" y="23813"/>
                </a:lnTo>
                <a:lnTo>
                  <a:pt x="2382" y="9525"/>
                </a:lnTo>
                <a:lnTo>
                  <a:pt x="16669" y="0"/>
                </a:lnTo>
                <a:lnTo>
                  <a:pt x="50007" y="0"/>
                </a:lnTo>
                <a:lnTo>
                  <a:pt x="123825" y="23813"/>
                </a:lnTo>
                <a:lnTo>
                  <a:pt x="250032" y="73819"/>
                </a:lnTo>
                <a:lnTo>
                  <a:pt x="347663" y="119063"/>
                </a:lnTo>
                <a:lnTo>
                  <a:pt x="385763" y="138113"/>
                </a:lnTo>
                <a:lnTo>
                  <a:pt x="409575" y="3405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B0E616E6-B338-47A8-9630-E8364EEE646F}"/>
              </a:ext>
            </a:extLst>
          </p:cNvPr>
          <p:cNvSpPr/>
          <p:nvPr/>
        </p:nvSpPr>
        <p:spPr>
          <a:xfrm>
            <a:off x="4186238" y="4538663"/>
            <a:ext cx="1447800" cy="1033462"/>
          </a:xfrm>
          <a:custGeom>
            <a:avLst/>
            <a:gdLst>
              <a:gd name="connsiteX0" fmla="*/ 483393 w 1448079"/>
              <a:gd name="connsiteY0" fmla="*/ 180975 h 1033462"/>
              <a:gd name="connsiteX1" fmla="*/ 297656 w 1448079"/>
              <a:gd name="connsiteY1" fmla="*/ 219075 h 1033462"/>
              <a:gd name="connsiteX2" fmla="*/ 135731 w 1448079"/>
              <a:gd name="connsiteY2" fmla="*/ 252412 h 1033462"/>
              <a:gd name="connsiteX3" fmla="*/ 61912 w 1448079"/>
              <a:gd name="connsiteY3" fmla="*/ 271462 h 1033462"/>
              <a:gd name="connsiteX4" fmla="*/ 0 w 1448079"/>
              <a:gd name="connsiteY4" fmla="*/ 307181 h 1033462"/>
              <a:gd name="connsiteX5" fmla="*/ 197643 w 1448079"/>
              <a:gd name="connsiteY5" fmla="*/ 411956 h 1033462"/>
              <a:gd name="connsiteX6" fmla="*/ 426243 w 1448079"/>
              <a:gd name="connsiteY6" fmla="*/ 366712 h 1033462"/>
              <a:gd name="connsiteX7" fmla="*/ 697706 w 1448079"/>
              <a:gd name="connsiteY7" fmla="*/ 311943 h 1033462"/>
              <a:gd name="connsiteX8" fmla="*/ 902493 w 1448079"/>
              <a:gd name="connsiteY8" fmla="*/ 271462 h 1033462"/>
              <a:gd name="connsiteX9" fmla="*/ 966787 w 1448079"/>
              <a:gd name="connsiteY9" fmla="*/ 257175 h 1033462"/>
              <a:gd name="connsiteX10" fmla="*/ 1004887 w 1448079"/>
              <a:gd name="connsiteY10" fmla="*/ 250031 h 1033462"/>
              <a:gd name="connsiteX11" fmla="*/ 1023937 w 1448079"/>
              <a:gd name="connsiteY11" fmla="*/ 250031 h 1033462"/>
              <a:gd name="connsiteX12" fmla="*/ 1050131 w 1448079"/>
              <a:gd name="connsiteY12" fmla="*/ 252412 h 1033462"/>
              <a:gd name="connsiteX13" fmla="*/ 1066800 w 1448079"/>
              <a:gd name="connsiteY13" fmla="*/ 259556 h 1033462"/>
              <a:gd name="connsiteX14" fmla="*/ 1073943 w 1448079"/>
              <a:gd name="connsiteY14" fmla="*/ 269081 h 1033462"/>
              <a:gd name="connsiteX15" fmla="*/ 1078706 w 1448079"/>
              <a:gd name="connsiteY15" fmla="*/ 285750 h 1033462"/>
              <a:gd name="connsiteX16" fmla="*/ 1071562 w 1448079"/>
              <a:gd name="connsiteY16" fmla="*/ 352425 h 1033462"/>
              <a:gd name="connsiteX17" fmla="*/ 1007268 w 1448079"/>
              <a:gd name="connsiteY17" fmla="*/ 733425 h 1033462"/>
              <a:gd name="connsiteX18" fmla="*/ 983456 w 1448079"/>
              <a:gd name="connsiteY18" fmla="*/ 859631 h 1033462"/>
              <a:gd name="connsiteX19" fmla="*/ 988218 w 1448079"/>
              <a:gd name="connsiteY19" fmla="*/ 912018 h 1033462"/>
              <a:gd name="connsiteX20" fmla="*/ 1023937 w 1448079"/>
              <a:gd name="connsiteY20" fmla="*/ 1007268 h 1033462"/>
              <a:gd name="connsiteX21" fmla="*/ 1109662 w 1448079"/>
              <a:gd name="connsiteY21" fmla="*/ 1021556 h 1033462"/>
              <a:gd name="connsiteX22" fmla="*/ 1140618 w 1448079"/>
              <a:gd name="connsiteY22" fmla="*/ 1033462 h 1033462"/>
              <a:gd name="connsiteX23" fmla="*/ 1173956 w 1448079"/>
              <a:gd name="connsiteY23" fmla="*/ 1000125 h 1033462"/>
              <a:gd name="connsiteX24" fmla="*/ 1214437 w 1448079"/>
              <a:gd name="connsiteY24" fmla="*/ 942975 h 1033462"/>
              <a:gd name="connsiteX25" fmla="*/ 1257300 w 1448079"/>
              <a:gd name="connsiteY25" fmla="*/ 790575 h 1033462"/>
              <a:gd name="connsiteX26" fmla="*/ 1345406 w 1448079"/>
              <a:gd name="connsiteY26" fmla="*/ 490537 h 1033462"/>
              <a:gd name="connsiteX27" fmla="*/ 1383506 w 1448079"/>
              <a:gd name="connsiteY27" fmla="*/ 400050 h 1033462"/>
              <a:gd name="connsiteX28" fmla="*/ 1419225 w 1448079"/>
              <a:gd name="connsiteY28" fmla="*/ 335756 h 1033462"/>
              <a:gd name="connsiteX29" fmla="*/ 1440656 w 1448079"/>
              <a:gd name="connsiteY29" fmla="*/ 307181 h 1033462"/>
              <a:gd name="connsiteX30" fmla="*/ 1447800 w 1448079"/>
              <a:gd name="connsiteY30" fmla="*/ 285750 h 1033462"/>
              <a:gd name="connsiteX31" fmla="*/ 1443037 w 1448079"/>
              <a:gd name="connsiteY31" fmla="*/ 254793 h 1033462"/>
              <a:gd name="connsiteX32" fmla="*/ 1435893 w 1448079"/>
              <a:gd name="connsiteY32" fmla="*/ 230981 h 1033462"/>
              <a:gd name="connsiteX33" fmla="*/ 1416843 w 1448079"/>
              <a:gd name="connsiteY33" fmla="*/ 209550 h 1033462"/>
              <a:gd name="connsiteX34" fmla="*/ 1364456 w 1448079"/>
              <a:gd name="connsiteY34" fmla="*/ 169068 h 1033462"/>
              <a:gd name="connsiteX35" fmla="*/ 1243012 w 1448079"/>
              <a:gd name="connsiteY35" fmla="*/ 90487 h 1033462"/>
              <a:gd name="connsiteX36" fmla="*/ 1150143 w 1448079"/>
              <a:gd name="connsiteY36" fmla="*/ 30956 h 1033462"/>
              <a:gd name="connsiteX37" fmla="*/ 1116806 w 1448079"/>
              <a:gd name="connsiteY37" fmla="*/ 7143 h 1033462"/>
              <a:gd name="connsiteX38" fmla="*/ 1097756 w 1448079"/>
              <a:gd name="connsiteY38" fmla="*/ 0 h 1033462"/>
              <a:gd name="connsiteX39" fmla="*/ 1073943 w 1448079"/>
              <a:gd name="connsiteY39" fmla="*/ 0 h 1033462"/>
              <a:gd name="connsiteX40" fmla="*/ 1042987 w 1448079"/>
              <a:gd name="connsiteY40" fmla="*/ 14287 h 1033462"/>
              <a:gd name="connsiteX41" fmla="*/ 1007268 w 1448079"/>
              <a:gd name="connsiteY41" fmla="*/ 38100 h 1033462"/>
              <a:gd name="connsiteX42" fmla="*/ 962025 w 1448079"/>
              <a:gd name="connsiteY42" fmla="*/ 76200 h 1033462"/>
              <a:gd name="connsiteX43" fmla="*/ 678656 w 1448079"/>
              <a:gd name="connsiteY43" fmla="*/ 135731 h 1033462"/>
              <a:gd name="connsiteX44" fmla="*/ 483393 w 1448079"/>
              <a:gd name="connsiteY44" fmla="*/ 180975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48079" h="1033462">
                <a:moveTo>
                  <a:pt x="483393" y="180975"/>
                </a:moveTo>
                <a:lnTo>
                  <a:pt x="297656" y="219075"/>
                </a:lnTo>
                <a:lnTo>
                  <a:pt x="135731" y="252412"/>
                </a:lnTo>
                <a:lnTo>
                  <a:pt x="61912" y="271462"/>
                </a:lnTo>
                <a:lnTo>
                  <a:pt x="0" y="307181"/>
                </a:lnTo>
                <a:lnTo>
                  <a:pt x="197643" y="411956"/>
                </a:lnTo>
                <a:lnTo>
                  <a:pt x="426243" y="366712"/>
                </a:lnTo>
                <a:lnTo>
                  <a:pt x="697706" y="311943"/>
                </a:lnTo>
                <a:lnTo>
                  <a:pt x="902493" y="271462"/>
                </a:lnTo>
                <a:lnTo>
                  <a:pt x="966787" y="257175"/>
                </a:lnTo>
                <a:lnTo>
                  <a:pt x="1004887" y="250031"/>
                </a:lnTo>
                <a:lnTo>
                  <a:pt x="1023937" y="250031"/>
                </a:lnTo>
                <a:lnTo>
                  <a:pt x="1050131" y="252412"/>
                </a:lnTo>
                <a:lnTo>
                  <a:pt x="1066800" y="259556"/>
                </a:lnTo>
                <a:lnTo>
                  <a:pt x="1073943" y="269081"/>
                </a:lnTo>
                <a:lnTo>
                  <a:pt x="1078706" y="285750"/>
                </a:lnTo>
                <a:lnTo>
                  <a:pt x="1071562" y="352425"/>
                </a:lnTo>
                <a:lnTo>
                  <a:pt x="1007268" y="733425"/>
                </a:lnTo>
                <a:lnTo>
                  <a:pt x="983456" y="859631"/>
                </a:lnTo>
                <a:lnTo>
                  <a:pt x="988218" y="912018"/>
                </a:lnTo>
                <a:lnTo>
                  <a:pt x="1023937" y="1007268"/>
                </a:lnTo>
                <a:lnTo>
                  <a:pt x="1109662" y="1021556"/>
                </a:lnTo>
                <a:lnTo>
                  <a:pt x="1140618" y="1033462"/>
                </a:lnTo>
                <a:lnTo>
                  <a:pt x="1173956" y="1000125"/>
                </a:lnTo>
                <a:lnTo>
                  <a:pt x="1214437" y="942975"/>
                </a:lnTo>
                <a:lnTo>
                  <a:pt x="1257300" y="790575"/>
                </a:lnTo>
                <a:lnTo>
                  <a:pt x="1345406" y="490537"/>
                </a:lnTo>
                <a:lnTo>
                  <a:pt x="1383506" y="400050"/>
                </a:lnTo>
                <a:lnTo>
                  <a:pt x="1419225" y="335756"/>
                </a:lnTo>
                <a:lnTo>
                  <a:pt x="1440656" y="307181"/>
                </a:lnTo>
                <a:cubicBezTo>
                  <a:pt x="1448079" y="287388"/>
                  <a:pt x="1447800" y="294913"/>
                  <a:pt x="1447800" y="285750"/>
                </a:cubicBezTo>
                <a:lnTo>
                  <a:pt x="1443037" y="254793"/>
                </a:lnTo>
                <a:lnTo>
                  <a:pt x="1435893" y="230981"/>
                </a:lnTo>
                <a:lnTo>
                  <a:pt x="1416843" y="209550"/>
                </a:lnTo>
                <a:lnTo>
                  <a:pt x="1364456" y="169068"/>
                </a:lnTo>
                <a:lnTo>
                  <a:pt x="1243012" y="90487"/>
                </a:lnTo>
                <a:lnTo>
                  <a:pt x="1150143" y="30956"/>
                </a:lnTo>
                <a:lnTo>
                  <a:pt x="1116806" y="7143"/>
                </a:lnTo>
                <a:lnTo>
                  <a:pt x="1097756" y="0"/>
                </a:lnTo>
                <a:lnTo>
                  <a:pt x="1073943" y="0"/>
                </a:lnTo>
                <a:lnTo>
                  <a:pt x="1042987" y="14287"/>
                </a:lnTo>
                <a:lnTo>
                  <a:pt x="1007268" y="38100"/>
                </a:lnTo>
                <a:lnTo>
                  <a:pt x="962025" y="76200"/>
                </a:lnTo>
                <a:lnTo>
                  <a:pt x="678656" y="135731"/>
                </a:lnTo>
                <a:lnTo>
                  <a:pt x="483393" y="180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95F15D9-3EF9-4D5A-B6EE-C6B4F49301E7}"/>
              </a:ext>
            </a:extLst>
          </p:cNvPr>
          <p:cNvSpPr/>
          <p:nvPr/>
        </p:nvSpPr>
        <p:spPr>
          <a:xfrm>
            <a:off x="4424363" y="5372101"/>
            <a:ext cx="908050" cy="296863"/>
          </a:xfrm>
          <a:custGeom>
            <a:avLst/>
            <a:gdLst>
              <a:gd name="connsiteX0" fmla="*/ 371475 w 907256"/>
              <a:gd name="connsiteY0" fmla="*/ 66675 h 297656"/>
              <a:gd name="connsiteX1" fmla="*/ 183356 w 907256"/>
              <a:gd name="connsiteY1" fmla="*/ 100013 h 297656"/>
              <a:gd name="connsiteX2" fmla="*/ 109537 w 907256"/>
              <a:gd name="connsiteY2" fmla="*/ 114300 h 297656"/>
              <a:gd name="connsiteX3" fmla="*/ 0 w 907256"/>
              <a:gd name="connsiteY3" fmla="*/ 185738 h 297656"/>
              <a:gd name="connsiteX4" fmla="*/ 152400 w 907256"/>
              <a:gd name="connsiteY4" fmla="*/ 297656 h 297656"/>
              <a:gd name="connsiteX5" fmla="*/ 257175 w 907256"/>
              <a:gd name="connsiteY5" fmla="*/ 269081 h 297656"/>
              <a:gd name="connsiteX6" fmla="*/ 459581 w 907256"/>
              <a:gd name="connsiteY6" fmla="*/ 221456 h 297656"/>
              <a:gd name="connsiteX7" fmla="*/ 628650 w 907256"/>
              <a:gd name="connsiteY7" fmla="*/ 180975 h 297656"/>
              <a:gd name="connsiteX8" fmla="*/ 673893 w 907256"/>
              <a:gd name="connsiteY8" fmla="*/ 173831 h 297656"/>
              <a:gd name="connsiteX9" fmla="*/ 711993 w 907256"/>
              <a:gd name="connsiteY9" fmla="*/ 171450 h 297656"/>
              <a:gd name="connsiteX10" fmla="*/ 752475 w 907256"/>
              <a:gd name="connsiteY10" fmla="*/ 171450 h 297656"/>
              <a:gd name="connsiteX11" fmla="*/ 819150 w 907256"/>
              <a:gd name="connsiteY11" fmla="*/ 178594 h 297656"/>
              <a:gd name="connsiteX12" fmla="*/ 835818 w 907256"/>
              <a:gd name="connsiteY12" fmla="*/ 176213 h 297656"/>
              <a:gd name="connsiteX13" fmla="*/ 907256 w 907256"/>
              <a:gd name="connsiteY13" fmla="*/ 90488 h 297656"/>
              <a:gd name="connsiteX14" fmla="*/ 754856 w 907256"/>
              <a:gd name="connsiteY14" fmla="*/ 0 h 297656"/>
              <a:gd name="connsiteX15" fmla="*/ 581025 w 907256"/>
              <a:gd name="connsiteY15" fmla="*/ 30956 h 297656"/>
              <a:gd name="connsiteX16" fmla="*/ 371475 w 907256"/>
              <a:gd name="connsiteY16" fmla="*/ 66675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7256" h="297656">
                <a:moveTo>
                  <a:pt x="371475" y="66675"/>
                </a:moveTo>
                <a:lnTo>
                  <a:pt x="183356" y="100013"/>
                </a:lnTo>
                <a:lnTo>
                  <a:pt x="109537" y="114300"/>
                </a:lnTo>
                <a:lnTo>
                  <a:pt x="0" y="185738"/>
                </a:lnTo>
                <a:lnTo>
                  <a:pt x="152400" y="297656"/>
                </a:lnTo>
                <a:lnTo>
                  <a:pt x="257175" y="269081"/>
                </a:lnTo>
                <a:lnTo>
                  <a:pt x="459581" y="221456"/>
                </a:lnTo>
                <a:lnTo>
                  <a:pt x="628650" y="180975"/>
                </a:lnTo>
                <a:lnTo>
                  <a:pt x="673893" y="173831"/>
                </a:lnTo>
                <a:lnTo>
                  <a:pt x="711993" y="171450"/>
                </a:lnTo>
                <a:lnTo>
                  <a:pt x="752475" y="171450"/>
                </a:lnTo>
                <a:lnTo>
                  <a:pt x="819150" y="178594"/>
                </a:lnTo>
                <a:lnTo>
                  <a:pt x="835818" y="176213"/>
                </a:lnTo>
                <a:lnTo>
                  <a:pt x="907256" y="90488"/>
                </a:lnTo>
                <a:lnTo>
                  <a:pt x="754856" y="0"/>
                </a:lnTo>
                <a:lnTo>
                  <a:pt x="581025" y="30956"/>
                </a:lnTo>
                <a:lnTo>
                  <a:pt x="371475" y="66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685E847-37F3-4260-BE79-4C2D3C5447BD}"/>
              </a:ext>
            </a:extLst>
          </p:cNvPr>
          <p:cNvSpPr/>
          <p:nvPr/>
        </p:nvSpPr>
        <p:spPr>
          <a:xfrm>
            <a:off x="6662738" y="2290763"/>
            <a:ext cx="558800" cy="2317750"/>
          </a:xfrm>
          <a:custGeom>
            <a:avLst/>
            <a:gdLst>
              <a:gd name="connsiteX0" fmla="*/ 229344 w 559958"/>
              <a:gd name="connsiteY0" fmla="*/ 714840 h 2317274"/>
              <a:gd name="connsiteX1" fmla="*/ 232323 w 559958"/>
              <a:gd name="connsiteY1" fmla="*/ 476560 h 2317274"/>
              <a:gd name="connsiteX2" fmla="*/ 232323 w 559958"/>
              <a:gd name="connsiteY2" fmla="*/ 366355 h 2317274"/>
              <a:gd name="connsiteX3" fmla="*/ 229344 w 559958"/>
              <a:gd name="connsiteY3" fmla="*/ 306785 h 2317274"/>
              <a:gd name="connsiteX4" fmla="*/ 220409 w 559958"/>
              <a:gd name="connsiteY4" fmla="*/ 265086 h 2317274"/>
              <a:gd name="connsiteX5" fmla="*/ 202538 w 559958"/>
              <a:gd name="connsiteY5" fmla="*/ 226366 h 2317274"/>
              <a:gd name="connsiteX6" fmla="*/ 175731 w 559958"/>
              <a:gd name="connsiteY6" fmla="*/ 184667 h 2317274"/>
              <a:gd name="connsiteX7" fmla="*/ 142968 w 559958"/>
              <a:gd name="connsiteY7" fmla="*/ 145946 h 2317274"/>
              <a:gd name="connsiteX8" fmla="*/ 92333 w 559958"/>
              <a:gd name="connsiteY8" fmla="*/ 98290 h 2317274"/>
              <a:gd name="connsiteX9" fmla="*/ 0 w 559958"/>
              <a:gd name="connsiteY9" fmla="*/ 0 h 2317274"/>
              <a:gd name="connsiteX10" fmla="*/ 235301 w 559958"/>
              <a:gd name="connsiteY10" fmla="*/ 44677 h 2317274"/>
              <a:gd name="connsiteX11" fmla="*/ 315721 w 559958"/>
              <a:gd name="connsiteY11" fmla="*/ 110204 h 2317274"/>
              <a:gd name="connsiteX12" fmla="*/ 390183 w 559958"/>
              <a:gd name="connsiteY12" fmla="*/ 160839 h 2317274"/>
              <a:gd name="connsiteX13" fmla="*/ 452732 w 559958"/>
              <a:gd name="connsiteY13" fmla="*/ 199559 h 2317274"/>
              <a:gd name="connsiteX14" fmla="*/ 506345 w 559958"/>
              <a:gd name="connsiteY14" fmla="*/ 229344 h 2317274"/>
              <a:gd name="connsiteX15" fmla="*/ 536130 w 559958"/>
              <a:gd name="connsiteY15" fmla="*/ 247215 h 2317274"/>
              <a:gd name="connsiteX16" fmla="*/ 554001 w 559958"/>
              <a:gd name="connsiteY16" fmla="*/ 268065 h 2317274"/>
              <a:gd name="connsiteX17" fmla="*/ 559958 w 559958"/>
              <a:gd name="connsiteY17" fmla="*/ 300828 h 2317274"/>
              <a:gd name="connsiteX18" fmla="*/ 554001 w 559958"/>
              <a:gd name="connsiteY18" fmla="*/ 330613 h 2317274"/>
              <a:gd name="connsiteX19" fmla="*/ 539108 w 559958"/>
              <a:gd name="connsiteY19" fmla="*/ 378269 h 2317274"/>
              <a:gd name="connsiteX20" fmla="*/ 497409 w 559958"/>
              <a:gd name="connsiteY20" fmla="*/ 622507 h 2317274"/>
              <a:gd name="connsiteX21" fmla="*/ 488474 w 559958"/>
              <a:gd name="connsiteY21" fmla="*/ 729733 h 2317274"/>
              <a:gd name="connsiteX22" fmla="*/ 476560 w 559958"/>
              <a:gd name="connsiteY22" fmla="*/ 1027583 h 2317274"/>
              <a:gd name="connsiteX23" fmla="*/ 473581 w 559958"/>
              <a:gd name="connsiteY23" fmla="*/ 1221185 h 2317274"/>
              <a:gd name="connsiteX24" fmla="*/ 461667 w 559958"/>
              <a:gd name="connsiteY24" fmla="*/ 1590520 h 2317274"/>
              <a:gd name="connsiteX25" fmla="*/ 455710 w 559958"/>
              <a:gd name="connsiteY25" fmla="*/ 2019424 h 2317274"/>
              <a:gd name="connsiteX26" fmla="*/ 458689 w 559958"/>
              <a:gd name="connsiteY26" fmla="*/ 2186220 h 2317274"/>
              <a:gd name="connsiteX27" fmla="*/ 345506 w 559958"/>
              <a:gd name="connsiteY27" fmla="*/ 2317274 h 2317274"/>
              <a:gd name="connsiteX28" fmla="*/ 229344 w 559958"/>
              <a:gd name="connsiteY28" fmla="*/ 2233876 h 2317274"/>
              <a:gd name="connsiteX29" fmla="*/ 232323 w 559958"/>
              <a:gd name="connsiteY29" fmla="*/ 1870499 h 2317274"/>
              <a:gd name="connsiteX30" fmla="*/ 229344 w 559958"/>
              <a:gd name="connsiteY30" fmla="*/ 1325433 h 2317274"/>
              <a:gd name="connsiteX31" fmla="*/ 229344 w 559958"/>
              <a:gd name="connsiteY31" fmla="*/ 714840 h 231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9958" h="2317274">
                <a:moveTo>
                  <a:pt x="229344" y="714840"/>
                </a:moveTo>
                <a:lnTo>
                  <a:pt x="232323" y="476560"/>
                </a:lnTo>
                <a:lnTo>
                  <a:pt x="232323" y="366355"/>
                </a:lnTo>
                <a:lnTo>
                  <a:pt x="229344" y="306785"/>
                </a:lnTo>
                <a:lnTo>
                  <a:pt x="220409" y="265086"/>
                </a:lnTo>
                <a:lnTo>
                  <a:pt x="202538" y="226366"/>
                </a:lnTo>
                <a:lnTo>
                  <a:pt x="175731" y="184667"/>
                </a:lnTo>
                <a:lnTo>
                  <a:pt x="142968" y="145946"/>
                </a:lnTo>
                <a:lnTo>
                  <a:pt x="92333" y="98290"/>
                </a:lnTo>
                <a:lnTo>
                  <a:pt x="0" y="0"/>
                </a:lnTo>
                <a:lnTo>
                  <a:pt x="235301" y="44677"/>
                </a:lnTo>
                <a:lnTo>
                  <a:pt x="315721" y="110204"/>
                </a:lnTo>
                <a:lnTo>
                  <a:pt x="390183" y="160839"/>
                </a:lnTo>
                <a:lnTo>
                  <a:pt x="452732" y="199559"/>
                </a:lnTo>
                <a:lnTo>
                  <a:pt x="506345" y="229344"/>
                </a:lnTo>
                <a:lnTo>
                  <a:pt x="536130" y="247215"/>
                </a:lnTo>
                <a:lnTo>
                  <a:pt x="554001" y="268065"/>
                </a:lnTo>
                <a:lnTo>
                  <a:pt x="559958" y="300828"/>
                </a:lnTo>
                <a:lnTo>
                  <a:pt x="554001" y="330613"/>
                </a:lnTo>
                <a:lnTo>
                  <a:pt x="539108" y="378269"/>
                </a:lnTo>
                <a:lnTo>
                  <a:pt x="497409" y="622507"/>
                </a:lnTo>
                <a:lnTo>
                  <a:pt x="488474" y="729733"/>
                </a:lnTo>
                <a:lnTo>
                  <a:pt x="476560" y="1027583"/>
                </a:lnTo>
                <a:lnTo>
                  <a:pt x="473581" y="1221185"/>
                </a:lnTo>
                <a:lnTo>
                  <a:pt x="461667" y="1590520"/>
                </a:lnTo>
                <a:cubicBezTo>
                  <a:pt x="459681" y="1733488"/>
                  <a:pt x="457696" y="1876456"/>
                  <a:pt x="455710" y="2019424"/>
                </a:cubicBezTo>
                <a:lnTo>
                  <a:pt x="458689" y="2186220"/>
                </a:lnTo>
                <a:lnTo>
                  <a:pt x="345506" y="2317274"/>
                </a:lnTo>
                <a:lnTo>
                  <a:pt x="229344" y="2233876"/>
                </a:lnTo>
                <a:lnTo>
                  <a:pt x="232323" y="1870499"/>
                </a:lnTo>
                <a:lnTo>
                  <a:pt x="229344" y="1325433"/>
                </a:lnTo>
                <a:lnTo>
                  <a:pt x="229344" y="7148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377ED39-1C31-41F9-BA0D-D4F75E838D11}"/>
              </a:ext>
            </a:extLst>
          </p:cNvPr>
          <p:cNvSpPr/>
          <p:nvPr/>
        </p:nvSpPr>
        <p:spPr>
          <a:xfrm>
            <a:off x="6202363" y="4335463"/>
            <a:ext cx="1974850" cy="1206500"/>
          </a:xfrm>
          <a:custGeom>
            <a:avLst/>
            <a:gdLst>
              <a:gd name="connsiteX0" fmla="*/ 502444 w 1974057"/>
              <a:gd name="connsiteY0" fmla="*/ 180975 h 1204913"/>
              <a:gd name="connsiteX1" fmla="*/ 273844 w 1974057"/>
              <a:gd name="connsiteY1" fmla="*/ 200025 h 1204913"/>
              <a:gd name="connsiteX2" fmla="*/ 119063 w 1974057"/>
              <a:gd name="connsiteY2" fmla="*/ 216694 h 1204913"/>
              <a:gd name="connsiteX3" fmla="*/ 0 w 1974057"/>
              <a:gd name="connsiteY3" fmla="*/ 261938 h 1204913"/>
              <a:gd name="connsiteX4" fmla="*/ 152400 w 1974057"/>
              <a:gd name="connsiteY4" fmla="*/ 366713 h 1204913"/>
              <a:gd name="connsiteX5" fmla="*/ 373857 w 1974057"/>
              <a:gd name="connsiteY5" fmla="*/ 369094 h 1204913"/>
              <a:gd name="connsiteX6" fmla="*/ 519113 w 1974057"/>
              <a:gd name="connsiteY6" fmla="*/ 352425 h 1204913"/>
              <a:gd name="connsiteX7" fmla="*/ 852488 w 1974057"/>
              <a:gd name="connsiteY7" fmla="*/ 309563 h 1204913"/>
              <a:gd name="connsiteX8" fmla="*/ 1252538 w 1974057"/>
              <a:gd name="connsiteY8" fmla="*/ 250032 h 1204913"/>
              <a:gd name="connsiteX9" fmla="*/ 1438275 w 1974057"/>
              <a:gd name="connsiteY9" fmla="*/ 214313 h 1204913"/>
              <a:gd name="connsiteX10" fmla="*/ 1481138 w 1974057"/>
              <a:gd name="connsiteY10" fmla="*/ 207169 h 1204913"/>
              <a:gd name="connsiteX11" fmla="*/ 1507332 w 1974057"/>
              <a:gd name="connsiteY11" fmla="*/ 214313 h 1204913"/>
              <a:gd name="connsiteX12" fmla="*/ 1533525 w 1974057"/>
              <a:gd name="connsiteY12" fmla="*/ 226219 h 1204913"/>
              <a:gd name="connsiteX13" fmla="*/ 1550194 w 1974057"/>
              <a:gd name="connsiteY13" fmla="*/ 242888 h 1204913"/>
              <a:gd name="connsiteX14" fmla="*/ 1559719 w 1974057"/>
              <a:gd name="connsiteY14" fmla="*/ 266700 h 1204913"/>
              <a:gd name="connsiteX15" fmla="*/ 1557338 w 1974057"/>
              <a:gd name="connsiteY15" fmla="*/ 309563 h 1204913"/>
              <a:gd name="connsiteX16" fmla="*/ 1450182 w 1974057"/>
              <a:gd name="connsiteY16" fmla="*/ 1057275 h 1204913"/>
              <a:gd name="connsiteX17" fmla="*/ 1450182 w 1974057"/>
              <a:gd name="connsiteY17" fmla="*/ 1085850 h 1204913"/>
              <a:gd name="connsiteX18" fmla="*/ 1504950 w 1974057"/>
              <a:gd name="connsiteY18" fmla="*/ 1204913 h 1204913"/>
              <a:gd name="connsiteX19" fmla="*/ 1640682 w 1974057"/>
              <a:gd name="connsiteY19" fmla="*/ 1100138 h 1204913"/>
              <a:gd name="connsiteX20" fmla="*/ 1733550 w 1974057"/>
              <a:gd name="connsiteY20" fmla="*/ 852488 h 1204913"/>
              <a:gd name="connsiteX21" fmla="*/ 1819275 w 1974057"/>
              <a:gd name="connsiteY21" fmla="*/ 619125 h 1204913"/>
              <a:gd name="connsiteX22" fmla="*/ 1847850 w 1974057"/>
              <a:gd name="connsiteY22" fmla="*/ 540544 h 1204913"/>
              <a:gd name="connsiteX23" fmla="*/ 1866900 w 1974057"/>
              <a:gd name="connsiteY23" fmla="*/ 495300 h 1204913"/>
              <a:gd name="connsiteX24" fmla="*/ 1885950 w 1974057"/>
              <a:gd name="connsiteY24" fmla="*/ 469107 h 1204913"/>
              <a:gd name="connsiteX25" fmla="*/ 1902619 w 1974057"/>
              <a:gd name="connsiteY25" fmla="*/ 450057 h 1204913"/>
              <a:gd name="connsiteX26" fmla="*/ 1924050 w 1974057"/>
              <a:gd name="connsiteY26" fmla="*/ 426244 h 1204913"/>
              <a:gd name="connsiteX27" fmla="*/ 1940719 w 1974057"/>
              <a:gd name="connsiteY27" fmla="*/ 407194 h 1204913"/>
              <a:gd name="connsiteX28" fmla="*/ 1955007 w 1974057"/>
              <a:gd name="connsiteY28" fmla="*/ 388144 h 1204913"/>
              <a:gd name="connsiteX29" fmla="*/ 1966913 w 1974057"/>
              <a:gd name="connsiteY29" fmla="*/ 366713 h 1204913"/>
              <a:gd name="connsiteX30" fmla="*/ 1974057 w 1974057"/>
              <a:gd name="connsiteY30" fmla="*/ 345282 h 1204913"/>
              <a:gd name="connsiteX31" fmla="*/ 1974057 w 1974057"/>
              <a:gd name="connsiteY31" fmla="*/ 307182 h 1204913"/>
              <a:gd name="connsiteX32" fmla="*/ 1962150 w 1974057"/>
              <a:gd name="connsiteY32" fmla="*/ 271463 h 1204913"/>
              <a:gd name="connsiteX33" fmla="*/ 1947863 w 1974057"/>
              <a:gd name="connsiteY33" fmla="*/ 240507 h 1204913"/>
              <a:gd name="connsiteX34" fmla="*/ 1916907 w 1974057"/>
              <a:gd name="connsiteY34" fmla="*/ 207169 h 1204913"/>
              <a:gd name="connsiteX35" fmla="*/ 1797844 w 1974057"/>
              <a:gd name="connsiteY35" fmla="*/ 107157 h 1204913"/>
              <a:gd name="connsiteX36" fmla="*/ 1712119 w 1974057"/>
              <a:gd name="connsiteY36" fmla="*/ 42863 h 1204913"/>
              <a:gd name="connsiteX37" fmla="*/ 1666875 w 1974057"/>
              <a:gd name="connsiteY37" fmla="*/ 19050 h 1204913"/>
              <a:gd name="connsiteX38" fmla="*/ 1638300 w 1974057"/>
              <a:gd name="connsiteY38" fmla="*/ 7144 h 1204913"/>
              <a:gd name="connsiteX39" fmla="*/ 1595438 w 1974057"/>
              <a:gd name="connsiteY39" fmla="*/ 0 h 1204913"/>
              <a:gd name="connsiteX40" fmla="*/ 1566863 w 1974057"/>
              <a:gd name="connsiteY40" fmla="*/ 2382 h 1204913"/>
              <a:gd name="connsiteX41" fmla="*/ 1516857 w 1974057"/>
              <a:gd name="connsiteY41" fmla="*/ 14288 h 1204913"/>
              <a:gd name="connsiteX42" fmla="*/ 1457325 w 1974057"/>
              <a:gd name="connsiteY42" fmla="*/ 35719 h 1204913"/>
              <a:gd name="connsiteX43" fmla="*/ 1409700 w 1974057"/>
              <a:gd name="connsiteY43" fmla="*/ 50007 h 1204913"/>
              <a:gd name="connsiteX44" fmla="*/ 1135857 w 1974057"/>
              <a:gd name="connsiteY44" fmla="*/ 97632 h 1204913"/>
              <a:gd name="connsiteX45" fmla="*/ 900113 w 1974057"/>
              <a:gd name="connsiteY45" fmla="*/ 123825 h 1204913"/>
              <a:gd name="connsiteX46" fmla="*/ 692944 w 1974057"/>
              <a:gd name="connsiteY46" fmla="*/ 166688 h 1204913"/>
              <a:gd name="connsiteX47" fmla="*/ 502444 w 1974057"/>
              <a:gd name="connsiteY47" fmla="*/ 180975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74057" h="1204913">
                <a:moveTo>
                  <a:pt x="502444" y="180975"/>
                </a:moveTo>
                <a:lnTo>
                  <a:pt x="273844" y="200025"/>
                </a:lnTo>
                <a:lnTo>
                  <a:pt x="119063" y="216694"/>
                </a:lnTo>
                <a:lnTo>
                  <a:pt x="0" y="261938"/>
                </a:lnTo>
                <a:lnTo>
                  <a:pt x="152400" y="366713"/>
                </a:lnTo>
                <a:lnTo>
                  <a:pt x="373857" y="369094"/>
                </a:lnTo>
                <a:lnTo>
                  <a:pt x="519113" y="352425"/>
                </a:lnTo>
                <a:lnTo>
                  <a:pt x="852488" y="309563"/>
                </a:lnTo>
                <a:lnTo>
                  <a:pt x="1252538" y="250032"/>
                </a:lnTo>
                <a:lnTo>
                  <a:pt x="1438275" y="214313"/>
                </a:lnTo>
                <a:lnTo>
                  <a:pt x="1481138" y="207169"/>
                </a:lnTo>
                <a:lnTo>
                  <a:pt x="1507332" y="214313"/>
                </a:lnTo>
                <a:lnTo>
                  <a:pt x="1533525" y="226219"/>
                </a:lnTo>
                <a:lnTo>
                  <a:pt x="1550194" y="242888"/>
                </a:lnTo>
                <a:lnTo>
                  <a:pt x="1559719" y="266700"/>
                </a:lnTo>
                <a:lnTo>
                  <a:pt x="1557338" y="309563"/>
                </a:lnTo>
                <a:lnTo>
                  <a:pt x="1450182" y="1057275"/>
                </a:lnTo>
                <a:lnTo>
                  <a:pt x="1450182" y="1085850"/>
                </a:lnTo>
                <a:lnTo>
                  <a:pt x="1504950" y="1204913"/>
                </a:lnTo>
                <a:lnTo>
                  <a:pt x="1640682" y="1100138"/>
                </a:lnTo>
                <a:lnTo>
                  <a:pt x="1733550" y="852488"/>
                </a:lnTo>
                <a:lnTo>
                  <a:pt x="1819275" y="619125"/>
                </a:lnTo>
                <a:lnTo>
                  <a:pt x="1847850" y="540544"/>
                </a:lnTo>
                <a:lnTo>
                  <a:pt x="1866900" y="495300"/>
                </a:lnTo>
                <a:lnTo>
                  <a:pt x="1885950" y="469107"/>
                </a:lnTo>
                <a:lnTo>
                  <a:pt x="1902619" y="450057"/>
                </a:lnTo>
                <a:lnTo>
                  <a:pt x="1924050" y="426244"/>
                </a:lnTo>
                <a:lnTo>
                  <a:pt x="1940719" y="407194"/>
                </a:lnTo>
                <a:lnTo>
                  <a:pt x="1955007" y="388144"/>
                </a:lnTo>
                <a:lnTo>
                  <a:pt x="1966913" y="366713"/>
                </a:lnTo>
                <a:lnTo>
                  <a:pt x="1974057" y="345282"/>
                </a:lnTo>
                <a:lnTo>
                  <a:pt x="1974057" y="307182"/>
                </a:lnTo>
                <a:lnTo>
                  <a:pt x="1962150" y="271463"/>
                </a:lnTo>
                <a:lnTo>
                  <a:pt x="1947863" y="240507"/>
                </a:lnTo>
                <a:lnTo>
                  <a:pt x="1916907" y="207169"/>
                </a:lnTo>
                <a:lnTo>
                  <a:pt x="1797844" y="107157"/>
                </a:lnTo>
                <a:lnTo>
                  <a:pt x="1712119" y="42863"/>
                </a:lnTo>
                <a:lnTo>
                  <a:pt x="1666875" y="19050"/>
                </a:lnTo>
                <a:lnTo>
                  <a:pt x="1638300" y="7144"/>
                </a:lnTo>
                <a:lnTo>
                  <a:pt x="1595438" y="0"/>
                </a:lnTo>
                <a:lnTo>
                  <a:pt x="1566863" y="2382"/>
                </a:lnTo>
                <a:lnTo>
                  <a:pt x="1516857" y="14288"/>
                </a:lnTo>
                <a:lnTo>
                  <a:pt x="1457325" y="35719"/>
                </a:lnTo>
                <a:lnTo>
                  <a:pt x="1409700" y="50007"/>
                </a:lnTo>
                <a:lnTo>
                  <a:pt x="1135857" y="97632"/>
                </a:lnTo>
                <a:lnTo>
                  <a:pt x="900113" y="123825"/>
                </a:lnTo>
                <a:lnTo>
                  <a:pt x="692944" y="166688"/>
                </a:lnTo>
                <a:lnTo>
                  <a:pt x="502444" y="1809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99C749E-92DA-42A3-9820-183BCD5450C0}"/>
              </a:ext>
            </a:extLst>
          </p:cNvPr>
          <p:cNvSpPr/>
          <p:nvPr/>
        </p:nvSpPr>
        <p:spPr>
          <a:xfrm>
            <a:off x="6323014" y="5386389"/>
            <a:ext cx="1692275" cy="300037"/>
          </a:xfrm>
          <a:custGeom>
            <a:avLst/>
            <a:gdLst>
              <a:gd name="connsiteX0" fmla="*/ 357187 w 1693069"/>
              <a:gd name="connsiteY0" fmla="*/ 102393 h 300037"/>
              <a:gd name="connsiteX1" fmla="*/ 135731 w 1693069"/>
              <a:gd name="connsiteY1" fmla="*/ 121443 h 300037"/>
              <a:gd name="connsiteX2" fmla="*/ 0 w 1693069"/>
              <a:gd name="connsiteY2" fmla="*/ 157162 h 300037"/>
              <a:gd name="connsiteX3" fmla="*/ 178594 w 1693069"/>
              <a:gd name="connsiteY3" fmla="*/ 300037 h 300037"/>
              <a:gd name="connsiteX4" fmla="*/ 292894 w 1693069"/>
              <a:gd name="connsiteY4" fmla="*/ 297656 h 300037"/>
              <a:gd name="connsiteX5" fmla="*/ 404812 w 1693069"/>
              <a:gd name="connsiteY5" fmla="*/ 292893 h 300037"/>
              <a:gd name="connsiteX6" fmla="*/ 557212 w 1693069"/>
              <a:gd name="connsiteY6" fmla="*/ 273843 h 300037"/>
              <a:gd name="connsiteX7" fmla="*/ 690562 w 1693069"/>
              <a:gd name="connsiteY7" fmla="*/ 252412 h 300037"/>
              <a:gd name="connsiteX8" fmla="*/ 873919 w 1693069"/>
              <a:gd name="connsiteY8" fmla="*/ 230981 h 300037"/>
              <a:gd name="connsiteX9" fmla="*/ 1078706 w 1693069"/>
              <a:gd name="connsiteY9" fmla="*/ 214312 h 300037"/>
              <a:gd name="connsiteX10" fmla="*/ 1231106 w 1693069"/>
              <a:gd name="connsiteY10" fmla="*/ 209550 h 300037"/>
              <a:gd name="connsiteX11" fmla="*/ 1350169 w 1693069"/>
              <a:gd name="connsiteY11" fmla="*/ 211931 h 300037"/>
              <a:gd name="connsiteX12" fmla="*/ 1471612 w 1693069"/>
              <a:gd name="connsiteY12" fmla="*/ 216693 h 300037"/>
              <a:gd name="connsiteX13" fmla="*/ 1550194 w 1693069"/>
              <a:gd name="connsiteY13" fmla="*/ 226218 h 300037"/>
              <a:gd name="connsiteX14" fmla="*/ 1590675 w 1693069"/>
              <a:gd name="connsiteY14" fmla="*/ 230981 h 300037"/>
              <a:gd name="connsiteX15" fmla="*/ 1638300 w 1693069"/>
              <a:gd name="connsiteY15" fmla="*/ 230981 h 300037"/>
              <a:gd name="connsiteX16" fmla="*/ 1664494 w 1693069"/>
              <a:gd name="connsiteY16" fmla="*/ 221456 h 300037"/>
              <a:gd name="connsiteX17" fmla="*/ 1685925 w 1693069"/>
              <a:gd name="connsiteY17" fmla="*/ 209550 h 300037"/>
              <a:gd name="connsiteX18" fmla="*/ 1693069 w 1693069"/>
              <a:gd name="connsiteY18" fmla="*/ 190500 h 300037"/>
              <a:gd name="connsiteX19" fmla="*/ 1693069 w 1693069"/>
              <a:gd name="connsiteY19" fmla="*/ 173831 h 300037"/>
              <a:gd name="connsiteX20" fmla="*/ 1678781 w 1693069"/>
              <a:gd name="connsiteY20" fmla="*/ 142875 h 300037"/>
              <a:gd name="connsiteX21" fmla="*/ 1650206 w 1693069"/>
              <a:gd name="connsiteY21" fmla="*/ 107156 h 300037"/>
              <a:gd name="connsiteX22" fmla="*/ 1614487 w 1693069"/>
              <a:gd name="connsiteY22" fmla="*/ 85725 h 300037"/>
              <a:gd name="connsiteX23" fmla="*/ 1533525 w 1693069"/>
              <a:gd name="connsiteY23" fmla="*/ 38100 h 300037"/>
              <a:gd name="connsiteX24" fmla="*/ 1483519 w 1693069"/>
              <a:gd name="connsiteY24" fmla="*/ 23812 h 300037"/>
              <a:gd name="connsiteX25" fmla="*/ 1343025 w 1693069"/>
              <a:gd name="connsiteY25" fmla="*/ 9525 h 300037"/>
              <a:gd name="connsiteX26" fmla="*/ 1266825 w 1693069"/>
              <a:gd name="connsiteY26" fmla="*/ 0 h 300037"/>
              <a:gd name="connsiteX27" fmla="*/ 1176337 w 1693069"/>
              <a:gd name="connsiteY27" fmla="*/ 0 h 300037"/>
              <a:gd name="connsiteX28" fmla="*/ 962025 w 1693069"/>
              <a:gd name="connsiteY28" fmla="*/ 21431 h 300037"/>
              <a:gd name="connsiteX29" fmla="*/ 695325 w 1693069"/>
              <a:gd name="connsiteY29" fmla="*/ 61912 h 300037"/>
              <a:gd name="connsiteX30" fmla="*/ 357187 w 1693069"/>
              <a:gd name="connsiteY30" fmla="*/ 102393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93069" h="300037">
                <a:moveTo>
                  <a:pt x="357187" y="102393"/>
                </a:moveTo>
                <a:lnTo>
                  <a:pt x="135731" y="121443"/>
                </a:lnTo>
                <a:lnTo>
                  <a:pt x="0" y="157162"/>
                </a:lnTo>
                <a:lnTo>
                  <a:pt x="178594" y="300037"/>
                </a:lnTo>
                <a:lnTo>
                  <a:pt x="292894" y="297656"/>
                </a:lnTo>
                <a:lnTo>
                  <a:pt x="404812" y="292893"/>
                </a:lnTo>
                <a:lnTo>
                  <a:pt x="557212" y="273843"/>
                </a:lnTo>
                <a:lnTo>
                  <a:pt x="690562" y="252412"/>
                </a:lnTo>
                <a:lnTo>
                  <a:pt x="873919" y="230981"/>
                </a:lnTo>
                <a:lnTo>
                  <a:pt x="1078706" y="214312"/>
                </a:lnTo>
                <a:lnTo>
                  <a:pt x="1231106" y="209550"/>
                </a:lnTo>
                <a:lnTo>
                  <a:pt x="1350169" y="211931"/>
                </a:lnTo>
                <a:lnTo>
                  <a:pt x="1471612" y="216693"/>
                </a:lnTo>
                <a:lnTo>
                  <a:pt x="1550194" y="226218"/>
                </a:lnTo>
                <a:lnTo>
                  <a:pt x="1590675" y="230981"/>
                </a:lnTo>
                <a:lnTo>
                  <a:pt x="1638300" y="230981"/>
                </a:lnTo>
                <a:lnTo>
                  <a:pt x="1664494" y="221456"/>
                </a:lnTo>
                <a:lnTo>
                  <a:pt x="1685925" y="209550"/>
                </a:lnTo>
                <a:lnTo>
                  <a:pt x="1693069" y="190500"/>
                </a:lnTo>
                <a:lnTo>
                  <a:pt x="1693069" y="173831"/>
                </a:lnTo>
                <a:lnTo>
                  <a:pt x="1678781" y="142875"/>
                </a:lnTo>
                <a:lnTo>
                  <a:pt x="1650206" y="107156"/>
                </a:lnTo>
                <a:lnTo>
                  <a:pt x="1614487" y="85725"/>
                </a:lnTo>
                <a:lnTo>
                  <a:pt x="1533525" y="38100"/>
                </a:lnTo>
                <a:lnTo>
                  <a:pt x="1483519" y="23812"/>
                </a:lnTo>
                <a:lnTo>
                  <a:pt x="1343025" y="9525"/>
                </a:lnTo>
                <a:lnTo>
                  <a:pt x="1266825" y="0"/>
                </a:lnTo>
                <a:lnTo>
                  <a:pt x="1176337" y="0"/>
                </a:lnTo>
                <a:lnTo>
                  <a:pt x="962025" y="21431"/>
                </a:lnTo>
                <a:lnTo>
                  <a:pt x="695325" y="61912"/>
                </a:lnTo>
                <a:lnTo>
                  <a:pt x="357187" y="10239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F136E3A-A277-4A5A-BEBF-1FE50BAE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725" y="1559450"/>
            <a:ext cx="4718713" cy="42127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ED1533-D96A-49E4-BEB9-550FFED4B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725" y="1551220"/>
            <a:ext cx="4718713" cy="421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5" grpId="0" animBg="1"/>
      <p:bldP spid="50" grpId="0" animBg="1"/>
      <p:bldP spid="51" grpId="0" animBg="1"/>
      <p:bldP spid="54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ふきのとう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読 雪 言 行 南 書 絵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2E118F-D395-47D2-A1A8-8EB8CB57A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322649"/>
            <a:ext cx="4718713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8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9E29205-5A05-4193-8028-AE904BFA06BB}"/>
              </a:ext>
            </a:extLst>
          </p:cNvPr>
          <p:cNvSpPr/>
          <p:nvPr/>
        </p:nvSpPr>
        <p:spPr>
          <a:xfrm>
            <a:off x="4711701" y="3341688"/>
            <a:ext cx="2638425" cy="512762"/>
          </a:xfrm>
          <a:custGeom>
            <a:avLst/>
            <a:gdLst>
              <a:gd name="connsiteX0" fmla="*/ 978837 w 2638872"/>
              <a:gd name="connsiteY0" fmla="*/ 398899 h 512432"/>
              <a:gd name="connsiteX1" fmla="*/ 1647761 w 2638872"/>
              <a:gd name="connsiteY1" fmla="*/ 328325 h 512432"/>
              <a:gd name="connsiteX2" fmla="*/ 1841074 w 2638872"/>
              <a:gd name="connsiteY2" fmla="*/ 312983 h 512432"/>
              <a:gd name="connsiteX3" fmla="*/ 2040523 w 2638872"/>
              <a:gd name="connsiteY3" fmla="*/ 291503 h 512432"/>
              <a:gd name="connsiteX4" fmla="*/ 2132577 w 2638872"/>
              <a:gd name="connsiteY4" fmla="*/ 291503 h 512432"/>
              <a:gd name="connsiteX5" fmla="*/ 2286000 w 2638872"/>
              <a:gd name="connsiteY5" fmla="*/ 288435 h 512432"/>
              <a:gd name="connsiteX6" fmla="*/ 2488518 w 2638872"/>
              <a:gd name="connsiteY6" fmla="*/ 273093 h 512432"/>
              <a:gd name="connsiteX7" fmla="*/ 2580572 w 2638872"/>
              <a:gd name="connsiteY7" fmla="*/ 254682 h 512432"/>
              <a:gd name="connsiteX8" fmla="*/ 2626598 w 2638872"/>
              <a:gd name="connsiteY8" fmla="*/ 233203 h 512432"/>
              <a:gd name="connsiteX9" fmla="*/ 2638872 w 2638872"/>
              <a:gd name="connsiteY9" fmla="*/ 205587 h 512432"/>
              <a:gd name="connsiteX10" fmla="*/ 2629667 w 2638872"/>
              <a:gd name="connsiteY10" fmla="*/ 177970 h 512432"/>
              <a:gd name="connsiteX11" fmla="*/ 2595914 w 2638872"/>
              <a:gd name="connsiteY11" fmla="*/ 153423 h 512432"/>
              <a:gd name="connsiteX12" fmla="*/ 2531476 w 2638872"/>
              <a:gd name="connsiteY12" fmla="*/ 116601 h 512432"/>
              <a:gd name="connsiteX13" fmla="*/ 2445559 w 2638872"/>
              <a:gd name="connsiteY13" fmla="*/ 79780 h 512432"/>
              <a:gd name="connsiteX14" fmla="*/ 2344300 w 2638872"/>
              <a:gd name="connsiteY14" fmla="*/ 46027 h 512432"/>
              <a:gd name="connsiteX15" fmla="*/ 2160193 w 2638872"/>
              <a:gd name="connsiteY15" fmla="*/ 0 h 512432"/>
              <a:gd name="connsiteX16" fmla="*/ 2114166 w 2638872"/>
              <a:gd name="connsiteY16" fmla="*/ 24548 h 512432"/>
              <a:gd name="connsiteX17" fmla="*/ 2043592 w 2638872"/>
              <a:gd name="connsiteY17" fmla="*/ 58301 h 512432"/>
              <a:gd name="connsiteX18" fmla="*/ 1960743 w 2638872"/>
              <a:gd name="connsiteY18" fmla="*/ 85917 h 512432"/>
              <a:gd name="connsiteX19" fmla="*/ 432652 w 2638872"/>
              <a:gd name="connsiteY19" fmla="*/ 309914 h 512432"/>
              <a:gd name="connsiteX20" fmla="*/ 383557 w 2638872"/>
              <a:gd name="connsiteY20" fmla="*/ 312983 h 512432"/>
              <a:gd name="connsiteX21" fmla="*/ 331393 w 2638872"/>
              <a:gd name="connsiteY21" fmla="*/ 303777 h 512432"/>
              <a:gd name="connsiteX22" fmla="*/ 245476 w 2638872"/>
              <a:gd name="connsiteY22" fmla="*/ 285366 h 512432"/>
              <a:gd name="connsiteX23" fmla="*/ 165696 w 2638872"/>
              <a:gd name="connsiteY23" fmla="*/ 254682 h 512432"/>
              <a:gd name="connsiteX24" fmla="*/ 79780 w 2638872"/>
              <a:gd name="connsiteY24" fmla="*/ 217860 h 512432"/>
              <a:gd name="connsiteX25" fmla="*/ 30684 w 2638872"/>
              <a:gd name="connsiteY25" fmla="*/ 190244 h 512432"/>
              <a:gd name="connsiteX26" fmla="*/ 12274 w 2638872"/>
              <a:gd name="connsiteY26" fmla="*/ 187176 h 512432"/>
              <a:gd name="connsiteX27" fmla="*/ 0 w 2638872"/>
              <a:gd name="connsiteY27" fmla="*/ 199450 h 512432"/>
              <a:gd name="connsiteX28" fmla="*/ 0 w 2638872"/>
              <a:gd name="connsiteY28" fmla="*/ 223997 h 512432"/>
              <a:gd name="connsiteX29" fmla="*/ 12274 w 2638872"/>
              <a:gd name="connsiteY29" fmla="*/ 254682 h 512432"/>
              <a:gd name="connsiteX30" fmla="*/ 67506 w 2638872"/>
              <a:gd name="connsiteY30" fmla="*/ 312983 h 512432"/>
              <a:gd name="connsiteX31" fmla="*/ 128875 w 2638872"/>
              <a:gd name="connsiteY31" fmla="*/ 374352 h 512432"/>
              <a:gd name="connsiteX32" fmla="*/ 171833 w 2638872"/>
              <a:gd name="connsiteY32" fmla="*/ 408105 h 512432"/>
              <a:gd name="connsiteX33" fmla="*/ 248545 w 2638872"/>
              <a:gd name="connsiteY33" fmla="*/ 457200 h 512432"/>
              <a:gd name="connsiteX34" fmla="*/ 331393 w 2638872"/>
              <a:gd name="connsiteY34" fmla="*/ 490953 h 512432"/>
              <a:gd name="connsiteX35" fmla="*/ 444926 w 2638872"/>
              <a:gd name="connsiteY35" fmla="*/ 512432 h 512432"/>
              <a:gd name="connsiteX36" fmla="*/ 675060 w 2638872"/>
              <a:gd name="connsiteY36" fmla="*/ 454132 h 512432"/>
              <a:gd name="connsiteX37" fmla="*/ 764045 w 2638872"/>
              <a:gd name="connsiteY37" fmla="*/ 429584 h 512432"/>
              <a:gd name="connsiteX38" fmla="*/ 978837 w 2638872"/>
              <a:gd name="connsiteY38" fmla="*/ 398899 h 5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38872" h="512432">
                <a:moveTo>
                  <a:pt x="978837" y="398899"/>
                </a:moveTo>
                <a:lnTo>
                  <a:pt x="1647761" y="328325"/>
                </a:lnTo>
                <a:lnTo>
                  <a:pt x="1841074" y="312983"/>
                </a:lnTo>
                <a:lnTo>
                  <a:pt x="2040523" y="291503"/>
                </a:lnTo>
                <a:lnTo>
                  <a:pt x="2132577" y="291503"/>
                </a:lnTo>
                <a:lnTo>
                  <a:pt x="2286000" y="288435"/>
                </a:lnTo>
                <a:lnTo>
                  <a:pt x="2488518" y="273093"/>
                </a:lnTo>
                <a:lnTo>
                  <a:pt x="2580572" y="254682"/>
                </a:lnTo>
                <a:lnTo>
                  <a:pt x="2626598" y="233203"/>
                </a:lnTo>
                <a:lnTo>
                  <a:pt x="2638872" y="205587"/>
                </a:lnTo>
                <a:lnTo>
                  <a:pt x="2629667" y="177970"/>
                </a:lnTo>
                <a:lnTo>
                  <a:pt x="2595914" y="153423"/>
                </a:lnTo>
                <a:lnTo>
                  <a:pt x="2531476" y="116601"/>
                </a:lnTo>
                <a:lnTo>
                  <a:pt x="2445559" y="79780"/>
                </a:lnTo>
                <a:lnTo>
                  <a:pt x="2344300" y="46027"/>
                </a:lnTo>
                <a:lnTo>
                  <a:pt x="2160193" y="0"/>
                </a:lnTo>
                <a:lnTo>
                  <a:pt x="2114166" y="24548"/>
                </a:lnTo>
                <a:lnTo>
                  <a:pt x="2043592" y="58301"/>
                </a:lnTo>
                <a:lnTo>
                  <a:pt x="1960743" y="85917"/>
                </a:lnTo>
                <a:lnTo>
                  <a:pt x="432652" y="309914"/>
                </a:lnTo>
                <a:lnTo>
                  <a:pt x="383557" y="312983"/>
                </a:lnTo>
                <a:lnTo>
                  <a:pt x="331393" y="303777"/>
                </a:lnTo>
                <a:lnTo>
                  <a:pt x="245476" y="285366"/>
                </a:lnTo>
                <a:lnTo>
                  <a:pt x="165696" y="254682"/>
                </a:lnTo>
                <a:lnTo>
                  <a:pt x="79780" y="217860"/>
                </a:lnTo>
                <a:lnTo>
                  <a:pt x="30684" y="190244"/>
                </a:lnTo>
                <a:lnTo>
                  <a:pt x="12274" y="187176"/>
                </a:lnTo>
                <a:lnTo>
                  <a:pt x="0" y="199450"/>
                </a:lnTo>
                <a:lnTo>
                  <a:pt x="0" y="223997"/>
                </a:lnTo>
                <a:lnTo>
                  <a:pt x="12274" y="254682"/>
                </a:lnTo>
                <a:lnTo>
                  <a:pt x="67506" y="312983"/>
                </a:lnTo>
                <a:lnTo>
                  <a:pt x="128875" y="374352"/>
                </a:lnTo>
                <a:lnTo>
                  <a:pt x="171833" y="408105"/>
                </a:lnTo>
                <a:lnTo>
                  <a:pt x="248545" y="457200"/>
                </a:lnTo>
                <a:lnTo>
                  <a:pt x="331393" y="490953"/>
                </a:lnTo>
                <a:lnTo>
                  <a:pt x="444926" y="512432"/>
                </a:lnTo>
                <a:lnTo>
                  <a:pt x="675060" y="454132"/>
                </a:lnTo>
                <a:lnTo>
                  <a:pt x="764045" y="429584"/>
                </a:lnTo>
                <a:lnTo>
                  <a:pt x="978837" y="3988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DDC1A48-EB19-4E90-B77D-9951EB41097B}"/>
              </a:ext>
            </a:extLst>
          </p:cNvPr>
          <p:cNvSpPr/>
          <p:nvPr/>
        </p:nvSpPr>
        <p:spPr>
          <a:xfrm>
            <a:off x="6297614" y="1598613"/>
            <a:ext cx="439737" cy="1568450"/>
          </a:xfrm>
          <a:custGeom>
            <a:avLst/>
            <a:gdLst>
              <a:gd name="connsiteX0" fmla="*/ 414241 w 438789"/>
              <a:gd name="connsiteY0" fmla="*/ 368215 h 1567981"/>
              <a:gd name="connsiteX1" fmla="*/ 420378 w 438789"/>
              <a:gd name="connsiteY1" fmla="*/ 791662 h 1567981"/>
              <a:gd name="connsiteX2" fmla="*/ 438789 w 438789"/>
              <a:gd name="connsiteY2" fmla="*/ 920537 h 1567981"/>
              <a:gd name="connsiteX3" fmla="*/ 438789 w 438789"/>
              <a:gd name="connsiteY3" fmla="*/ 1365463 h 1567981"/>
              <a:gd name="connsiteX4" fmla="*/ 438789 w 438789"/>
              <a:gd name="connsiteY4" fmla="*/ 1500475 h 1567981"/>
              <a:gd name="connsiteX5" fmla="*/ 423447 w 438789"/>
              <a:gd name="connsiteY5" fmla="*/ 1528091 h 1567981"/>
              <a:gd name="connsiteX6" fmla="*/ 408104 w 438789"/>
              <a:gd name="connsiteY6" fmla="*/ 1555707 h 1567981"/>
              <a:gd name="connsiteX7" fmla="*/ 383557 w 438789"/>
              <a:gd name="connsiteY7" fmla="*/ 1567981 h 1567981"/>
              <a:gd name="connsiteX8" fmla="*/ 346735 w 438789"/>
              <a:gd name="connsiteY8" fmla="*/ 1561844 h 1567981"/>
              <a:gd name="connsiteX9" fmla="*/ 316051 w 438789"/>
              <a:gd name="connsiteY9" fmla="*/ 1546502 h 1567981"/>
              <a:gd name="connsiteX10" fmla="*/ 279229 w 438789"/>
              <a:gd name="connsiteY10" fmla="*/ 1518886 h 1567981"/>
              <a:gd name="connsiteX11" fmla="*/ 245476 w 438789"/>
              <a:gd name="connsiteY11" fmla="*/ 1478996 h 1567981"/>
              <a:gd name="connsiteX12" fmla="*/ 211723 w 438789"/>
              <a:gd name="connsiteY12" fmla="*/ 1420695 h 1567981"/>
              <a:gd name="connsiteX13" fmla="*/ 184107 w 438789"/>
              <a:gd name="connsiteY13" fmla="*/ 1347052 h 1567981"/>
              <a:gd name="connsiteX14" fmla="*/ 177970 w 438789"/>
              <a:gd name="connsiteY14" fmla="*/ 1297957 h 1567981"/>
              <a:gd name="connsiteX15" fmla="*/ 171833 w 438789"/>
              <a:gd name="connsiteY15" fmla="*/ 346735 h 1567981"/>
              <a:gd name="connsiteX16" fmla="*/ 171833 w 438789"/>
              <a:gd name="connsiteY16" fmla="*/ 270024 h 1567981"/>
              <a:gd name="connsiteX17" fmla="*/ 162628 w 438789"/>
              <a:gd name="connsiteY17" fmla="*/ 217860 h 1567981"/>
              <a:gd name="connsiteX18" fmla="*/ 144217 w 438789"/>
              <a:gd name="connsiteY18" fmla="*/ 181039 h 1567981"/>
              <a:gd name="connsiteX19" fmla="*/ 104327 w 438789"/>
              <a:gd name="connsiteY19" fmla="*/ 131943 h 1567981"/>
              <a:gd name="connsiteX20" fmla="*/ 67506 w 438789"/>
              <a:gd name="connsiteY20" fmla="*/ 98190 h 1567981"/>
              <a:gd name="connsiteX21" fmla="*/ 24547 w 438789"/>
              <a:gd name="connsiteY21" fmla="*/ 73643 h 1567981"/>
              <a:gd name="connsiteX22" fmla="*/ 0 w 438789"/>
              <a:gd name="connsiteY22" fmla="*/ 52164 h 1567981"/>
              <a:gd name="connsiteX23" fmla="*/ 12274 w 438789"/>
              <a:gd name="connsiteY23" fmla="*/ 30684 h 1567981"/>
              <a:gd name="connsiteX24" fmla="*/ 36821 w 438789"/>
              <a:gd name="connsiteY24" fmla="*/ 9205 h 1567981"/>
              <a:gd name="connsiteX25" fmla="*/ 73643 w 438789"/>
              <a:gd name="connsiteY25" fmla="*/ 0 h 1567981"/>
              <a:gd name="connsiteX26" fmla="*/ 135012 w 438789"/>
              <a:gd name="connsiteY26" fmla="*/ 6137 h 1567981"/>
              <a:gd name="connsiteX27" fmla="*/ 245476 w 438789"/>
              <a:gd name="connsiteY27" fmla="*/ 33753 h 1567981"/>
              <a:gd name="connsiteX28" fmla="*/ 337530 w 438789"/>
              <a:gd name="connsiteY28" fmla="*/ 73643 h 1567981"/>
              <a:gd name="connsiteX29" fmla="*/ 414241 w 438789"/>
              <a:gd name="connsiteY29" fmla="*/ 98190 h 1567981"/>
              <a:gd name="connsiteX30" fmla="*/ 414241 w 438789"/>
              <a:gd name="connsiteY30" fmla="*/ 368215 h 156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8789" h="1567981">
                <a:moveTo>
                  <a:pt x="414241" y="368215"/>
                </a:moveTo>
                <a:cubicBezTo>
                  <a:pt x="416287" y="509364"/>
                  <a:pt x="418332" y="650513"/>
                  <a:pt x="420378" y="791662"/>
                </a:cubicBezTo>
                <a:lnTo>
                  <a:pt x="438789" y="920537"/>
                </a:lnTo>
                <a:lnTo>
                  <a:pt x="438789" y="1365463"/>
                </a:lnTo>
                <a:lnTo>
                  <a:pt x="438789" y="1500475"/>
                </a:lnTo>
                <a:lnTo>
                  <a:pt x="423447" y="1528091"/>
                </a:lnTo>
                <a:lnTo>
                  <a:pt x="408104" y="1555707"/>
                </a:lnTo>
                <a:lnTo>
                  <a:pt x="383557" y="1567981"/>
                </a:lnTo>
                <a:lnTo>
                  <a:pt x="346735" y="1561844"/>
                </a:lnTo>
                <a:lnTo>
                  <a:pt x="316051" y="1546502"/>
                </a:lnTo>
                <a:lnTo>
                  <a:pt x="279229" y="1518886"/>
                </a:lnTo>
                <a:lnTo>
                  <a:pt x="245476" y="1478996"/>
                </a:lnTo>
                <a:lnTo>
                  <a:pt x="211723" y="1420695"/>
                </a:lnTo>
                <a:lnTo>
                  <a:pt x="184107" y="1347052"/>
                </a:lnTo>
                <a:lnTo>
                  <a:pt x="177970" y="1297957"/>
                </a:lnTo>
                <a:cubicBezTo>
                  <a:pt x="175924" y="980883"/>
                  <a:pt x="173879" y="663809"/>
                  <a:pt x="171833" y="346735"/>
                </a:cubicBezTo>
                <a:lnTo>
                  <a:pt x="171833" y="270024"/>
                </a:lnTo>
                <a:lnTo>
                  <a:pt x="162628" y="217860"/>
                </a:lnTo>
                <a:lnTo>
                  <a:pt x="144217" y="181039"/>
                </a:lnTo>
                <a:lnTo>
                  <a:pt x="104327" y="131943"/>
                </a:lnTo>
                <a:lnTo>
                  <a:pt x="67506" y="98190"/>
                </a:lnTo>
                <a:lnTo>
                  <a:pt x="24547" y="73643"/>
                </a:lnTo>
                <a:lnTo>
                  <a:pt x="0" y="52164"/>
                </a:lnTo>
                <a:lnTo>
                  <a:pt x="12274" y="30684"/>
                </a:lnTo>
                <a:lnTo>
                  <a:pt x="36821" y="9205"/>
                </a:lnTo>
                <a:lnTo>
                  <a:pt x="73643" y="0"/>
                </a:lnTo>
                <a:lnTo>
                  <a:pt x="135012" y="6137"/>
                </a:lnTo>
                <a:lnTo>
                  <a:pt x="245476" y="33753"/>
                </a:lnTo>
                <a:lnTo>
                  <a:pt x="337530" y="73643"/>
                </a:lnTo>
                <a:lnTo>
                  <a:pt x="414241" y="98190"/>
                </a:lnTo>
                <a:lnTo>
                  <a:pt x="414241" y="3682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4465F3F6-0034-412F-AF8B-B4B2C2C633F0}"/>
              </a:ext>
            </a:extLst>
          </p:cNvPr>
          <p:cNvSpPr/>
          <p:nvPr/>
        </p:nvSpPr>
        <p:spPr>
          <a:xfrm rot="16200000">
            <a:off x="2146301" y="3606801"/>
            <a:ext cx="4219575" cy="374650"/>
          </a:xfrm>
          <a:custGeom>
            <a:avLst/>
            <a:gdLst>
              <a:gd name="connsiteX0" fmla="*/ 1616043 w 4218915"/>
              <a:gd name="connsiteY0" fmla="*/ 149382 h 375718"/>
              <a:gd name="connsiteX1" fmla="*/ 4006158 w 4218915"/>
              <a:gd name="connsiteY1" fmla="*/ 144855 h 375718"/>
              <a:gd name="connsiteX2" fmla="*/ 4055952 w 4218915"/>
              <a:gd name="connsiteY2" fmla="*/ 122221 h 375718"/>
              <a:gd name="connsiteX3" fmla="*/ 4096693 w 4218915"/>
              <a:gd name="connsiteY3" fmla="*/ 76954 h 375718"/>
              <a:gd name="connsiteX4" fmla="*/ 4151014 w 4218915"/>
              <a:gd name="connsiteY4" fmla="*/ 13580 h 375718"/>
              <a:gd name="connsiteX5" fmla="*/ 4173647 w 4218915"/>
              <a:gd name="connsiteY5" fmla="*/ 0 h 375718"/>
              <a:gd name="connsiteX6" fmla="*/ 4209861 w 4218915"/>
              <a:gd name="connsiteY6" fmla="*/ 4526 h 375718"/>
              <a:gd name="connsiteX7" fmla="*/ 4218915 w 4218915"/>
              <a:gd name="connsiteY7" fmla="*/ 31687 h 375718"/>
              <a:gd name="connsiteX8" fmla="*/ 4218915 w 4218915"/>
              <a:gd name="connsiteY8" fmla="*/ 58847 h 375718"/>
              <a:gd name="connsiteX9" fmla="*/ 4196281 w 4218915"/>
              <a:gd name="connsiteY9" fmla="*/ 140328 h 375718"/>
              <a:gd name="connsiteX10" fmla="*/ 4173647 w 4218915"/>
              <a:gd name="connsiteY10" fmla="*/ 212756 h 375718"/>
              <a:gd name="connsiteX11" fmla="*/ 4141960 w 4218915"/>
              <a:gd name="connsiteY11" fmla="*/ 294237 h 375718"/>
              <a:gd name="connsiteX12" fmla="*/ 4101220 w 4218915"/>
              <a:gd name="connsiteY12" fmla="*/ 375718 h 375718"/>
              <a:gd name="connsiteX13" fmla="*/ 3440317 w 4218915"/>
              <a:gd name="connsiteY13" fmla="*/ 371192 h 375718"/>
              <a:gd name="connsiteX14" fmla="*/ 2648138 w 4218915"/>
              <a:gd name="connsiteY14" fmla="*/ 371192 h 375718"/>
              <a:gd name="connsiteX15" fmla="*/ 896293 w 4218915"/>
              <a:gd name="connsiteY15" fmla="*/ 339505 h 375718"/>
              <a:gd name="connsiteX16" fmla="*/ 248970 w 4218915"/>
              <a:gd name="connsiteY16" fmla="*/ 325924 h 375718"/>
              <a:gd name="connsiteX17" fmla="*/ 167489 w 4218915"/>
              <a:gd name="connsiteY17" fmla="*/ 303291 h 375718"/>
              <a:gd name="connsiteX18" fmla="*/ 95061 w 4218915"/>
              <a:gd name="connsiteY18" fmla="*/ 276130 h 375718"/>
              <a:gd name="connsiteX19" fmla="*/ 40740 w 4218915"/>
              <a:gd name="connsiteY19" fmla="*/ 248970 h 375718"/>
              <a:gd name="connsiteX20" fmla="*/ 9053 w 4218915"/>
              <a:gd name="connsiteY20" fmla="*/ 221810 h 375718"/>
              <a:gd name="connsiteX21" fmla="*/ 0 w 4218915"/>
              <a:gd name="connsiteY21" fmla="*/ 194649 h 375718"/>
              <a:gd name="connsiteX22" fmla="*/ 9053 w 4218915"/>
              <a:gd name="connsiteY22" fmla="*/ 167489 h 375718"/>
              <a:gd name="connsiteX23" fmla="*/ 49794 w 4218915"/>
              <a:gd name="connsiteY23" fmla="*/ 122221 h 375718"/>
              <a:gd name="connsiteX24" fmla="*/ 99588 w 4218915"/>
              <a:gd name="connsiteY24" fmla="*/ 95061 h 375718"/>
              <a:gd name="connsiteX25" fmla="*/ 212756 w 4218915"/>
              <a:gd name="connsiteY25" fmla="*/ 67901 h 375718"/>
              <a:gd name="connsiteX26" fmla="*/ 411932 w 4218915"/>
              <a:gd name="connsiteY26" fmla="*/ 54320 h 375718"/>
              <a:gd name="connsiteX27" fmla="*/ 593002 w 4218915"/>
              <a:gd name="connsiteY27" fmla="*/ 58847 h 375718"/>
              <a:gd name="connsiteX28" fmla="*/ 746911 w 4218915"/>
              <a:gd name="connsiteY28" fmla="*/ 81481 h 375718"/>
              <a:gd name="connsiteX29" fmla="*/ 896293 w 4218915"/>
              <a:gd name="connsiteY29" fmla="*/ 99588 h 375718"/>
              <a:gd name="connsiteX30" fmla="*/ 1158843 w 4218915"/>
              <a:gd name="connsiteY30" fmla="*/ 126748 h 375718"/>
              <a:gd name="connsiteX31" fmla="*/ 1616043 w 4218915"/>
              <a:gd name="connsiteY31" fmla="*/ 149382 h 3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18915" h="375718">
                <a:moveTo>
                  <a:pt x="1616043" y="149382"/>
                </a:moveTo>
                <a:lnTo>
                  <a:pt x="4006158" y="144855"/>
                </a:lnTo>
                <a:lnTo>
                  <a:pt x="4055952" y="122221"/>
                </a:lnTo>
                <a:lnTo>
                  <a:pt x="4096693" y="76954"/>
                </a:lnTo>
                <a:lnTo>
                  <a:pt x="4151014" y="13580"/>
                </a:lnTo>
                <a:lnTo>
                  <a:pt x="4173647" y="0"/>
                </a:lnTo>
                <a:lnTo>
                  <a:pt x="4209861" y="4526"/>
                </a:lnTo>
                <a:lnTo>
                  <a:pt x="4218915" y="31687"/>
                </a:lnTo>
                <a:lnTo>
                  <a:pt x="4218915" y="58847"/>
                </a:lnTo>
                <a:lnTo>
                  <a:pt x="4196281" y="140328"/>
                </a:lnTo>
                <a:lnTo>
                  <a:pt x="4173647" y="212756"/>
                </a:lnTo>
                <a:lnTo>
                  <a:pt x="4141960" y="294237"/>
                </a:lnTo>
                <a:lnTo>
                  <a:pt x="4101220" y="375718"/>
                </a:lnTo>
                <a:lnTo>
                  <a:pt x="3440317" y="371192"/>
                </a:lnTo>
                <a:lnTo>
                  <a:pt x="2648138" y="371192"/>
                </a:lnTo>
                <a:lnTo>
                  <a:pt x="896293" y="339505"/>
                </a:lnTo>
                <a:lnTo>
                  <a:pt x="248970" y="325924"/>
                </a:lnTo>
                <a:lnTo>
                  <a:pt x="167489" y="303291"/>
                </a:lnTo>
                <a:lnTo>
                  <a:pt x="95061" y="276130"/>
                </a:lnTo>
                <a:lnTo>
                  <a:pt x="40740" y="248970"/>
                </a:lnTo>
                <a:lnTo>
                  <a:pt x="9053" y="221810"/>
                </a:lnTo>
                <a:lnTo>
                  <a:pt x="0" y="194649"/>
                </a:lnTo>
                <a:lnTo>
                  <a:pt x="9053" y="167489"/>
                </a:lnTo>
                <a:lnTo>
                  <a:pt x="49794" y="122221"/>
                </a:lnTo>
                <a:lnTo>
                  <a:pt x="99588" y="95061"/>
                </a:lnTo>
                <a:lnTo>
                  <a:pt x="212756" y="67901"/>
                </a:lnTo>
                <a:lnTo>
                  <a:pt x="411932" y="54320"/>
                </a:lnTo>
                <a:lnTo>
                  <a:pt x="593002" y="58847"/>
                </a:lnTo>
                <a:lnTo>
                  <a:pt x="746911" y="81481"/>
                </a:lnTo>
                <a:lnTo>
                  <a:pt x="896293" y="99588"/>
                </a:lnTo>
                <a:lnTo>
                  <a:pt x="1158843" y="126748"/>
                </a:lnTo>
                <a:lnTo>
                  <a:pt x="1616043" y="1493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2D7F423-1FB7-4E84-AD35-EBE3989B859E}"/>
              </a:ext>
            </a:extLst>
          </p:cNvPr>
          <p:cNvSpPr/>
          <p:nvPr/>
        </p:nvSpPr>
        <p:spPr>
          <a:xfrm>
            <a:off x="4373564" y="1604964"/>
            <a:ext cx="1265237" cy="1601787"/>
          </a:xfrm>
          <a:custGeom>
            <a:avLst/>
            <a:gdLst>
              <a:gd name="connsiteX0" fmla="*/ 150354 w 1264204"/>
              <a:gd name="connsiteY0" fmla="*/ 190244 h 1601734"/>
              <a:gd name="connsiteX1" fmla="*/ 343667 w 1264204"/>
              <a:gd name="connsiteY1" fmla="*/ 171833 h 1601734"/>
              <a:gd name="connsiteX2" fmla="*/ 494021 w 1264204"/>
              <a:gd name="connsiteY2" fmla="*/ 150354 h 1601734"/>
              <a:gd name="connsiteX3" fmla="*/ 619828 w 1264204"/>
              <a:gd name="connsiteY3" fmla="*/ 125806 h 1601734"/>
              <a:gd name="connsiteX4" fmla="*/ 773251 w 1264204"/>
              <a:gd name="connsiteY4" fmla="*/ 85916 h 1601734"/>
              <a:gd name="connsiteX5" fmla="*/ 831551 w 1264204"/>
              <a:gd name="connsiteY5" fmla="*/ 52163 h 1601734"/>
              <a:gd name="connsiteX6" fmla="*/ 929742 w 1264204"/>
              <a:gd name="connsiteY6" fmla="*/ 0 h 1601734"/>
              <a:gd name="connsiteX7" fmla="*/ 960426 w 1264204"/>
              <a:gd name="connsiteY7" fmla="*/ 3068 h 1601734"/>
              <a:gd name="connsiteX8" fmla="*/ 1012590 w 1264204"/>
              <a:gd name="connsiteY8" fmla="*/ 27616 h 1601734"/>
              <a:gd name="connsiteX9" fmla="*/ 1119986 w 1264204"/>
              <a:gd name="connsiteY9" fmla="*/ 92053 h 1601734"/>
              <a:gd name="connsiteX10" fmla="*/ 1199766 w 1264204"/>
              <a:gd name="connsiteY10" fmla="*/ 153423 h 1601734"/>
              <a:gd name="connsiteX11" fmla="*/ 1254998 w 1264204"/>
              <a:gd name="connsiteY11" fmla="*/ 199449 h 1601734"/>
              <a:gd name="connsiteX12" fmla="*/ 1264204 w 1264204"/>
              <a:gd name="connsiteY12" fmla="*/ 220929 h 1601734"/>
              <a:gd name="connsiteX13" fmla="*/ 1258067 w 1264204"/>
              <a:gd name="connsiteY13" fmla="*/ 251613 h 1601734"/>
              <a:gd name="connsiteX14" fmla="*/ 1242724 w 1264204"/>
              <a:gd name="connsiteY14" fmla="*/ 273092 h 1601734"/>
              <a:gd name="connsiteX15" fmla="*/ 1215108 w 1264204"/>
              <a:gd name="connsiteY15" fmla="*/ 300708 h 1601734"/>
              <a:gd name="connsiteX16" fmla="*/ 1199766 w 1264204"/>
              <a:gd name="connsiteY16" fmla="*/ 328325 h 1601734"/>
              <a:gd name="connsiteX17" fmla="*/ 1184424 w 1264204"/>
              <a:gd name="connsiteY17" fmla="*/ 411173 h 1601734"/>
              <a:gd name="connsiteX18" fmla="*/ 1135328 w 1264204"/>
              <a:gd name="connsiteY18" fmla="*/ 1423763 h 1601734"/>
              <a:gd name="connsiteX19" fmla="*/ 1129192 w 1264204"/>
              <a:gd name="connsiteY19" fmla="*/ 1525023 h 1601734"/>
              <a:gd name="connsiteX20" fmla="*/ 1119986 w 1264204"/>
              <a:gd name="connsiteY20" fmla="*/ 1558776 h 1601734"/>
              <a:gd name="connsiteX21" fmla="*/ 1092370 w 1264204"/>
              <a:gd name="connsiteY21" fmla="*/ 1589460 h 1601734"/>
              <a:gd name="connsiteX22" fmla="*/ 1061685 w 1264204"/>
              <a:gd name="connsiteY22" fmla="*/ 1601734 h 1601734"/>
              <a:gd name="connsiteX23" fmla="*/ 1021796 w 1264204"/>
              <a:gd name="connsiteY23" fmla="*/ 1598665 h 1601734"/>
              <a:gd name="connsiteX24" fmla="*/ 988043 w 1264204"/>
              <a:gd name="connsiteY24" fmla="*/ 1592529 h 1601734"/>
              <a:gd name="connsiteX25" fmla="*/ 948153 w 1264204"/>
              <a:gd name="connsiteY25" fmla="*/ 1555707 h 1601734"/>
              <a:gd name="connsiteX26" fmla="*/ 929742 w 1264204"/>
              <a:gd name="connsiteY26" fmla="*/ 1316367 h 1601734"/>
              <a:gd name="connsiteX27" fmla="*/ 935879 w 1264204"/>
              <a:gd name="connsiteY27" fmla="*/ 346735 h 1601734"/>
              <a:gd name="connsiteX28" fmla="*/ 932810 w 1264204"/>
              <a:gd name="connsiteY28" fmla="*/ 316051 h 1601734"/>
              <a:gd name="connsiteX29" fmla="*/ 920536 w 1264204"/>
              <a:gd name="connsiteY29" fmla="*/ 276161 h 1601734"/>
              <a:gd name="connsiteX30" fmla="*/ 899057 w 1264204"/>
              <a:gd name="connsiteY30" fmla="*/ 254682 h 1601734"/>
              <a:gd name="connsiteX31" fmla="*/ 874510 w 1264204"/>
              <a:gd name="connsiteY31" fmla="*/ 245476 h 1601734"/>
              <a:gd name="connsiteX32" fmla="*/ 846894 w 1264204"/>
              <a:gd name="connsiteY32" fmla="*/ 245476 h 1601734"/>
              <a:gd name="connsiteX33" fmla="*/ 779387 w 1264204"/>
              <a:gd name="connsiteY33" fmla="*/ 260818 h 1601734"/>
              <a:gd name="connsiteX34" fmla="*/ 638238 w 1264204"/>
              <a:gd name="connsiteY34" fmla="*/ 291503 h 1601734"/>
              <a:gd name="connsiteX35" fmla="*/ 515500 w 1264204"/>
              <a:gd name="connsiteY35" fmla="*/ 312982 h 1601734"/>
              <a:gd name="connsiteX36" fmla="*/ 368214 w 1264204"/>
              <a:gd name="connsiteY36" fmla="*/ 328325 h 1601734"/>
              <a:gd name="connsiteX37" fmla="*/ 3068 w 1264204"/>
              <a:gd name="connsiteY37" fmla="*/ 362078 h 1601734"/>
              <a:gd name="connsiteX38" fmla="*/ 0 w 1264204"/>
              <a:gd name="connsiteY38" fmla="*/ 205586 h 1601734"/>
              <a:gd name="connsiteX39" fmla="*/ 150354 w 1264204"/>
              <a:gd name="connsiteY39" fmla="*/ 190244 h 160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4204" h="1601734">
                <a:moveTo>
                  <a:pt x="150354" y="190244"/>
                </a:moveTo>
                <a:lnTo>
                  <a:pt x="343667" y="171833"/>
                </a:lnTo>
                <a:lnTo>
                  <a:pt x="494021" y="150354"/>
                </a:lnTo>
                <a:lnTo>
                  <a:pt x="619828" y="125806"/>
                </a:lnTo>
                <a:lnTo>
                  <a:pt x="773251" y="85916"/>
                </a:lnTo>
                <a:lnTo>
                  <a:pt x="831551" y="52163"/>
                </a:lnTo>
                <a:lnTo>
                  <a:pt x="929742" y="0"/>
                </a:lnTo>
                <a:lnTo>
                  <a:pt x="960426" y="3068"/>
                </a:lnTo>
                <a:lnTo>
                  <a:pt x="1012590" y="27616"/>
                </a:lnTo>
                <a:lnTo>
                  <a:pt x="1119986" y="92053"/>
                </a:lnTo>
                <a:lnTo>
                  <a:pt x="1199766" y="153423"/>
                </a:lnTo>
                <a:lnTo>
                  <a:pt x="1254998" y="199449"/>
                </a:lnTo>
                <a:lnTo>
                  <a:pt x="1264204" y="220929"/>
                </a:lnTo>
                <a:lnTo>
                  <a:pt x="1258067" y="251613"/>
                </a:lnTo>
                <a:lnTo>
                  <a:pt x="1242724" y="273092"/>
                </a:lnTo>
                <a:lnTo>
                  <a:pt x="1215108" y="300708"/>
                </a:lnTo>
                <a:lnTo>
                  <a:pt x="1199766" y="328325"/>
                </a:lnTo>
                <a:lnTo>
                  <a:pt x="1184424" y="411173"/>
                </a:lnTo>
                <a:lnTo>
                  <a:pt x="1135328" y="1423763"/>
                </a:lnTo>
                <a:lnTo>
                  <a:pt x="1129192" y="1525023"/>
                </a:lnTo>
                <a:lnTo>
                  <a:pt x="1119986" y="1558776"/>
                </a:lnTo>
                <a:lnTo>
                  <a:pt x="1092370" y="1589460"/>
                </a:lnTo>
                <a:lnTo>
                  <a:pt x="1061685" y="1601734"/>
                </a:lnTo>
                <a:lnTo>
                  <a:pt x="1021796" y="1598665"/>
                </a:lnTo>
                <a:lnTo>
                  <a:pt x="988043" y="1592529"/>
                </a:lnTo>
                <a:lnTo>
                  <a:pt x="948153" y="1555707"/>
                </a:lnTo>
                <a:lnTo>
                  <a:pt x="929742" y="1316367"/>
                </a:lnTo>
                <a:cubicBezTo>
                  <a:pt x="931788" y="993156"/>
                  <a:pt x="933833" y="669946"/>
                  <a:pt x="935879" y="346735"/>
                </a:cubicBezTo>
                <a:lnTo>
                  <a:pt x="932810" y="316051"/>
                </a:lnTo>
                <a:lnTo>
                  <a:pt x="920536" y="276161"/>
                </a:lnTo>
                <a:lnTo>
                  <a:pt x="899057" y="254682"/>
                </a:lnTo>
                <a:lnTo>
                  <a:pt x="874510" y="245476"/>
                </a:lnTo>
                <a:lnTo>
                  <a:pt x="846894" y="245476"/>
                </a:lnTo>
                <a:lnTo>
                  <a:pt x="779387" y="260818"/>
                </a:lnTo>
                <a:lnTo>
                  <a:pt x="638238" y="291503"/>
                </a:lnTo>
                <a:lnTo>
                  <a:pt x="515500" y="312982"/>
                </a:lnTo>
                <a:lnTo>
                  <a:pt x="368214" y="328325"/>
                </a:lnTo>
                <a:lnTo>
                  <a:pt x="3068" y="362078"/>
                </a:lnTo>
                <a:cubicBezTo>
                  <a:pt x="2045" y="309914"/>
                  <a:pt x="1023" y="257750"/>
                  <a:pt x="0" y="205586"/>
                </a:cubicBezTo>
                <a:lnTo>
                  <a:pt x="150354" y="190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8479B68-6E91-4583-943A-9679443549F9}"/>
              </a:ext>
            </a:extLst>
          </p:cNvPr>
          <p:cNvSpPr/>
          <p:nvPr/>
        </p:nvSpPr>
        <p:spPr>
          <a:xfrm>
            <a:off x="4381501" y="2309813"/>
            <a:ext cx="881063" cy="304800"/>
          </a:xfrm>
          <a:custGeom>
            <a:avLst/>
            <a:gdLst>
              <a:gd name="connsiteX0" fmla="*/ 126206 w 881708"/>
              <a:gd name="connsiteY0" fmla="*/ 123825 h 304800"/>
              <a:gd name="connsiteX1" fmla="*/ 588169 w 881708"/>
              <a:gd name="connsiteY1" fmla="*/ 47625 h 304800"/>
              <a:gd name="connsiteX2" fmla="*/ 645319 w 881708"/>
              <a:gd name="connsiteY2" fmla="*/ 21431 h 304800"/>
              <a:gd name="connsiteX3" fmla="*/ 695325 w 881708"/>
              <a:gd name="connsiteY3" fmla="*/ 0 h 304800"/>
              <a:gd name="connsiteX4" fmla="*/ 721519 w 881708"/>
              <a:gd name="connsiteY4" fmla="*/ 4762 h 304800"/>
              <a:gd name="connsiteX5" fmla="*/ 797719 w 881708"/>
              <a:gd name="connsiteY5" fmla="*/ 21431 h 304800"/>
              <a:gd name="connsiteX6" fmla="*/ 842963 w 881708"/>
              <a:gd name="connsiteY6" fmla="*/ 40481 h 304800"/>
              <a:gd name="connsiteX7" fmla="*/ 871538 w 881708"/>
              <a:gd name="connsiteY7" fmla="*/ 61912 h 304800"/>
              <a:gd name="connsiteX8" fmla="*/ 881063 w 881708"/>
              <a:gd name="connsiteY8" fmla="*/ 88106 h 304800"/>
              <a:gd name="connsiteX9" fmla="*/ 878681 w 881708"/>
              <a:gd name="connsiteY9" fmla="*/ 119062 h 304800"/>
              <a:gd name="connsiteX10" fmla="*/ 857250 w 881708"/>
              <a:gd name="connsiteY10" fmla="*/ 150018 h 304800"/>
              <a:gd name="connsiteX11" fmla="*/ 826294 w 881708"/>
              <a:gd name="connsiteY11" fmla="*/ 169068 h 304800"/>
              <a:gd name="connsiteX12" fmla="*/ 766763 w 881708"/>
              <a:gd name="connsiteY12" fmla="*/ 180975 h 304800"/>
              <a:gd name="connsiteX13" fmla="*/ 2381 w 881708"/>
              <a:gd name="connsiteY13" fmla="*/ 304800 h 304800"/>
              <a:gd name="connsiteX14" fmla="*/ 0 w 881708"/>
              <a:gd name="connsiteY14" fmla="*/ 140493 h 304800"/>
              <a:gd name="connsiteX15" fmla="*/ 126206 w 881708"/>
              <a:gd name="connsiteY15" fmla="*/ 123825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1708" h="304800">
                <a:moveTo>
                  <a:pt x="126206" y="123825"/>
                </a:moveTo>
                <a:lnTo>
                  <a:pt x="588169" y="47625"/>
                </a:lnTo>
                <a:lnTo>
                  <a:pt x="645319" y="21431"/>
                </a:lnTo>
                <a:lnTo>
                  <a:pt x="695325" y="0"/>
                </a:lnTo>
                <a:lnTo>
                  <a:pt x="721519" y="4762"/>
                </a:lnTo>
                <a:lnTo>
                  <a:pt x="797719" y="21431"/>
                </a:lnTo>
                <a:lnTo>
                  <a:pt x="842963" y="40481"/>
                </a:lnTo>
                <a:lnTo>
                  <a:pt x="871538" y="61912"/>
                </a:lnTo>
                <a:cubicBezTo>
                  <a:pt x="881708" y="84794"/>
                  <a:pt x="881063" y="75526"/>
                  <a:pt x="881063" y="88106"/>
                </a:cubicBezTo>
                <a:lnTo>
                  <a:pt x="878681" y="119062"/>
                </a:lnTo>
                <a:lnTo>
                  <a:pt x="857250" y="150018"/>
                </a:lnTo>
                <a:lnTo>
                  <a:pt x="826294" y="169068"/>
                </a:lnTo>
                <a:lnTo>
                  <a:pt x="766763" y="180975"/>
                </a:lnTo>
                <a:lnTo>
                  <a:pt x="2381" y="304800"/>
                </a:lnTo>
                <a:cubicBezTo>
                  <a:pt x="1587" y="250031"/>
                  <a:pt x="794" y="195262"/>
                  <a:pt x="0" y="140493"/>
                </a:cubicBezTo>
                <a:lnTo>
                  <a:pt x="126206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DC714C7-2E55-4B1D-9CFA-B31344BEDE6E}"/>
              </a:ext>
            </a:extLst>
          </p:cNvPr>
          <p:cNvSpPr/>
          <p:nvPr/>
        </p:nvSpPr>
        <p:spPr>
          <a:xfrm>
            <a:off x="4375150" y="2952750"/>
            <a:ext cx="985838" cy="382588"/>
          </a:xfrm>
          <a:custGeom>
            <a:avLst/>
            <a:gdLst>
              <a:gd name="connsiteX0" fmla="*/ 16669 w 985838"/>
              <a:gd name="connsiteY0" fmla="*/ 190500 h 383381"/>
              <a:gd name="connsiteX1" fmla="*/ 454819 w 985838"/>
              <a:gd name="connsiteY1" fmla="*/ 109538 h 383381"/>
              <a:gd name="connsiteX2" fmla="*/ 981075 w 985838"/>
              <a:gd name="connsiteY2" fmla="*/ 0 h 383381"/>
              <a:gd name="connsiteX3" fmla="*/ 985838 w 985838"/>
              <a:gd name="connsiteY3" fmla="*/ 180975 h 383381"/>
              <a:gd name="connsiteX4" fmla="*/ 876300 w 985838"/>
              <a:gd name="connsiteY4" fmla="*/ 202406 h 383381"/>
              <a:gd name="connsiteX5" fmla="*/ 0 w 985838"/>
              <a:gd name="connsiteY5" fmla="*/ 383381 h 383381"/>
              <a:gd name="connsiteX6" fmla="*/ 16669 w 985838"/>
              <a:gd name="connsiteY6" fmla="*/ 190500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838" h="383381">
                <a:moveTo>
                  <a:pt x="16669" y="190500"/>
                </a:moveTo>
                <a:lnTo>
                  <a:pt x="454819" y="109538"/>
                </a:lnTo>
                <a:lnTo>
                  <a:pt x="981075" y="0"/>
                </a:lnTo>
                <a:lnTo>
                  <a:pt x="985838" y="180975"/>
                </a:lnTo>
                <a:lnTo>
                  <a:pt x="876300" y="202406"/>
                </a:lnTo>
                <a:lnTo>
                  <a:pt x="0" y="383381"/>
                </a:lnTo>
                <a:lnTo>
                  <a:pt x="16669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743FF66-1F20-4E4C-97C8-6DF55CB185A8}"/>
              </a:ext>
            </a:extLst>
          </p:cNvPr>
          <p:cNvSpPr/>
          <p:nvPr/>
        </p:nvSpPr>
        <p:spPr>
          <a:xfrm rot="16200000">
            <a:off x="5072857" y="3013869"/>
            <a:ext cx="4597400" cy="1503363"/>
          </a:xfrm>
          <a:custGeom>
            <a:avLst/>
            <a:gdLst>
              <a:gd name="connsiteX0" fmla="*/ 1029956 w 4597121"/>
              <a:gd name="connsiteY0" fmla="*/ 1210826 h 1502228"/>
              <a:gd name="connsiteX1" fmla="*/ 1748413 w 4597121"/>
              <a:gd name="connsiteY1" fmla="*/ 1215850 h 1502228"/>
              <a:gd name="connsiteX2" fmla="*/ 1858945 w 4597121"/>
              <a:gd name="connsiteY2" fmla="*/ 1205802 h 1502228"/>
              <a:gd name="connsiteX3" fmla="*/ 2009671 w 4597121"/>
              <a:gd name="connsiteY3" fmla="*/ 1190729 h 1502228"/>
              <a:gd name="connsiteX4" fmla="*/ 2331218 w 4597121"/>
              <a:gd name="connsiteY4" fmla="*/ 1190729 h 1502228"/>
              <a:gd name="connsiteX5" fmla="*/ 2939143 w 4597121"/>
              <a:gd name="connsiteY5" fmla="*/ 1185705 h 1502228"/>
              <a:gd name="connsiteX6" fmla="*/ 3014506 w 4597121"/>
              <a:gd name="connsiteY6" fmla="*/ 1180681 h 1502228"/>
              <a:gd name="connsiteX7" fmla="*/ 3104941 w 4597121"/>
              <a:gd name="connsiteY7" fmla="*/ 1160584 h 1502228"/>
              <a:gd name="connsiteX8" fmla="*/ 3160207 w 4597121"/>
              <a:gd name="connsiteY8" fmla="*/ 1155560 h 1502228"/>
              <a:gd name="connsiteX9" fmla="*/ 3421464 w 4597121"/>
              <a:gd name="connsiteY9" fmla="*/ 1165609 h 1502228"/>
              <a:gd name="connsiteX10" fmla="*/ 3833446 w 4597121"/>
              <a:gd name="connsiteY10" fmla="*/ 1165609 h 1502228"/>
              <a:gd name="connsiteX11" fmla="*/ 3974123 w 4597121"/>
              <a:gd name="connsiteY11" fmla="*/ 1145512 h 1502228"/>
              <a:gd name="connsiteX12" fmla="*/ 4094704 w 4597121"/>
              <a:gd name="connsiteY12" fmla="*/ 1150536 h 1502228"/>
              <a:gd name="connsiteX13" fmla="*/ 4250453 w 4597121"/>
              <a:gd name="connsiteY13" fmla="*/ 1150536 h 1502228"/>
              <a:gd name="connsiteX14" fmla="*/ 4305719 w 4597121"/>
              <a:gd name="connsiteY14" fmla="*/ 1150536 h 1502228"/>
              <a:gd name="connsiteX15" fmla="*/ 4335864 w 4597121"/>
              <a:gd name="connsiteY15" fmla="*/ 1135463 h 1502228"/>
              <a:gd name="connsiteX16" fmla="*/ 4355961 w 4597121"/>
              <a:gd name="connsiteY16" fmla="*/ 1095270 h 1502228"/>
              <a:gd name="connsiteX17" fmla="*/ 4330840 w 4597121"/>
              <a:gd name="connsiteY17" fmla="*/ 954593 h 1502228"/>
              <a:gd name="connsiteX18" fmla="*/ 4185139 w 4597121"/>
              <a:gd name="connsiteY18" fmla="*/ 0 h 1502228"/>
              <a:gd name="connsiteX19" fmla="*/ 4366009 w 4597121"/>
              <a:gd name="connsiteY19" fmla="*/ 5024 h 1502228"/>
              <a:gd name="connsiteX20" fmla="*/ 4376057 w 4597121"/>
              <a:gd name="connsiteY20" fmla="*/ 80387 h 1502228"/>
              <a:gd name="connsiteX21" fmla="*/ 4376057 w 4597121"/>
              <a:gd name="connsiteY21" fmla="*/ 155749 h 1502228"/>
              <a:gd name="connsiteX22" fmla="*/ 4386106 w 4597121"/>
              <a:gd name="connsiteY22" fmla="*/ 241160 h 1502228"/>
              <a:gd name="connsiteX23" fmla="*/ 4511710 w 4597121"/>
              <a:gd name="connsiteY23" fmla="*/ 924448 h 1502228"/>
              <a:gd name="connsiteX24" fmla="*/ 4521759 w 4597121"/>
              <a:gd name="connsiteY24" fmla="*/ 959617 h 1502228"/>
              <a:gd name="connsiteX25" fmla="*/ 4541855 w 4597121"/>
              <a:gd name="connsiteY25" fmla="*/ 999811 h 1502228"/>
              <a:gd name="connsiteX26" fmla="*/ 4572000 w 4597121"/>
              <a:gd name="connsiteY26" fmla="*/ 1065125 h 1502228"/>
              <a:gd name="connsiteX27" fmla="*/ 4587073 w 4597121"/>
              <a:gd name="connsiteY27" fmla="*/ 1100294 h 1502228"/>
              <a:gd name="connsiteX28" fmla="*/ 4597121 w 4597121"/>
              <a:gd name="connsiteY28" fmla="*/ 1135463 h 1502228"/>
              <a:gd name="connsiteX29" fmla="*/ 4597121 w 4597121"/>
              <a:gd name="connsiteY29" fmla="*/ 1175657 h 1502228"/>
              <a:gd name="connsiteX30" fmla="*/ 4561952 w 4597121"/>
              <a:gd name="connsiteY30" fmla="*/ 1230923 h 1502228"/>
              <a:gd name="connsiteX31" fmla="*/ 4441372 w 4597121"/>
              <a:gd name="connsiteY31" fmla="*/ 1396721 h 1502228"/>
              <a:gd name="connsiteX32" fmla="*/ 4396154 w 4597121"/>
              <a:gd name="connsiteY32" fmla="*/ 1451987 h 1502228"/>
              <a:gd name="connsiteX33" fmla="*/ 4355961 w 4597121"/>
              <a:gd name="connsiteY33" fmla="*/ 1477107 h 1502228"/>
              <a:gd name="connsiteX34" fmla="*/ 4325816 w 4597121"/>
              <a:gd name="connsiteY34" fmla="*/ 1477107 h 1502228"/>
              <a:gd name="connsiteX35" fmla="*/ 4300695 w 4597121"/>
              <a:gd name="connsiteY35" fmla="*/ 1472083 h 1502228"/>
              <a:gd name="connsiteX36" fmla="*/ 4230356 w 4597121"/>
              <a:gd name="connsiteY36" fmla="*/ 1441938 h 1502228"/>
              <a:gd name="connsiteX37" fmla="*/ 4215284 w 4597121"/>
              <a:gd name="connsiteY37" fmla="*/ 1436914 h 1502228"/>
              <a:gd name="connsiteX38" fmla="*/ 4084655 w 4597121"/>
              <a:gd name="connsiteY38" fmla="*/ 1436914 h 1502228"/>
              <a:gd name="connsiteX39" fmla="*/ 3019530 w 4597121"/>
              <a:gd name="connsiteY39" fmla="*/ 1416817 h 1502228"/>
              <a:gd name="connsiteX40" fmla="*/ 2532185 w 4597121"/>
              <a:gd name="connsiteY40" fmla="*/ 1426866 h 1502228"/>
              <a:gd name="connsiteX41" fmla="*/ 1542422 w 4597121"/>
              <a:gd name="connsiteY41" fmla="*/ 1462035 h 1502228"/>
              <a:gd name="connsiteX42" fmla="*/ 753627 w 4597121"/>
              <a:gd name="connsiteY42" fmla="*/ 1492180 h 1502228"/>
              <a:gd name="connsiteX43" fmla="*/ 552660 w 4597121"/>
              <a:gd name="connsiteY43" fmla="*/ 1502228 h 1502228"/>
              <a:gd name="connsiteX44" fmla="*/ 411983 w 4597121"/>
              <a:gd name="connsiteY44" fmla="*/ 1492180 h 1502228"/>
              <a:gd name="connsiteX45" fmla="*/ 301451 w 4597121"/>
              <a:gd name="connsiteY45" fmla="*/ 1477107 h 1502228"/>
              <a:gd name="connsiteX46" fmla="*/ 200967 w 4597121"/>
              <a:gd name="connsiteY46" fmla="*/ 1451987 h 1502228"/>
              <a:gd name="connsiteX47" fmla="*/ 115556 w 4597121"/>
              <a:gd name="connsiteY47" fmla="*/ 1426866 h 1502228"/>
              <a:gd name="connsiteX48" fmla="*/ 40194 w 4597121"/>
              <a:gd name="connsiteY48" fmla="*/ 1386672 h 1502228"/>
              <a:gd name="connsiteX49" fmla="*/ 10049 w 4597121"/>
              <a:gd name="connsiteY49" fmla="*/ 1356527 h 1502228"/>
              <a:gd name="connsiteX50" fmla="*/ 0 w 4597121"/>
              <a:gd name="connsiteY50" fmla="*/ 1301261 h 1502228"/>
              <a:gd name="connsiteX51" fmla="*/ 10049 w 4597121"/>
              <a:gd name="connsiteY51" fmla="*/ 1271116 h 1502228"/>
              <a:gd name="connsiteX52" fmla="*/ 50242 w 4597121"/>
              <a:gd name="connsiteY52" fmla="*/ 1235947 h 1502228"/>
              <a:gd name="connsiteX53" fmla="*/ 105508 w 4597121"/>
              <a:gd name="connsiteY53" fmla="*/ 1215850 h 1502228"/>
              <a:gd name="connsiteX54" fmla="*/ 567732 w 4597121"/>
              <a:gd name="connsiteY54" fmla="*/ 1210826 h 1502228"/>
              <a:gd name="connsiteX55" fmla="*/ 1029956 w 4597121"/>
              <a:gd name="connsiteY55" fmla="*/ 1210826 h 150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597121" h="1502228">
                <a:moveTo>
                  <a:pt x="1029956" y="1210826"/>
                </a:moveTo>
                <a:lnTo>
                  <a:pt x="1748413" y="1215850"/>
                </a:lnTo>
                <a:lnTo>
                  <a:pt x="1858945" y="1205802"/>
                </a:lnTo>
                <a:lnTo>
                  <a:pt x="2009671" y="1190729"/>
                </a:lnTo>
                <a:lnTo>
                  <a:pt x="2331218" y="1190729"/>
                </a:lnTo>
                <a:lnTo>
                  <a:pt x="2939143" y="1185705"/>
                </a:lnTo>
                <a:lnTo>
                  <a:pt x="3014506" y="1180681"/>
                </a:lnTo>
                <a:lnTo>
                  <a:pt x="3104941" y="1160584"/>
                </a:lnTo>
                <a:lnTo>
                  <a:pt x="3160207" y="1155560"/>
                </a:lnTo>
                <a:lnTo>
                  <a:pt x="3421464" y="1165609"/>
                </a:lnTo>
                <a:lnTo>
                  <a:pt x="3833446" y="1165609"/>
                </a:lnTo>
                <a:lnTo>
                  <a:pt x="3974123" y="1145512"/>
                </a:lnTo>
                <a:lnTo>
                  <a:pt x="4094704" y="1150536"/>
                </a:lnTo>
                <a:lnTo>
                  <a:pt x="4250453" y="1150536"/>
                </a:lnTo>
                <a:lnTo>
                  <a:pt x="4305719" y="1150536"/>
                </a:lnTo>
                <a:lnTo>
                  <a:pt x="4335864" y="1135463"/>
                </a:lnTo>
                <a:lnTo>
                  <a:pt x="4355961" y="1095270"/>
                </a:lnTo>
                <a:lnTo>
                  <a:pt x="4330840" y="954593"/>
                </a:lnTo>
                <a:lnTo>
                  <a:pt x="4185139" y="0"/>
                </a:lnTo>
                <a:lnTo>
                  <a:pt x="4366009" y="5024"/>
                </a:lnTo>
                <a:lnTo>
                  <a:pt x="4376057" y="80387"/>
                </a:lnTo>
                <a:lnTo>
                  <a:pt x="4376057" y="155749"/>
                </a:lnTo>
                <a:lnTo>
                  <a:pt x="4386106" y="241160"/>
                </a:lnTo>
                <a:lnTo>
                  <a:pt x="4511710" y="924448"/>
                </a:lnTo>
                <a:lnTo>
                  <a:pt x="4521759" y="959617"/>
                </a:lnTo>
                <a:lnTo>
                  <a:pt x="4541855" y="999811"/>
                </a:lnTo>
                <a:lnTo>
                  <a:pt x="4572000" y="1065125"/>
                </a:lnTo>
                <a:lnTo>
                  <a:pt x="4587073" y="1100294"/>
                </a:lnTo>
                <a:lnTo>
                  <a:pt x="4597121" y="1135463"/>
                </a:lnTo>
                <a:lnTo>
                  <a:pt x="4597121" y="1175657"/>
                </a:lnTo>
                <a:lnTo>
                  <a:pt x="4561952" y="1230923"/>
                </a:lnTo>
                <a:lnTo>
                  <a:pt x="4441372" y="1396721"/>
                </a:lnTo>
                <a:lnTo>
                  <a:pt x="4396154" y="1451987"/>
                </a:lnTo>
                <a:lnTo>
                  <a:pt x="4355961" y="1477107"/>
                </a:lnTo>
                <a:lnTo>
                  <a:pt x="4325816" y="1477107"/>
                </a:lnTo>
                <a:lnTo>
                  <a:pt x="4300695" y="1472083"/>
                </a:lnTo>
                <a:lnTo>
                  <a:pt x="4230356" y="1441938"/>
                </a:lnTo>
                <a:lnTo>
                  <a:pt x="4215284" y="1436914"/>
                </a:lnTo>
                <a:lnTo>
                  <a:pt x="4084655" y="1436914"/>
                </a:lnTo>
                <a:lnTo>
                  <a:pt x="3019530" y="1416817"/>
                </a:lnTo>
                <a:lnTo>
                  <a:pt x="2532185" y="1426866"/>
                </a:lnTo>
                <a:lnTo>
                  <a:pt x="1542422" y="1462035"/>
                </a:lnTo>
                <a:lnTo>
                  <a:pt x="753627" y="1492180"/>
                </a:lnTo>
                <a:lnTo>
                  <a:pt x="552660" y="1502228"/>
                </a:lnTo>
                <a:lnTo>
                  <a:pt x="411983" y="1492180"/>
                </a:lnTo>
                <a:lnTo>
                  <a:pt x="301451" y="1477107"/>
                </a:lnTo>
                <a:lnTo>
                  <a:pt x="200967" y="1451987"/>
                </a:lnTo>
                <a:lnTo>
                  <a:pt x="115556" y="1426866"/>
                </a:lnTo>
                <a:lnTo>
                  <a:pt x="40194" y="1386672"/>
                </a:lnTo>
                <a:lnTo>
                  <a:pt x="10049" y="1356527"/>
                </a:lnTo>
                <a:lnTo>
                  <a:pt x="0" y="1301261"/>
                </a:lnTo>
                <a:lnTo>
                  <a:pt x="10049" y="1271116"/>
                </a:lnTo>
                <a:lnTo>
                  <a:pt x="50242" y="1235947"/>
                </a:lnTo>
                <a:lnTo>
                  <a:pt x="105508" y="1215850"/>
                </a:lnTo>
                <a:lnTo>
                  <a:pt x="567732" y="1210826"/>
                </a:lnTo>
                <a:lnTo>
                  <a:pt x="1029956" y="12108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9BDB795-FA5F-499E-8BC9-DB1D13702238}"/>
              </a:ext>
            </a:extLst>
          </p:cNvPr>
          <p:cNvSpPr/>
          <p:nvPr/>
        </p:nvSpPr>
        <p:spPr>
          <a:xfrm rot="16200000">
            <a:off x="7162006" y="5306219"/>
            <a:ext cx="681038" cy="704850"/>
          </a:xfrm>
          <a:custGeom>
            <a:avLst/>
            <a:gdLst>
              <a:gd name="connsiteX0" fmla="*/ 585787 w 681037"/>
              <a:gd name="connsiteY0" fmla="*/ 254794 h 704850"/>
              <a:gd name="connsiteX1" fmla="*/ 483394 w 681037"/>
              <a:gd name="connsiteY1" fmla="*/ 492919 h 704850"/>
              <a:gd name="connsiteX2" fmla="*/ 445294 w 681037"/>
              <a:gd name="connsiteY2" fmla="*/ 578644 h 704850"/>
              <a:gd name="connsiteX3" fmla="*/ 438150 w 681037"/>
              <a:gd name="connsiteY3" fmla="*/ 600075 h 704850"/>
              <a:gd name="connsiteX4" fmla="*/ 435769 w 681037"/>
              <a:gd name="connsiteY4" fmla="*/ 631031 h 704850"/>
              <a:gd name="connsiteX5" fmla="*/ 445294 w 681037"/>
              <a:gd name="connsiteY5" fmla="*/ 652462 h 704850"/>
              <a:gd name="connsiteX6" fmla="*/ 466725 w 681037"/>
              <a:gd name="connsiteY6" fmla="*/ 671512 h 704850"/>
              <a:gd name="connsiteX7" fmla="*/ 554831 w 681037"/>
              <a:gd name="connsiteY7" fmla="*/ 685800 h 704850"/>
              <a:gd name="connsiteX8" fmla="*/ 33337 w 681037"/>
              <a:gd name="connsiteY8" fmla="*/ 697706 h 704850"/>
              <a:gd name="connsiteX9" fmla="*/ 0 w 681037"/>
              <a:gd name="connsiteY9" fmla="*/ 704850 h 704850"/>
              <a:gd name="connsiteX10" fmla="*/ 50006 w 681037"/>
              <a:gd name="connsiteY10" fmla="*/ 669131 h 704850"/>
              <a:gd name="connsiteX11" fmla="*/ 123825 w 681037"/>
              <a:gd name="connsiteY11" fmla="*/ 621506 h 704850"/>
              <a:gd name="connsiteX12" fmla="*/ 257175 w 681037"/>
              <a:gd name="connsiteY12" fmla="*/ 519112 h 704850"/>
              <a:gd name="connsiteX13" fmla="*/ 314325 w 681037"/>
              <a:gd name="connsiteY13" fmla="*/ 464344 h 704850"/>
              <a:gd name="connsiteX14" fmla="*/ 411956 w 681037"/>
              <a:gd name="connsiteY14" fmla="*/ 335756 h 704850"/>
              <a:gd name="connsiteX15" fmla="*/ 616744 w 681037"/>
              <a:gd name="connsiteY15" fmla="*/ 28575 h 704850"/>
              <a:gd name="connsiteX16" fmla="*/ 647700 w 681037"/>
              <a:gd name="connsiteY16" fmla="*/ 4762 h 704850"/>
              <a:gd name="connsiteX17" fmla="*/ 676275 w 681037"/>
              <a:gd name="connsiteY17" fmla="*/ 0 h 704850"/>
              <a:gd name="connsiteX18" fmla="*/ 681037 w 681037"/>
              <a:gd name="connsiteY18" fmla="*/ 21431 h 704850"/>
              <a:gd name="connsiteX19" fmla="*/ 673894 w 681037"/>
              <a:gd name="connsiteY19" fmla="*/ 45244 h 704850"/>
              <a:gd name="connsiteX20" fmla="*/ 585787 w 681037"/>
              <a:gd name="connsiteY20" fmla="*/ 254794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1037" h="704850">
                <a:moveTo>
                  <a:pt x="585787" y="254794"/>
                </a:moveTo>
                <a:lnTo>
                  <a:pt x="483394" y="492919"/>
                </a:lnTo>
                <a:lnTo>
                  <a:pt x="445294" y="578644"/>
                </a:lnTo>
                <a:lnTo>
                  <a:pt x="438150" y="600075"/>
                </a:lnTo>
                <a:lnTo>
                  <a:pt x="435769" y="631031"/>
                </a:lnTo>
                <a:lnTo>
                  <a:pt x="445294" y="652462"/>
                </a:lnTo>
                <a:lnTo>
                  <a:pt x="466725" y="671512"/>
                </a:lnTo>
                <a:lnTo>
                  <a:pt x="554831" y="685800"/>
                </a:lnTo>
                <a:lnTo>
                  <a:pt x="33337" y="697706"/>
                </a:lnTo>
                <a:lnTo>
                  <a:pt x="0" y="704850"/>
                </a:lnTo>
                <a:lnTo>
                  <a:pt x="50006" y="669131"/>
                </a:lnTo>
                <a:lnTo>
                  <a:pt x="123825" y="621506"/>
                </a:lnTo>
                <a:lnTo>
                  <a:pt x="257175" y="519112"/>
                </a:lnTo>
                <a:lnTo>
                  <a:pt x="314325" y="464344"/>
                </a:lnTo>
                <a:lnTo>
                  <a:pt x="411956" y="335756"/>
                </a:lnTo>
                <a:lnTo>
                  <a:pt x="616744" y="28575"/>
                </a:lnTo>
                <a:lnTo>
                  <a:pt x="647700" y="4762"/>
                </a:lnTo>
                <a:lnTo>
                  <a:pt x="676275" y="0"/>
                </a:lnTo>
                <a:lnTo>
                  <a:pt x="681037" y="21431"/>
                </a:lnTo>
                <a:lnTo>
                  <a:pt x="673894" y="45244"/>
                </a:lnTo>
                <a:lnTo>
                  <a:pt x="585787" y="2547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FBE5380-4BCA-407F-B894-CA02C3CA3B79}"/>
              </a:ext>
            </a:extLst>
          </p:cNvPr>
          <p:cNvSpPr/>
          <p:nvPr/>
        </p:nvSpPr>
        <p:spPr>
          <a:xfrm>
            <a:off x="6662739" y="2087564"/>
            <a:ext cx="1203325" cy="415925"/>
          </a:xfrm>
          <a:custGeom>
            <a:avLst/>
            <a:gdLst>
              <a:gd name="connsiteX0" fmla="*/ 230981 w 1202531"/>
              <a:gd name="connsiteY0" fmla="*/ 185738 h 414338"/>
              <a:gd name="connsiteX1" fmla="*/ 564356 w 1202531"/>
              <a:gd name="connsiteY1" fmla="*/ 135732 h 414338"/>
              <a:gd name="connsiteX2" fmla="*/ 873918 w 1202531"/>
              <a:gd name="connsiteY2" fmla="*/ 78582 h 414338"/>
              <a:gd name="connsiteX3" fmla="*/ 1202531 w 1202531"/>
              <a:gd name="connsiteY3" fmla="*/ 0 h 414338"/>
              <a:gd name="connsiteX4" fmla="*/ 1200150 w 1202531"/>
              <a:gd name="connsiteY4" fmla="*/ 173832 h 414338"/>
              <a:gd name="connsiteX5" fmla="*/ 1064418 w 1202531"/>
              <a:gd name="connsiteY5" fmla="*/ 214313 h 414338"/>
              <a:gd name="connsiteX6" fmla="*/ 764381 w 1202531"/>
              <a:gd name="connsiteY6" fmla="*/ 276225 h 414338"/>
              <a:gd name="connsiteX7" fmla="*/ 438150 w 1202531"/>
              <a:gd name="connsiteY7" fmla="*/ 340519 h 414338"/>
              <a:gd name="connsiteX8" fmla="*/ 95250 w 1202531"/>
              <a:gd name="connsiteY8" fmla="*/ 395288 h 414338"/>
              <a:gd name="connsiteX9" fmla="*/ 4762 w 1202531"/>
              <a:gd name="connsiteY9" fmla="*/ 414338 h 414338"/>
              <a:gd name="connsiteX10" fmla="*/ 0 w 1202531"/>
              <a:gd name="connsiteY10" fmla="*/ 214313 h 414338"/>
              <a:gd name="connsiteX11" fmla="*/ 230981 w 1202531"/>
              <a:gd name="connsiteY11" fmla="*/ 185738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2531" h="414338">
                <a:moveTo>
                  <a:pt x="230981" y="185738"/>
                </a:moveTo>
                <a:lnTo>
                  <a:pt x="564356" y="135732"/>
                </a:lnTo>
                <a:lnTo>
                  <a:pt x="873918" y="78582"/>
                </a:lnTo>
                <a:lnTo>
                  <a:pt x="1202531" y="0"/>
                </a:lnTo>
                <a:cubicBezTo>
                  <a:pt x="1201737" y="57944"/>
                  <a:pt x="1200944" y="115888"/>
                  <a:pt x="1200150" y="173832"/>
                </a:cubicBezTo>
                <a:lnTo>
                  <a:pt x="1064418" y="214313"/>
                </a:lnTo>
                <a:lnTo>
                  <a:pt x="764381" y="276225"/>
                </a:lnTo>
                <a:lnTo>
                  <a:pt x="438150" y="340519"/>
                </a:lnTo>
                <a:lnTo>
                  <a:pt x="95250" y="395288"/>
                </a:lnTo>
                <a:lnTo>
                  <a:pt x="4762" y="414338"/>
                </a:lnTo>
                <a:lnTo>
                  <a:pt x="0" y="214313"/>
                </a:lnTo>
                <a:lnTo>
                  <a:pt x="230981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B0239777-FB61-4B98-BA79-A441AD8F661A}"/>
              </a:ext>
            </a:extLst>
          </p:cNvPr>
          <p:cNvSpPr/>
          <p:nvPr/>
        </p:nvSpPr>
        <p:spPr>
          <a:xfrm>
            <a:off x="6684963" y="2757488"/>
            <a:ext cx="1173162" cy="347662"/>
          </a:xfrm>
          <a:custGeom>
            <a:avLst/>
            <a:gdLst>
              <a:gd name="connsiteX0" fmla="*/ 280987 w 1173956"/>
              <a:gd name="connsiteY0" fmla="*/ 140493 h 347662"/>
              <a:gd name="connsiteX1" fmla="*/ 754856 w 1173956"/>
              <a:gd name="connsiteY1" fmla="*/ 30956 h 347662"/>
              <a:gd name="connsiteX2" fmla="*/ 878681 w 1173956"/>
              <a:gd name="connsiteY2" fmla="*/ 0 h 347662"/>
              <a:gd name="connsiteX3" fmla="*/ 976312 w 1173956"/>
              <a:gd name="connsiteY3" fmla="*/ 0 h 347662"/>
              <a:gd name="connsiteX4" fmla="*/ 1173956 w 1173956"/>
              <a:gd name="connsiteY4" fmla="*/ 4762 h 347662"/>
              <a:gd name="connsiteX5" fmla="*/ 1145381 w 1173956"/>
              <a:gd name="connsiteY5" fmla="*/ 192881 h 347662"/>
              <a:gd name="connsiteX6" fmla="*/ 1052512 w 1173956"/>
              <a:gd name="connsiteY6" fmla="*/ 166687 h 347662"/>
              <a:gd name="connsiteX7" fmla="*/ 995362 w 1173956"/>
              <a:gd name="connsiteY7" fmla="*/ 161925 h 347662"/>
              <a:gd name="connsiteX8" fmla="*/ 945356 w 1173956"/>
              <a:gd name="connsiteY8" fmla="*/ 169068 h 347662"/>
              <a:gd name="connsiteX9" fmla="*/ 0 w 1173956"/>
              <a:gd name="connsiteY9" fmla="*/ 347662 h 347662"/>
              <a:gd name="connsiteX10" fmla="*/ 19050 w 1173956"/>
              <a:gd name="connsiteY10" fmla="*/ 123825 h 347662"/>
              <a:gd name="connsiteX11" fmla="*/ 102394 w 1173956"/>
              <a:gd name="connsiteY11" fmla="*/ 147637 h 347662"/>
              <a:gd name="connsiteX12" fmla="*/ 171450 w 1173956"/>
              <a:gd name="connsiteY12" fmla="*/ 157162 h 347662"/>
              <a:gd name="connsiteX13" fmla="*/ 280987 w 1173956"/>
              <a:gd name="connsiteY13" fmla="*/ 140493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956" h="347662">
                <a:moveTo>
                  <a:pt x="280987" y="140493"/>
                </a:moveTo>
                <a:lnTo>
                  <a:pt x="754856" y="30956"/>
                </a:lnTo>
                <a:lnTo>
                  <a:pt x="878681" y="0"/>
                </a:lnTo>
                <a:lnTo>
                  <a:pt x="976312" y="0"/>
                </a:lnTo>
                <a:lnTo>
                  <a:pt x="1173956" y="4762"/>
                </a:lnTo>
                <a:lnTo>
                  <a:pt x="1145381" y="192881"/>
                </a:lnTo>
                <a:lnTo>
                  <a:pt x="1052512" y="166687"/>
                </a:lnTo>
                <a:lnTo>
                  <a:pt x="995362" y="161925"/>
                </a:lnTo>
                <a:lnTo>
                  <a:pt x="945356" y="169068"/>
                </a:lnTo>
                <a:lnTo>
                  <a:pt x="0" y="347662"/>
                </a:lnTo>
                <a:lnTo>
                  <a:pt x="19050" y="123825"/>
                </a:lnTo>
                <a:lnTo>
                  <a:pt x="102394" y="147637"/>
                </a:lnTo>
                <a:lnTo>
                  <a:pt x="171450" y="157162"/>
                </a:lnTo>
                <a:lnTo>
                  <a:pt x="280987" y="140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EC6F1D6-0B5B-4E1E-958A-C646273E1837}"/>
              </a:ext>
            </a:extLst>
          </p:cNvPr>
          <p:cNvSpPr/>
          <p:nvPr/>
        </p:nvSpPr>
        <p:spPr>
          <a:xfrm>
            <a:off x="5273676" y="3716339"/>
            <a:ext cx="371475" cy="1622425"/>
          </a:xfrm>
          <a:custGeom>
            <a:avLst/>
            <a:gdLst>
              <a:gd name="connsiteX0" fmla="*/ 119670 w 371284"/>
              <a:gd name="connsiteY0" fmla="*/ 334461 h 1623213"/>
              <a:gd name="connsiteX1" fmla="*/ 122739 w 371284"/>
              <a:gd name="connsiteY1" fmla="*/ 1623213 h 1623213"/>
              <a:gd name="connsiteX2" fmla="*/ 328325 w 371284"/>
              <a:gd name="connsiteY2" fmla="*/ 1604802 h 1623213"/>
              <a:gd name="connsiteX3" fmla="*/ 325257 w 371284"/>
              <a:gd name="connsiteY3" fmla="*/ 1049412 h 1623213"/>
              <a:gd name="connsiteX4" fmla="*/ 349804 w 371284"/>
              <a:gd name="connsiteY4" fmla="*/ 954290 h 1623213"/>
              <a:gd name="connsiteX5" fmla="*/ 346736 w 371284"/>
              <a:gd name="connsiteY5" fmla="*/ 457200 h 1623213"/>
              <a:gd name="connsiteX6" fmla="*/ 371284 w 371284"/>
              <a:gd name="connsiteY6" fmla="*/ 352872 h 1623213"/>
              <a:gd name="connsiteX7" fmla="*/ 371284 w 371284"/>
              <a:gd name="connsiteY7" fmla="*/ 322188 h 1623213"/>
              <a:gd name="connsiteX8" fmla="*/ 349804 w 371284"/>
              <a:gd name="connsiteY8" fmla="*/ 245476 h 1623213"/>
              <a:gd name="connsiteX9" fmla="*/ 316051 w 371284"/>
              <a:gd name="connsiteY9" fmla="*/ 181039 h 1623213"/>
              <a:gd name="connsiteX10" fmla="*/ 260819 w 371284"/>
              <a:gd name="connsiteY10" fmla="*/ 113533 h 1623213"/>
              <a:gd name="connsiteX11" fmla="*/ 135012 w 371284"/>
              <a:gd name="connsiteY11" fmla="*/ 9205 h 1623213"/>
              <a:gd name="connsiteX12" fmla="*/ 0 w 371284"/>
              <a:gd name="connsiteY12" fmla="*/ 0 h 1623213"/>
              <a:gd name="connsiteX13" fmla="*/ 67506 w 371284"/>
              <a:gd name="connsiteY13" fmla="*/ 104327 h 1623213"/>
              <a:gd name="connsiteX14" fmla="*/ 107396 w 371284"/>
              <a:gd name="connsiteY14" fmla="*/ 184107 h 1623213"/>
              <a:gd name="connsiteX15" fmla="*/ 116602 w 371284"/>
              <a:gd name="connsiteY15" fmla="*/ 217860 h 1623213"/>
              <a:gd name="connsiteX16" fmla="*/ 119670 w 371284"/>
              <a:gd name="connsiteY16" fmla="*/ 334461 h 16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1284" h="1623213">
                <a:moveTo>
                  <a:pt x="119670" y="334461"/>
                </a:moveTo>
                <a:lnTo>
                  <a:pt x="122739" y="1623213"/>
                </a:lnTo>
                <a:lnTo>
                  <a:pt x="328325" y="1604802"/>
                </a:lnTo>
                <a:cubicBezTo>
                  <a:pt x="327302" y="1419672"/>
                  <a:pt x="326280" y="1234542"/>
                  <a:pt x="325257" y="1049412"/>
                </a:cubicBezTo>
                <a:lnTo>
                  <a:pt x="349804" y="954290"/>
                </a:lnTo>
                <a:cubicBezTo>
                  <a:pt x="348781" y="788593"/>
                  <a:pt x="347759" y="622897"/>
                  <a:pt x="346736" y="457200"/>
                </a:cubicBezTo>
                <a:lnTo>
                  <a:pt x="371284" y="352872"/>
                </a:lnTo>
                <a:lnTo>
                  <a:pt x="371284" y="322188"/>
                </a:lnTo>
                <a:lnTo>
                  <a:pt x="349804" y="245476"/>
                </a:lnTo>
                <a:lnTo>
                  <a:pt x="316051" y="181039"/>
                </a:lnTo>
                <a:lnTo>
                  <a:pt x="260819" y="113533"/>
                </a:lnTo>
                <a:lnTo>
                  <a:pt x="135012" y="9205"/>
                </a:lnTo>
                <a:lnTo>
                  <a:pt x="0" y="0"/>
                </a:lnTo>
                <a:lnTo>
                  <a:pt x="67506" y="104327"/>
                </a:lnTo>
                <a:lnTo>
                  <a:pt x="107396" y="184107"/>
                </a:lnTo>
                <a:lnTo>
                  <a:pt x="116602" y="217860"/>
                </a:lnTo>
                <a:cubicBezTo>
                  <a:pt x="117625" y="256727"/>
                  <a:pt x="118647" y="295594"/>
                  <a:pt x="119670" y="33446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8AEF4C7-FA4B-466F-A52F-840328834A50}"/>
              </a:ext>
            </a:extLst>
          </p:cNvPr>
          <p:cNvSpPr/>
          <p:nvPr/>
        </p:nvSpPr>
        <p:spPr>
          <a:xfrm>
            <a:off x="5530851" y="3933825"/>
            <a:ext cx="1101725" cy="325438"/>
          </a:xfrm>
          <a:custGeom>
            <a:avLst/>
            <a:gdLst>
              <a:gd name="connsiteX0" fmla="*/ 297640 w 1101575"/>
              <a:gd name="connsiteY0" fmla="*/ 128875 h 325256"/>
              <a:gd name="connsiteX1" fmla="*/ 549253 w 1101575"/>
              <a:gd name="connsiteY1" fmla="*/ 88985 h 325256"/>
              <a:gd name="connsiteX2" fmla="*/ 1098507 w 1101575"/>
              <a:gd name="connsiteY2" fmla="*/ 0 h 325256"/>
              <a:gd name="connsiteX3" fmla="*/ 1101575 w 1101575"/>
              <a:gd name="connsiteY3" fmla="*/ 168765 h 325256"/>
              <a:gd name="connsiteX4" fmla="*/ 960426 w 1101575"/>
              <a:gd name="connsiteY4" fmla="*/ 199450 h 325256"/>
              <a:gd name="connsiteX5" fmla="*/ 270024 w 1101575"/>
              <a:gd name="connsiteY5" fmla="*/ 325256 h 325256"/>
              <a:gd name="connsiteX6" fmla="*/ 0 w 1101575"/>
              <a:gd name="connsiteY6" fmla="*/ 294572 h 325256"/>
              <a:gd name="connsiteX7" fmla="*/ 39890 w 1101575"/>
              <a:gd name="connsiteY7" fmla="*/ 150354 h 325256"/>
              <a:gd name="connsiteX8" fmla="*/ 297640 w 1101575"/>
              <a:gd name="connsiteY8" fmla="*/ 128875 h 32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575" h="325256">
                <a:moveTo>
                  <a:pt x="297640" y="128875"/>
                </a:moveTo>
                <a:lnTo>
                  <a:pt x="549253" y="88985"/>
                </a:lnTo>
                <a:lnTo>
                  <a:pt x="1098507" y="0"/>
                </a:lnTo>
                <a:cubicBezTo>
                  <a:pt x="1099530" y="56255"/>
                  <a:pt x="1100552" y="112510"/>
                  <a:pt x="1101575" y="168765"/>
                </a:cubicBezTo>
                <a:lnTo>
                  <a:pt x="960426" y="199450"/>
                </a:lnTo>
                <a:lnTo>
                  <a:pt x="270024" y="325256"/>
                </a:lnTo>
                <a:lnTo>
                  <a:pt x="0" y="294572"/>
                </a:lnTo>
                <a:lnTo>
                  <a:pt x="39890" y="150354"/>
                </a:lnTo>
                <a:lnTo>
                  <a:pt x="297640" y="128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5DB19B1-5243-40D1-8044-0625C4A41859}"/>
              </a:ext>
            </a:extLst>
          </p:cNvPr>
          <p:cNvSpPr/>
          <p:nvPr/>
        </p:nvSpPr>
        <p:spPr>
          <a:xfrm>
            <a:off x="5518151" y="4489450"/>
            <a:ext cx="1127125" cy="336550"/>
          </a:xfrm>
          <a:custGeom>
            <a:avLst/>
            <a:gdLst>
              <a:gd name="connsiteX0" fmla="*/ 55232 w 1126123"/>
              <a:gd name="connsiteY0" fmla="*/ 174902 h 337530"/>
              <a:gd name="connsiteX1" fmla="*/ 1123055 w 1126123"/>
              <a:gd name="connsiteY1" fmla="*/ 0 h 337530"/>
              <a:gd name="connsiteX2" fmla="*/ 1126123 w 1126123"/>
              <a:gd name="connsiteY2" fmla="*/ 177970 h 337530"/>
              <a:gd name="connsiteX3" fmla="*/ 938947 w 1126123"/>
              <a:gd name="connsiteY3" fmla="*/ 205586 h 337530"/>
              <a:gd name="connsiteX4" fmla="*/ 0 w 1126123"/>
              <a:gd name="connsiteY4" fmla="*/ 337530 h 337530"/>
              <a:gd name="connsiteX5" fmla="*/ 55232 w 1126123"/>
              <a:gd name="connsiteY5" fmla="*/ 174902 h 3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123" h="337530">
                <a:moveTo>
                  <a:pt x="55232" y="174902"/>
                </a:moveTo>
                <a:lnTo>
                  <a:pt x="1123055" y="0"/>
                </a:lnTo>
                <a:cubicBezTo>
                  <a:pt x="1124078" y="59323"/>
                  <a:pt x="1125100" y="118647"/>
                  <a:pt x="1126123" y="177970"/>
                </a:cubicBezTo>
                <a:lnTo>
                  <a:pt x="938947" y="205586"/>
                </a:lnTo>
                <a:lnTo>
                  <a:pt x="0" y="337530"/>
                </a:lnTo>
                <a:lnTo>
                  <a:pt x="55232" y="17490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428DB7-6BEA-44BB-902C-EE812F926A9E}"/>
              </a:ext>
            </a:extLst>
          </p:cNvPr>
          <p:cNvSpPr/>
          <p:nvPr/>
        </p:nvSpPr>
        <p:spPr>
          <a:xfrm>
            <a:off x="4803776" y="5035551"/>
            <a:ext cx="1914525" cy="555625"/>
          </a:xfrm>
          <a:custGeom>
            <a:avLst/>
            <a:gdLst>
              <a:gd name="connsiteX0" fmla="*/ 693472 w 1914717"/>
              <a:gd name="connsiteY0" fmla="*/ 426515 h 555391"/>
              <a:gd name="connsiteX1" fmla="*/ 935880 w 1914717"/>
              <a:gd name="connsiteY1" fmla="*/ 334462 h 555391"/>
              <a:gd name="connsiteX2" fmla="*/ 1104645 w 1914717"/>
              <a:gd name="connsiteY2" fmla="*/ 276161 h 555391"/>
              <a:gd name="connsiteX3" fmla="*/ 1301026 w 1914717"/>
              <a:gd name="connsiteY3" fmla="*/ 214792 h 555391"/>
              <a:gd name="connsiteX4" fmla="*/ 1497407 w 1914717"/>
              <a:gd name="connsiteY4" fmla="*/ 162628 h 555391"/>
              <a:gd name="connsiteX5" fmla="*/ 1914717 w 1914717"/>
              <a:gd name="connsiteY5" fmla="*/ 52164 h 555391"/>
              <a:gd name="connsiteX6" fmla="*/ 1899375 w 1914717"/>
              <a:gd name="connsiteY6" fmla="*/ 0 h 555391"/>
              <a:gd name="connsiteX7" fmla="*/ 1742884 w 1914717"/>
              <a:gd name="connsiteY7" fmla="*/ 6137 h 555391"/>
              <a:gd name="connsiteX8" fmla="*/ 1294889 w 1914717"/>
              <a:gd name="connsiteY8" fmla="*/ 98191 h 555391"/>
              <a:gd name="connsiteX9" fmla="*/ 675061 w 1914717"/>
              <a:gd name="connsiteY9" fmla="*/ 227066 h 555391"/>
              <a:gd name="connsiteX10" fmla="*/ 540049 w 1914717"/>
              <a:gd name="connsiteY10" fmla="*/ 263887 h 555391"/>
              <a:gd name="connsiteX11" fmla="*/ 288435 w 1914717"/>
              <a:gd name="connsiteY11" fmla="*/ 316051 h 555391"/>
              <a:gd name="connsiteX12" fmla="*/ 202519 w 1914717"/>
              <a:gd name="connsiteY12" fmla="*/ 288435 h 555391"/>
              <a:gd name="connsiteX13" fmla="*/ 159560 w 1914717"/>
              <a:gd name="connsiteY13" fmla="*/ 273093 h 555391"/>
              <a:gd name="connsiteX14" fmla="*/ 95123 w 1914717"/>
              <a:gd name="connsiteY14" fmla="*/ 233203 h 555391"/>
              <a:gd name="connsiteX15" fmla="*/ 61370 w 1914717"/>
              <a:gd name="connsiteY15" fmla="*/ 211723 h 555391"/>
              <a:gd name="connsiteX16" fmla="*/ 24548 w 1914717"/>
              <a:gd name="connsiteY16" fmla="*/ 202518 h 555391"/>
              <a:gd name="connsiteX17" fmla="*/ 0 w 1914717"/>
              <a:gd name="connsiteY17" fmla="*/ 217860 h 555391"/>
              <a:gd name="connsiteX18" fmla="*/ 3069 w 1914717"/>
              <a:gd name="connsiteY18" fmla="*/ 248545 h 555391"/>
              <a:gd name="connsiteX19" fmla="*/ 15343 w 1914717"/>
              <a:gd name="connsiteY19" fmla="*/ 279229 h 555391"/>
              <a:gd name="connsiteX20" fmla="*/ 300709 w 1914717"/>
              <a:gd name="connsiteY20" fmla="*/ 506295 h 555391"/>
              <a:gd name="connsiteX21" fmla="*/ 340599 w 1914717"/>
              <a:gd name="connsiteY21" fmla="*/ 536980 h 555391"/>
              <a:gd name="connsiteX22" fmla="*/ 377421 w 1914717"/>
              <a:gd name="connsiteY22" fmla="*/ 552322 h 555391"/>
              <a:gd name="connsiteX23" fmla="*/ 414242 w 1914717"/>
              <a:gd name="connsiteY23" fmla="*/ 555391 h 555391"/>
              <a:gd name="connsiteX24" fmla="*/ 460269 w 1914717"/>
              <a:gd name="connsiteY24" fmla="*/ 555391 h 555391"/>
              <a:gd name="connsiteX25" fmla="*/ 500159 w 1914717"/>
              <a:gd name="connsiteY25" fmla="*/ 540048 h 555391"/>
              <a:gd name="connsiteX26" fmla="*/ 549254 w 1914717"/>
              <a:gd name="connsiteY26" fmla="*/ 497090 h 555391"/>
              <a:gd name="connsiteX27" fmla="*/ 693472 w 1914717"/>
              <a:gd name="connsiteY27" fmla="*/ 426515 h 55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14717" h="555391">
                <a:moveTo>
                  <a:pt x="693472" y="426515"/>
                </a:moveTo>
                <a:lnTo>
                  <a:pt x="935880" y="334462"/>
                </a:lnTo>
                <a:lnTo>
                  <a:pt x="1104645" y="276161"/>
                </a:lnTo>
                <a:lnTo>
                  <a:pt x="1301026" y="214792"/>
                </a:lnTo>
                <a:lnTo>
                  <a:pt x="1497407" y="162628"/>
                </a:lnTo>
                <a:lnTo>
                  <a:pt x="1914717" y="52164"/>
                </a:lnTo>
                <a:lnTo>
                  <a:pt x="1899375" y="0"/>
                </a:lnTo>
                <a:lnTo>
                  <a:pt x="1742884" y="6137"/>
                </a:lnTo>
                <a:lnTo>
                  <a:pt x="1294889" y="98191"/>
                </a:lnTo>
                <a:lnTo>
                  <a:pt x="675061" y="227066"/>
                </a:lnTo>
                <a:lnTo>
                  <a:pt x="540049" y="263887"/>
                </a:lnTo>
                <a:lnTo>
                  <a:pt x="288435" y="316051"/>
                </a:lnTo>
                <a:lnTo>
                  <a:pt x="202519" y="288435"/>
                </a:lnTo>
                <a:lnTo>
                  <a:pt x="159560" y="273093"/>
                </a:lnTo>
                <a:lnTo>
                  <a:pt x="95123" y="233203"/>
                </a:lnTo>
                <a:lnTo>
                  <a:pt x="61370" y="211723"/>
                </a:lnTo>
                <a:lnTo>
                  <a:pt x="24548" y="202518"/>
                </a:lnTo>
                <a:lnTo>
                  <a:pt x="0" y="217860"/>
                </a:lnTo>
                <a:lnTo>
                  <a:pt x="3069" y="248545"/>
                </a:lnTo>
                <a:lnTo>
                  <a:pt x="15343" y="279229"/>
                </a:lnTo>
                <a:lnTo>
                  <a:pt x="300709" y="506295"/>
                </a:lnTo>
                <a:lnTo>
                  <a:pt x="340599" y="536980"/>
                </a:lnTo>
                <a:lnTo>
                  <a:pt x="377421" y="552322"/>
                </a:lnTo>
                <a:lnTo>
                  <a:pt x="414242" y="555391"/>
                </a:lnTo>
                <a:lnTo>
                  <a:pt x="460269" y="555391"/>
                </a:lnTo>
                <a:lnTo>
                  <a:pt x="500159" y="540048"/>
                </a:lnTo>
                <a:lnTo>
                  <a:pt x="549254" y="497090"/>
                </a:lnTo>
                <a:lnTo>
                  <a:pt x="693472" y="42651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A80AB27-25F6-47ED-A31B-634010AE5F9C}"/>
              </a:ext>
            </a:extLst>
          </p:cNvPr>
          <p:cNvSpPr/>
          <p:nvPr/>
        </p:nvSpPr>
        <p:spPr>
          <a:xfrm rot="16200000">
            <a:off x="5457032" y="4647407"/>
            <a:ext cx="2473325" cy="277812"/>
          </a:xfrm>
          <a:custGeom>
            <a:avLst/>
            <a:gdLst>
              <a:gd name="connsiteX0" fmla="*/ 938185 w 2473637"/>
              <a:gd name="connsiteY0" fmla="*/ 227278 h 277491"/>
              <a:gd name="connsiteX1" fmla="*/ 1662305 w 2473637"/>
              <a:gd name="connsiteY1" fmla="*/ 229921 h 277491"/>
              <a:gd name="connsiteX2" fmla="*/ 2040222 w 2473637"/>
              <a:gd name="connsiteY2" fmla="*/ 224636 h 277491"/>
              <a:gd name="connsiteX3" fmla="*/ 2246359 w 2473637"/>
              <a:gd name="connsiteY3" fmla="*/ 221993 h 277491"/>
              <a:gd name="connsiteX4" fmla="*/ 2309785 w 2473637"/>
              <a:gd name="connsiteY4" fmla="*/ 211422 h 277491"/>
              <a:gd name="connsiteX5" fmla="*/ 2375855 w 2473637"/>
              <a:gd name="connsiteY5" fmla="*/ 190279 h 277491"/>
              <a:gd name="connsiteX6" fmla="*/ 2473637 w 2473637"/>
              <a:gd name="connsiteY6" fmla="*/ 118925 h 277491"/>
              <a:gd name="connsiteX7" fmla="*/ 2455138 w 2473637"/>
              <a:gd name="connsiteY7" fmla="*/ 23785 h 277491"/>
              <a:gd name="connsiteX8" fmla="*/ 2370569 w 2473637"/>
              <a:gd name="connsiteY8" fmla="*/ 0 h 277491"/>
              <a:gd name="connsiteX9" fmla="*/ 2048150 w 2473637"/>
              <a:gd name="connsiteY9" fmla="*/ 2642 h 277491"/>
              <a:gd name="connsiteX10" fmla="*/ 1448241 w 2473637"/>
              <a:gd name="connsiteY10" fmla="*/ 2642 h 277491"/>
              <a:gd name="connsiteX11" fmla="*/ 946113 w 2473637"/>
              <a:gd name="connsiteY11" fmla="*/ 2642 h 277491"/>
              <a:gd name="connsiteX12" fmla="*/ 919686 w 2473637"/>
              <a:gd name="connsiteY12" fmla="*/ 18499 h 277491"/>
              <a:gd name="connsiteX13" fmla="*/ 808689 w 2473637"/>
              <a:gd name="connsiteY13" fmla="*/ 26427 h 277491"/>
              <a:gd name="connsiteX14" fmla="*/ 383203 w 2473637"/>
              <a:gd name="connsiteY14" fmla="*/ 26427 h 277491"/>
              <a:gd name="connsiteX15" fmla="*/ 208779 w 2473637"/>
              <a:gd name="connsiteY15" fmla="*/ 23785 h 277491"/>
              <a:gd name="connsiteX16" fmla="*/ 155924 w 2473637"/>
              <a:gd name="connsiteY16" fmla="*/ 29070 h 277491"/>
              <a:gd name="connsiteX17" fmla="*/ 100426 w 2473637"/>
              <a:gd name="connsiteY17" fmla="*/ 42284 h 277491"/>
              <a:gd name="connsiteX18" fmla="*/ 66070 w 2473637"/>
              <a:gd name="connsiteY18" fmla="*/ 63426 h 277491"/>
              <a:gd name="connsiteX19" fmla="*/ 29071 w 2473637"/>
              <a:gd name="connsiteY19" fmla="*/ 87211 h 277491"/>
              <a:gd name="connsiteX20" fmla="*/ 10571 w 2473637"/>
              <a:gd name="connsiteY20" fmla="*/ 118925 h 277491"/>
              <a:gd name="connsiteX21" fmla="*/ 0 w 2473637"/>
              <a:gd name="connsiteY21" fmla="*/ 171780 h 277491"/>
              <a:gd name="connsiteX22" fmla="*/ 10571 w 2473637"/>
              <a:gd name="connsiteY22" fmla="*/ 200851 h 277491"/>
              <a:gd name="connsiteX23" fmla="*/ 31713 w 2473637"/>
              <a:gd name="connsiteY23" fmla="*/ 216707 h 277491"/>
              <a:gd name="connsiteX24" fmla="*/ 87212 w 2473637"/>
              <a:gd name="connsiteY24" fmla="*/ 235207 h 277491"/>
              <a:gd name="connsiteX25" fmla="*/ 169138 w 2473637"/>
              <a:gd name="connsiteY25" fmla="*/ 251063 h 277491"/>
              <a:gd name="connsiteX26" fmla="*/ 295991 w 2473637"/>
              <a:gd name="connsiteY26" fmla="*/ 277491 h 277491"/>
              <a:gd name="connsiteX27" fmla="*/ 343561 w 2473637"/>
              <a:gd name="connsiteY27" fmla="*/ 277491 h 277491"/>
              <a:gd name="connsiteX28" fmla="*/ 446629 w 2473637"/>
              <a:gd name="connsiteY28" fmla="*/ 253706 h 277491"/>
              <a:gd name="connsiteX29" fmla="*/ 568197 w 2473637"/>
              <a:gd name="connsiteY29" fmla="*/ 235207 h 277491"/>
              <a:gd name="connsiteX30" fmla="*/ 626338 w 2473637"/>
              <a:gd name="connsiteY30" fmla="*/ 227278 h 277491"/>
              <a:gd name="connsiteX31" fmla="*/ 938185 w 2473637"/>
              <a:gd name="connsiteY31" fmla="*/ 227278 h 2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73637" h="277491">
                <a:moveTo>
                  <a:pt x="938185" y="227278"/>
                </a:moveTo>
                <a:lnTo>
                  <a:pt x="1662305" y="229921"/>
                </a:lnTo>
                <a:lnTo>
                  <a:pt x="2040222" y="224636"/>
                </a:lnTo>
                <a:lnTo>
                  <a:pt x="2246359" y="221993"/>
                </a:lnTo>
                <a:lnTo>
                  <a:pt x="2309785" y="211422"/>
                </a:lnTo>
                <a:lnTo>
                  <a:pt x="2375855" y="190279"/>
                </a:lnTo>
                <a:lnTo>
                  <a:pt x="2473637" y="118925"/>
                </a:lnTo>
                <a:lnTo>
                  <a:pt x="2455138" y="23785"/>
                </a:lnTo>
                <a:lnTo>
                  <a:pt x="2370569" y="0"/>
                </a:lnTo>
                <a:lnTo>
                  <a:pt x="2048150" y="2642"/>
                </a:lnTo>
                <a:lnTo>
                  <a:pt x="1448241" y="2642"/>
                </a:lnTo>
                <a:lnTo>
                  <a:pt x="946113" y="2642"/>
                </a:lnTo>
                <a:lnTo>
                  <a:pt x="919686" y="18499"/>
                </a:lnTo>
                <a:lnTo>
                  <a:pt x="808689" y="26427"/>
                </a:lnTo>
                <a:lnTo>
                  <a:pt x="383203" y="26427"/>
                </a:lnTo>
                <a:lnTo>
                  <a:pt x="208779" y="23785"/>
                </a:lnTo>
                <a:lnTo>
                  <a:pt x="155924" y="29070"/>
                </a:lnTo>
                <a:lnTo>
                  <a:pt x="100426" y="42284"/>
                </a:lnTo>
                <a:lnTo>
                  <a:pt x="66070" y="63426"/>
                </a:lnTo>
                <a:lnTo>
                  <a:pt x="29071" y="87211"/>
                </a:lnTo>
                <a:lnTo>
                  <a:pt x="10571" y="118925"/>
                </a:lnTo>
                <a:lnTo>
                  <a:pt x="0" y="171780"/>
                </a:lnTo>
                <a:lnTo>
                  <a:pt x="10571" y="200851"/>
                </a:lnTo>
                <a:lnTo>
                  <a:pt x="31713" y="216707"/>
                </a:lnTo>
                <a:lnTo>
                  <a:pt x="87212" y="235207"/>
                </a:lnTo>
                <a:lnTo>
                  <a:pt x="169138" y="251063"/>
                </a:lnTo>
                <a:lnTo>
                  <a:pt x="295991" y="277491"/>
                </a:lnTo>
                <a:lnTo>
                  <a:pt x="343561" y="277491"/>
                </a:lnTo>
                <a:lnTo>
                  <a:pt x="446629" y="253706"/>
                </a:lnTo>
                <a:lnTo>
                  <a:pt x="568197" y="235207"/>
                </a:lnTo>
                <a:lnTo>
                  <a:pt x="626338" y="227278"/>
                </a:lnTo>
                <a:lnTo>
                  <a:pt x="938185" y="22727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847A40-DA20-4341-ADB7-8630C999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3" y="1495735"/>
            <a:ext cx="4060288" cy="45967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3EE8ED-BABB-4957-A189-42CAEFF03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188" y="1461372"/>
            <a:ext cx="4060288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6" grpId="0" animBg="1"/>
      <p:bldP spid="36" grpId="0" animBg="1"/>
      <p:bldP spid="34" grpId="0" animBg="1"/>
      <p:bldP spid="35" grpId="0" animBg="1"/>
      <p:bldP spid="48" grpId="0" animBg="1"/>
      <p:bldP spid="49" grpId="0" animBg="1"/>
      <p:bldP spid="43" grpId="0" animBg="1"/>
      <p:bldP spid="44" grpId="0" animBg="1"/>
      <p:bldP spid="38" grpId="0" animBg="1"/>
      <p:bldP spid="40" grpId="0" animBg="1"/>
      <p:bldP spid="41" grpId="0" animBg="1"/>
      <p:bldP spid="39" grpId="0" animBg="1"/>
      <p:bldP spid="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D0A1DE-E3E7-45E0-93D8-B838D0A3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56" y="1130609"/>
            <a:ext cx="4060288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80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たんぽぽのちえ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あたらしい漢字：黄 色 黒 太 毛 高 風 晴 多</a:t>
            </a:r>
          </a:p>
        </p:txBody>
      </p:sp>
    </p:spTree>
    <p:extLst>
      <p:ext uri="{BB962C8B-B14F-4D97-AF65-F5344CB8AC3E}">
        <p14:creationId xmlns:p14="http://schemas.microsoft.com/office/powerpoint/2010/main" val="777610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A08707A-113E-443D-B3F0-9D544DA3684D}"/>
              </a:ext>
            </a:extLst>
          </p:cNvPr>
          <p:cNvSpPr/>
          <p:nvPr/>
        </p:nvSpPr>
        <p:spPr>
          <a:xfrm>
            <a:off x="4556125" y="1957388"/>
            <a:ext cx="3100388" cy="557212"/>
          </a:xfrm>
          <a:custGeom>
            <a:avLst/>
            <a:gdLst>
              <a:gd name="connsiteX0" fmla="*/ 1429555 w 3101233"/>
              <a:gd name="connsiteY0" fmla="*/ 190607 h 556367"/>
              <a:gd name="connsiteX1" fmla="*/ 1092129 w 3101233"/>
              <a:gd name="connsiteY1" fmla="*/ 226668 h 556367"/>
              <a:gd name="connsiteX2" fmla="*/ 873188 w 3101233"/>
              <a:gd name="connsiteY2" fmla="*/ 262729 h 556367"/>
              <a:gd name="connsiteX3" fmla="*/ 597580 w 3101233"/>
              <a:gd name="connsiteY3" fmla="*/ 293638 h 556367"/>
              <a:gd name="connsiteX4" fmla="*/ 373488 w 3101233"/>
              <a:gd name="connsiteY4" fmla="*/ 314244 h 556367"/>
              <a:gd name="connsiteX5" fmla="*/ 314245 w 3101233"/>
              <a:gd name="connsiteY5" fmla="*/ 311668 h 556367"/>
              <a:gd name="connsiteX6" fmla="*/ 244699 w 3101233"/>
              <a:gd name="connsiteY6" fmla="*/ 291062 h 556367"/>
              <a:gd name="connsiteX7" fmla="*/ 159698 w 3101233"/>
              <a:gd name="connsiteY7" fmla="*/ 267880 h 556367"/>
              <a:gd name="connsiteX8" fmla="*/ 118486 w 3101233"/>
              <a:gd name="connsiteY8" fmla="*/ 244698 h 556367"/>
              <a:gd name="connsiteX9" fmla="*/ 54092 w 3101233"/>
              <a:gd name="connsiteY9" fmla="*/ 211213 h 556367"/>
              <a:gd name="connsiteX10" fmla="*/ 20607 w 3101233"/>
              <a:gd name="connsiteY10" fmla="*/ 198334 h 556367"/>
              <a:gd name="connsiteX11" fmla="*/ 0 w 3101233"/>
              <a:gd name="connsiteY11" fmla="*/ 200910 h 556367"/>
              <a:gd name="connsiteX12" fmla="*/ 0 w 3101233"/>
              <a:gd name="connsiteY12" fmla="*/ 211213 h 556367"/>
              <a:gd name="connsiteX13" fmla="*/ 18031 w 3101233"/>
              <a:gd name="connsiteY13" fmla="*/ 247274 h 556367"/>
              <a:gd name="connsiteX14" fmla="*/ 100456 w 3101233"/>
              <a:gd name="connsiteY14" fmla="*/ 350305 h 556367"/>
              <a:gd name="connsiteX15" fmla="*/ 208638 w 3101233"/>
              <a:gd name="connsiteY15" fmla="*/ 461063 h 556367"/>
              <a:gd name="connsiteX16" fmla="*/ 293639 w 3101233"/>
              <a:gd name="connsiteY16" fmla="*/ 535761 h 556367"/>
              <a:gd name="connsiteX17" fmla="*/ 337427 w 3101233"/>
              <a:gd name="connsiteY17" fmla="*/ 553791 h 556367"/>
              <a:gd name="connsiteX18" fmla="*/ 352882 w 3101233"/>
              <a:gd name="connsiteY18" fmla="*/ 556367 h 556367"/>
              <a:gd name="connsiteX19" fmla="*/ 466216 w 3101233"/>
              <a:gd name="connsiteY19" fmla="*/ 520306 h 556367"/>
              <a:gd name="connsiteX20" fmla="*/ 633641 w 3101233"/>
              <a:gd name="connsiteY20" fmla="*/ 471366 h 556367"/>
              <a:gd name="connsiteX21" fmla="*/ 795915 w 3101233"/>
              <a:gd name="connsiteY21" fmla="*/ 437881 h 556367"/>
              <a:gd name="connsiteX22" fmla="*/ 906673 w 3101233"/>
              <a:gd name="connsiteY22" fmla="*/ 419851 h 556367"/>
              <a:gd name="connsiteX23" fmla="*/ 1148796 w 3101233"/>
              <a:gd name="connsiteY23" fmla="*/ 399245 h 556367"/>
              <a:gd name="connsiteX24" fmla="*/ 1493950 w 3101233"/>
              <a:gd name="connsiteY24" fmla="*/ 363184 h 556367"/>
              <a:gd name="connsiteX25" fmla="*/ 1831376 w 3101233"/>
              <a:gd name="connsiteY25" fmla="*/ 327123 h 556367"/>
              <a:gd name="connsiteX26" fmla="*/ 1996226 w 3101233"/>
              <a:gd name="connsiteY26" fmla="*/ 306517 h 556367"/>
              <a:gd name="connsiteX27" fmla="*/ 2266682 w 3101233"/>
              <a:gd name="connsiteY27" fmla="*/ 288486 h 556367"/>
              <a:gd name="connsiteX28" fmla="*/ 2568048 w 3101233"/>
              <a:gd name="connsiteY28" fmla="*/ 291062 h 556367"/>
              <a:gd name="connsiteX29" fmla="*/ 2853959 w 3101233"/>
              <a:gd name="connsiteY29" fmla="*/ 288486 h 556367"/>
              <a:gd name="connsiteX30" fmla="*/ 2944111 w 3101233"/>
              <a:gd name="connsiteY30" fmla="*/ 285911 h 556367"/>
              <a:gd name="connsiteX31" fmla="*/ 3031687 w 3101233"/>
              <a:gd name="connsiteY31" fmla="*/ 267880 h 556367"/>
              <a:gd name="connsiteX32" fmla="*/ 3072900 w 3101233"/>
              <a:gd name="connsiteY32" fmla="*/ 247274 h 556367"/>
              <a:gd name="connsiteX33" fmla="*/ 3093506 w 3101233"/>
              <a:gd name="connsiteY33" fmla="*/ 229244 h 556367"/>
              <a:gd name="connsiteX34" fmla="*/ 3101233 w 3101233"/>
              <a:gd name="connsiteY34" fmla="*/ 211213 h 556367"/>
              <a:gd name="connsiteX35" fmla="*/ 3096082 w 3101233"/>
              <a:gd name="connsiteY35" fmla="*/ 188031 h 556367"/>
              <a:gd name="connsiteX36" fmla="*/ 3070324 w 3101233"/>
              <a:gd name="connsiteY36" fmla="*/ 154546 h 556367"/>
              <a:gd name="connsiteX37" fmla="*/ 3013657 w 3101233"/>
              <a:gd name="connsiteY37" fmla="*/ 113334 h 556367"/>
              <a:gd name="connsiteX38" fmla="*/ 2946687 w 3101233"/>
              <a:gd name="connsiteY38" fmla="*/ 82425 h 556367"/>
              <a:gd name="connsiteX39" fmla="*/ 2851383 w 3101233"/>
              <a:gd name="connsiteY39" fmla="*/ 46364 h 556367"/>
              <a:gd name="connsiteX40" fmla="*/ 2732897 w 3101233"/>
              <a:gd name="connsiteY40" fmla="*/ 18030 h 556367"/>
              <a:gd name="connsiteX41" fmla="*/ 2653048 w 3101233"/>
              <a:gd name="connsiteY41" fmla="*/ 0 h 556367"/>
              <a:gd name="connsiteX42" fmla="*/ 2629866 w 3101233"/>
              <a:gd name="connsiteY42" fmla="*/ 2576 h 556367"/>
              <a:gd name="connsiteX43" fmla="*/ 2586078 w 3101233"/>
              <a:gd name="connsiteY43" fmla="*/ 28333 h 556367"/>
              <a:gd name="connsiteX44" fmla="*/ 2508805 w 3101233"/>
              <a:gd name="connsiteY44" fmla="*/ 72121 h 556367"/>
              <a:gd name="connsiteX45" fmla="*/ 2364562 w 3101233"/>
              <a:gd name="connsiteY45" fmla="*/ 115910 h 556367"/>
              <a:gd name="connsiteX46" fmla="*/ 2225470 w 3101233"/>
              <a:gd name="connsiteY46" fmla="*/ 133940 h 556367"/>
              <a:gd name="connsiteX47" fmla="*/ 1983347 w 3101233"/>
              <a:gd name="connsiteY47" fmla="*/ 136516 h 556367"/>
              <a:gd name="connsiteX48" fmla="*/ 1429555 w 3101233"/>
              <a:gd name="connsiteY48" fmla="*/ 190607 h 55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01233" h="556367">
                <a:moveTo>
                  <a:pt x="1429555" y="190607"/>
                </a:moveTo>
                <a:lnTo>
                  <a:pt x="1092129" y="226668"/>
                </a:lnTo>
                <a:lnTo>
                  <a:pt x="873188" y="262729"/>
                </a:lnTo>
                <a:lnTo>
                  <a:pt x="597580" y="293638"/>
                </a:lnTo>
                <a:lnTo>
                  <a:pt x="373488" y="314244"/>
                </a:lnTo>
                <a:lnTo>
                  <a:pt x="314245" y="311668"/>
                </a:lnTo>
                <a:lnTo>
                  <a:pt x="244699" y="291062"/>
                </a:lnTo>
                <a:lnTo>
                  <a:pt x="159698" y="267880"/>
                </a:lnTo>
                <a:lnTo>
                  <a:pt x="118486" y="244698"/>
                </a:lnTo>
                <a:lnTo>
                  <a:pt x="54092" y="211213"/>
                </a:lnTo>
                <a:lnTo>
                  <a:pt x="20607" y="198334"/>
                </a:lnTo>
                <a:lnTo>
                  <a:pt x="0" y="200910"/>
                </a:lnTo>
                <a:lnTo>
                  <a:pt x="0" y="211213"/>
                </a:lnTo>
                <a:lnTo>
                  <a:pt x="18031" y="247274"/>
                </a:lnTo>
                <a:lnTo>
                  <a:pt x="100456" y="350305"/>
                </a:lnTo>
                <a:lnTo>
                  <a:pt x="208638" y="461063"/>
                </a:lnTo>
                <a:lnTo>
                  <a:pt x="293639" y="535761"/>
                </a:lnTo>
                <a:lnTo>
                  <a:pt x="337427" y="553791"/>
                </a:lnTo>
                <a:lnTo>
                  <a:pt x="352882" y="556367"/>
                </a:lnTo>
                <a:lnTo>
                  <a:pt x="466216" y="520306"/>
                </a:lnTo>
                <a:lnTo>
                  <a:pt x="633641" y="471366"/>
                </a:lnTo>
                <a:lnTo>
                  <a:pt x="795915" y="437881"/>
                </a:lnTo>
                <a:lnTo>
                  <a:pt x="906673" y="419851"/>
                </a:lnTo>
                <a:lnTo>
                  <a:pt x="1148796" y="399245"/>
                </a:lnTo>
                <a:lnTo>
                  <a:pt x="1493950" y="363184"/>
                </a:lnTo>
                <a:lnTo>
                  <a:pt x="1831376" y="327123"/>
                </a:lnTo>
                <a:lnTo>
                  <a:pt x="1996226" y="306517"/>
                </a:lnTo>
                <a:lnTo>
                  <a:pt x="2266682" y="288486"/>
                </a:lnTo>
                <a:lnTo>
                  <a:pt x="2568048" y="291062"/>
                </a:lnTo>
                <a:lnTo>
                  <a:pt x="2853959" y="288486"/>
                </a:lnTo>
                <a:lnTo>
                  <a:pt x="2944111" y="285911"/>
                </a:lnTo>
                <a:lnTo>
                  <a:pt x="3031687" y="267880"/>
                </a:lnTo>
                <a:lnTo>
                  <a:pt x="3072900" y="247274"/>
                </a:lnTo>
                <a:lnTo>
                  <a:pt x="3093506" y="229244"/>
                </a:lnTo>
                <a:lnTo>
                  <a:pt x="3101233" y="211213"/>
                </a:lnTo>
                <a:lnTo>
                  <a:pt x="3096082" y="188031"/>
                </a:lnTo>
                <a:lnTo>
                  <a:pt x="3070324" y="154546"/>
                </a:lnTo>
                <a:lnTo>
                  <a:pt x="3013657" y="113334"/>
                </a:lnTo>
                <a:lnTo>
                  <a:pt x="2946687" y="82425"/>
                </a:lnTo>
                <a:lnTo>
                  <a:pt x="2851383" y="46364"/>
                </a:lnTo>
                <a:lnTo>
                  <a:pt x="2732897" y="18030"/>
                </a:lnTo>
                <a:lnTo>
                  <a:pt x="2653048" y="0"/>
                </a:lnTo>
                <a:lnTo>
                  <a:pt x="2629866" y="2576"/>
                </a:lnTo>
                <a:lnTo>
                  <a:pt x="2586078" y="28333"/>
                </a:lnTo>
                <a:lnTo>
                  <a:pt x="2508805" y="72121"/>
                </a:lnTo>
                <a:lnTo>
                  <a:pt x="2364562" y="115910"/>
                </a:lnTo>
                <a:lnTo>
                  <a:pt x="2225470" y="133940"/>
                </a:lnTo>
                <a:lnTo>
                  <a:pt x="1983347" y="136516"/>
                </a:lnTo>
                <a:lnTo>
                  <a:pt x="1429555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5844DB8-C102-49CD-8432-62EBE99A585F}"/>
              </a:ext>
            </a:extLst>
          </p:cNvPr>
          <p:cNvSpPr/>
          <p:nvPr/>
        </p:nvSpPr>
        <p:spPr>
          <a:xfrm>
            <a:off x="4772025" y="3676650"/>
            <a:ext cx="604838" cy="1474788"/>
          </a:xfrm>
          <a:custGeom>
            <a:avLst/>
            <a:gdLst>
              <a:gd name="connsiteX0" fmla="*/ 254794 w 604838"/>
              <a:gd name="connsiteY0" fmla="*/ 681038 h 1473994"/>
              <a:gd name="connsiteX1" fmla="*/ 285750 w 604838"/>
              <a:gd name="connsiteY1" fmla="*/ 938213 h 1473994"/>
              <a:gd name="connsiteX2" fmla="*/ 314325 w 604838"/>
              <a:gd name="connsiteY2" fmla="*/ 1202531 h 1473994"/>
              <a:gd name="connsiteX3" fmla="*/ 323850 w 604838"/>
              <a:gd name="connsiteY3" fmla="*/ 1228725 h 1473994"/>
              <a:gd name="connsiteX4" fmla="*/ 359569 w 604838"/>
              <a:gd name="connsiteY4" fmla="*/ 1304925 h 1473994"/>
              <a:gd name="connsiteX5" fmla="*/ 409575 w 604838"/>
              <a:gd name="connsiteY5" fmla="*/ 1378744 h 1473994"/>
              <a:gd name="connsiteX6" fmla="*/ 442913 w 604838"/>
              <a:gd name="connsiteY6" fmla="*/ 1426369 h 1473994"/>
              <a:gd name="connsiteX7" fmla="*/ 473869 w 604838"/>
              <a:gd name="connsiteY7" fmla="*/ 1457325 h 1473994"/>
              <a:gd name="connsiteX8" fmla="*/ 495300 w 604838"/>
              <a:gd name="connsiteY8" fmla="*/ 1466850 h 1473994"/>
              <a:gd name="connsiteX9" fmla="*/ 521494 w 604838"/>
              <a:gd name="connsiteY9" fmla="*/ 1473994 h 1473994"/>
              <a:gd name="connsiteX10" fmla="*/ 540544 w 604838"/>
              <a:gd name="connsiteY10" fmla="*/ 1473994 h 1473994"/>
              <a:gd name="connsiteX11" fmla="*/ 569119 w 604838"/>
              <a:gd name="connsiteY11" fmla="*/ 1457325 h 1473994"/>
              <a:gd name="connsiteX12" fmla="*/ 583406 w 604838"/>
              <a:gd name="connsiteY12" fmla="*/ 1435894 h 1473994"/>
              <a:gd name="connsiteX13" fmla="*/ 595313 w 604838"/>
              <a:gd name="connsiteY13" fmla="*/ 1407319 h 1473994"/>
              <a:gd name="connsiteX14" fmla="*/ 604838 w 604838"/>
              <a:gd name="connsiteY14" fmla="*/ 1362075 h 1473994"/>
              <a:gd name="connsiteX15" fmla="*/ 564356 w 604838"/>
              <a:gd name="connsiteY15" fmla="*/ 1247775 h 1473994"/>
              <a:gd name="connsiteX16" fmla="*/ 490538 w 604838"/>
              <a:gd name="connsiteY16" fmla="*/ 738188 h 1473994"/>
              <a:gd name="connsiteX17" fmla="*/ 452438 w 604838"/>
              <a:gd name="connsiteY17" fmla="*/ 597694 h 1473994"/>
              <a:gd name="connsiteX18" fmla="*/ 381000 w 604838"/>
              <a:gd name="connsiteY18" fmla="*/ 200025 h 1473994"/>
              <a:gd name="connsiteX19" fmla="*/ 364331 w 604838"/>
              <a:gd name="connsiteY19" fmla="*/ 135731 h 1473994"/>
              <a:gd name="connsiteX20" fmla="*/ 333375 w 604838"/>
              <a:gd name="connsiteY20" fmla="*/ 69056 h 1473994"/>
              <a:gd name="connsiteX21" fmla="*/ 204788 w 604838"/>
              <a:gd name="connsiteY21" fmla="*/ 42863 h 1473994"/>
              <a:gd name="connsiteX22" fmla="*/ 102394 w 604838"/>
              <a:gd name="connsiteY22" fmla="*/ 11906 h 1473994"/>
              <a:gd name="connsiteX23" fmla="*/ 61913 w 604838"/>
              <a:gd name="connsiteY23" fmla="*/ 2381 h 1473994"/>
              <a:gd name="connsiteX24" fmla="*/ 28575 w 604838"/>
              <a:gd name="connsiteY24" fmla="*/ 0 h 1473994"/>
              <a:gd name="connsiteX25" fmla="*/ 4763 w 604838"/>
              <a:gd name="connsiteY25" fmla="*/ 11906 h 1473994"/>
              <a:gd name="connsiteX26" fmla="*/ 0 w 604838"/>
              <a:gd name="connsiteY26" fmla="*/ 21431 h 1473994"/>
              <a:gd name="connsiteX27" fmla="*/ 9525 w 604838"/>
              <a:gd name="connsiteY27" fmla="*/ 42863 h 1473994"/>
              <a:gd name="connsiteX28" fmla="*/ 59531 w 604838"/>
              <a:gd name="connsiteY28" fmla="*/ 85725 h 1473994"/>
              <a:gd name="connsiteX29" fmla="*/ 88106 w 604838"/>
              <a:gd name="connsiteY29" fmla="*/ 111919 h 1473994"/>
              <a:gd name="connsiteX30" fmla="*/ 109538 w 604838"/>
              <a:gd name="connsiteY30" fmla="*/ 145256 h 1473994"/>
              <a:gd name="connsiteX31" fmla="*/ 138113 w 604838"/>
              <a:gd name="connsiteY31" fmla="*/ 204788 h 1473994"/>
              <a:gd name="connsiteX32" fmla="*/ 164306 w 604838"/>
              <a:gd name="connsiteY32" fmla="*/ 261938 h 1473994"/>
              <a:gd name="connsiteX33" fmla="*/ 202406 w 604838"/>
              <a:gd name="connsiteY33" fmla="*/ 388144 h 1473994"/>
              <a:gd name="connsiteX34" fmla="*/ 254794 w 604838"/>
              <a:gd name="connsiteY34" fmla="*/ 681038 h 147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838" h="1473994">
                <a:moveTo>
                  <a:pt x="254794" y="681038"/>
                </a:moveTo>
                <a:lnTo>
                  <a:pt x="285750" y="938213"/>
                </a:lnTo>
                <a:lnTo>
                  <a:pt x="314325" y="1202531"/>
                </a:lnTo>
                <a:lnTo>
                  <a:pt x="323850" y="1228725"/>
                </a:lnTo>
                <a:lnTo>
                  <a:pt x="359569" y="1304925"/>
                </a:lnTo>
                <a:lnTo>
                  <a:pt x="409575" y="1378744"/>
                </a:lnTo>
                <a:lnTo>
                  <a:pt x="442913" y="1426369"/>
                </a:lnTo>
                <a:lnTo>
                  <a:pt x="473869" y="1457325"/>
                </a:lnTo>
                <a:lnTo>
                  <a:pt x="495300" y="1466850"/>
                </a:lnTo>
                <a:lnTo>
                  <a:pt x="521494" y="1473994"/>
                </a:lnTo>
                <a:lnTo>
                  <a:pt x="540544" y="1473994"/>
                </a:lnTo>
                <a:lnTo>
                  <a:pt x="569119" y="1457325"/>
                </a:lnTo>
                <a:lnTo>
                  <a:pt x="583406" y="1435894"/>
                </a:lnTo>
                <a:lnTo>
                  <a:pt x="595313" y="1407319"/>
                </a:lnTo>
                <a:lnTo>
                  <a:pt x="604838" y="1362075"/>
                </a:lnTo>
                <a:lnTo>
                  <a:pt x="564356" y="1247775"/>
                </a:lnTo>
                <a:lnTo>
                  <a:pt x="490538" y="738188"/>
                </a:lnTo>
                <a:lnTo>
                  <a:pt x="452438" y="597694"/>
                </a:lnTo>
                <a:lnTo>
                  <a:pt x="381000" y="200025"/>
                </a:lnTo>
                <a:lnTo>
                  <a:pt x="364331" y="135731"/>
                </a:lnTo>
                <a:lnTo>
                  <a:pt x="333375" y="69056"/>
                </a:lnTo>
                <a:lnTo>
                  <a:pt x="204788" y="42863"/>
                </a:lnTo>
                <a:lnTo>
                  <a:pt x="102394" y="11906"/>
                </a:lnTo>
                <a:lnTo>
                  <a:pt x="61913" y="2381"/>
                </a:lnTo>
                <a:lnTo>
                  <a:pt x="28575" y="0"/>
                </a:lnTo>
                <a:lnTo>
                  <a:pt x="4763" y="11906"/>
                </a:lnTo>
                <a:lnTo>
                  <a:pt x="0" y="21431"/>
                </a:lnTo>
                <a:lnTo>
                  <a:pt x="9525" y="42863"/>
                </a:lnTo>
                <a:lnTo>
                  <a:pt x="59531" y="85725"/>
                </a:lnTo>
                <a:lnTo>
                  <a:pt x="88106" y="111919"/>
                </a:lnTo>
                <a:lnTo>
                  <a:pt x="109538" y="145256"/>
                </a:lnTo>
                <a:lnTo>
                  <a:pt x="138113" y="204788"/>
                </a:lnTo>
                <a:lnTo>
                  <a:pt x="164306" y="261938"/>
                </a:lnTo>
                <a:lnTo>
                  <a:pt x="202406" y="388144"/>
                </a:lnTo>
                <a:lnTo>
                  <a:pt x="254794" y="681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FDBE4A9-9DBD-4B3C-B9F6-DBF4E12E3EA0}"/>
              </a:ext>
            </a:extLst>
          </p:cNvPr>
          <p:cNvSpPr/>
          <p:nvPr/>
        </p:nvSpPr>
        <p:spPr>
          <a:xfrm>
            <a:off x="4365625" y="5195888"/>
            <a:ext cx="1525588" cy="1003300"/>
          </a:xfrm>
          <a:custGeom>
            <a:avLst/>
            <a:gdLst>
              <a:gd name="connsiteX0" fmla="*/ 870858 w 1526722"/>
              <a:gd name="connsiteY0" fmla="*/ 634093 h 1004207"/>
              <a:gd name="connsiteX1" fmla="*/ 1066800 w 1526722"/>
              <a:gd name="connsiteY1" fmla="*/ 522514 h 1004207"/>
              <a:gd name="connsiteX2" fmla="*/ 1257300 w 1526722"/>
              <a:gd name="connsiteY2" fmla="*/ 402772 h 1004207"/>
              <a:gd name="connsiteX3" fmla="*/ 1355272 w 1526722"/>
              <a:gd name="connsiteY3" fmla="*/ 340179 h 1004207"/>
              <a:gd name="connsiteX4" fmla="*/ 1371600 w 1526722"/>
              <a:gd name="connsiteY4" fmla="*/ 332014 h 1004207"/>
              <a:gd name="connsiteX5" fmla="*/ 1426029 w 1526722"/>
              <a:gd name="connsiteY5" fmla="*/ 326572 h 1004207"/>
              <a:gd name="connsiteX6" fmla="*/ 1466850 w 1526722"/>
              <a:gd name="connsiteY6" fmla="*/ 312964 h 1004207"/>
              <a:gd name="connsiteX7" fmla="*/ 1504950 w 1526722"/>
              <a:gd name="connsiteY7" fmla="*/ 293914 h 1004207"/>
              <a:gd name="connsiteX8" fmla="*/ 1521279 w 1526722"/>
              <a:gd name="connsiteY8" fmla="*/ 272143 h 1004207"/>
              <a:gd name="connsiteX9" fmla="*/ 1526722 w 1526722"/>
              <a:gd name="connsiteY9" fmla="*/ 253093 h 1004207"/>
              <a:gd name="connsiteX10" fmla="*/ 1521279 w 1526722"/>
              <a:gd name="connsiteY10" fmla="*/ 228600 h 1004207"/>
              <a:gd name="connsiteX11" fmla="*/ 1504950 w 1526722"/>
              <a:gd name="connsiteY11" fmla="*/ 195943 h 1004207"/>
              <a:gd name="connsiteX12" fmla="*/ 1464129 w 1526722"/>
              <a:gd name="connsiteY12" fmla="*/ 163286 h 1004207"/>
              <a:gd name="connsiteX13" fmla="*/ 1404258 w 1526722"/>
              <a:gd name="connsiteY13" fmla="*/ 114300 h 1004207"/>
              <a:gd name="connsiteX14" fmla="*/ 1311729 w 1526722"/>
              <a:gd name="connsiteY14" fmla="*/ 59872 h 1004207"/>
              <a:gd name="connsiteX15" fmla="*/ 1227365 w 1526722"/>
              <a:gd name="connsiteY15" fmla="*/ 27214 h 1004207"/>
              <a:gd name="connsiteX16" fmla="*/ 1153886 w 1526722"/>
              <a:gd name="connsiteY16" fmla="*/ 10886 h 1004207"/>
              <a:gd name="connsiteX17" fmla="*/ 1069522 w 1526722"/>
              <a:gd name="connsiteY17" fmla="*/ 0 h 1004207"/>
              <a:gd name="connsiteX18" fmla="*/ 1023258 w 1526722"/>
              <a:gd name="connsiteY18" fmla="*/ 0 h 1004207"/>
              <a:gd name="connsiteX19" fmla="*/ 1001486 w 1526722"/>
              <a:gd name="connsiteY19" fmla="*/ 8164 h 1004207"/>
              <a:gd name="connsiteX20" fmla="*/ 993322 w 1526722"/>
              <a:gd name="connsiteY20" fmla="*/ 27214 h 1004207"/>
              <a:gd name="connsiteX21" fmla="*/ 1001486 w 1526722"/>
              <a:gd name="connsiteY21" fmla="*/ 46264 h 1004207"/>
              <a:gd name="connsiteX22" fmla="*/ 1039586 w 1526722"/>
              <a:gd name="connsiteY22" fmla="*/ 70757 h 1004207"/>
              <a:gd name="connsiteX23" fmla="*/ 1077686 w 1526722"/>
              <a:gd name="connsiteY23" fmla="*/ 95250 h 1004207"/>
              <a:gd name="connsiteX24" fmla="*/ 1102179 w 1526722"/>
              <a:gd name="connsiteY24" fmla="*/ 119743 h 1004207"/>
              <a:gd name="connsiteX25" fmla="*/ 1113065 w 1526722"/>
              <a:gd name="connsiteY25" fmla="*/ 149679 h 1004207"/>
              <a:gd name="connsiteX26" fmla="*/ 1118508 w 1526722"/>
              <a:gd name="connsiteY26" fmla="*/ 174172 h 1004207"/>
              <a:gd name="connsiteX27" fmla="*/ 1110343 w 1526722"/>
              <a:gd name="connsiteY27" fmla="*/ 212272 h 1004207"/>
              <a:gd name="connsiteX28" fmla="*/ 1088572 w 1526722"/>
              <a:gd name="connsiteY28" fmla="*/ 244929 h 1004207"/>
              <a:gd name="connsiteX29" fmla="*/ 810986 w 1526722"/>
              <a:gd name="connsiteY29" fmla="*/ 473529 h 1004207"/>
              <a:gd name="connsiteX30" fmla="*/ 498022 w 1526722"/>
              <a:gd name="connsiteY30" fmla="*/ 677636 h 1004207"/>
              <a:gd name="connsiteX31" fmla="*/ 179615 w 1526722"/>
              <a:gd name="connsiteY31" fmla="*/ 862693 h 1004207"/>
              <a:gd name="connsiteX32" fmla="*/ 40822 w 1526722"/>
              <a:gd name="connsiteY32" fmla="*/ 930729 h 1004207"/>
              <a:gd name="connsiteX33" fmla="*/ 10886 w 1526722"/>
              <a:gd name="connsiteY33" fmla="*/ 957943 h 1004207"/>
              <a:gd name="connsiteX34" fmla="*/ 0 w 1526722"/>
              <a:gd name="connsiteY34" fmla="*/ 979714 h 1004207"/>
              <a:gd name="connsiteX35" fmla="*/ 2722 w 1526722"/>
              <a:gd name="connsiteY35" fmla="*/ 987879 h 1004207"/>
              <a:gd name="connsiteX36" fmla="*/ 13608 w 1526722"/>
              <a:gd name="connsiteY36" fmla="*/ 998764 h 1004207"/>
              <a:gd name="connsiteX37" fmla="*/ 35379 w 1526722"/>
              <a:gd name="connsiteY37" fmla="*/ 1004207 h 1004207"/>
              <a:gd name="connsiteX38" fmla="*/ 70758 w 1526722"/>
              <a:gd name="connsiteY38" fmla="*/ 998764 h 1004207"/>
              <a:gd name="connsiteX39" fmla="*/ 272143 w 1526722"/>
              <a:gd name="connsiteY39" fmla="*/ 928007 h 1004207"/>
              <a:gd name="connsiteX40" fmla="*/ 576943 w 1526722"/>
              <a:gd name="connsiteY40" fmla="*/ 789214 h 1004207"/>
              <a:gd name="connsiteX41" fmla="*/ 870858 w 1526722"/>
              <a:gd name="connsiteY41" fmla="*/ 634093 h 100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26722" h="1004207">
                <a:moveTo>
                  <a:pt x="870858" y="634093"/>
                </a:moveTo>
                <a:lnTo>
                  <a:pt x="1066800" y="522514"/>
                </a:lnTo>
                <a:lnTo>
                  <a:pt x="1257300" y="402772"/>
                </a:lnTo>
                <a:lnTo>
                  <a:pt x="1355272" y="340179"/>
                </a:lnTo>
                <a:lnTo>
                  <a:pt x="1371600" y="332014"/>
                </a:lnTo>
                <a:lnTo>
                  <a:pt x="1426029" y="326572"/>
                </a:lnTo>
                <a:lnTo>
                  <a:pt x="1466850" y="312964"/>
                </a:lnTo>
                <a:lnTo>
                  <a:pt x="1504950" y="293914"/>
                </a:lnTo>
                <a:lnTo>
                  <a:pt x="1521279" y="272143"/>
                </a:lnTo>
                <a:lnTo>
                  <a:pt x="1526722" y="253093"/>
                </a:lnTo>
                <a:lnTo>
                  <a:pt x="1521279" y="228600"/>
                </a:lnTo>
                <a:lnTo>
                  <a:pt x="1504950" y="195943"/>
                </a:lnTo>
                <a:lnTo>
                  <a:pt x="1464129" y="163286"/>
                </a:lnTo>
                <a:lnTo>
                  <a:pt x="1404258" y="114300"/>
                </a:lnTo>
                <a:lnTo>
                  <a:pt x="1311729" y="59872"/>
                </a:lnTo>
                <a:lnTo>
                  <a:pt x="1227365" y="27214"/>
                </a:lnTo>
                <a:lnTo>
                  <a:pt x="1153886" y="10886"/>
                </a:lnTo>
                <a:lnTo>
                  <a:pt x="1069522" y="0"/>
                </a:lnTo>
                <a:lnTo>
                  <a:pt x="1023258" y="0"/>
                </a:lnTo>
                <a:lnTo>
                  <a:pt x="1001486" y="8164"/>
                </a:lnTo>
                <a:lnTo>
                  <a:pt x="993322" y="27214"/>
                </a:lnTo>
                <a:lnTo>
                  <a:pt x="1001486" y="46264"/>
                </a:lnTo>
                <a:lnTo>
                  <a:pt x="1039586" y="70757"/>
                </a:lnTo>
                <a:lnTo>
                  <a:pt x="1077686" y="95250"/>
                </a:lnTo>
                <a:lnTo>
                  <a:pt x="1102179" y="119743"/>
                </a:lnTo>
                <a:lnTo>
                  <a:pt x="1113065" y="149679"/>
                </a:lnTo>
                <a:lnTo>
                  <a:pt x="1118508" y="174172"/>
                </a:lnTo>
                <a:lnTo>
                  <a:pt x="1110343" y="212272"/>
                </a:lnTo>
                <a:lnTo>
                  <a:pt x="1088572" y="244929"/>
                </a:lnTo>
                <a:lnTo>
                  <a:pt x="810986" y="473529"/>
                </a:lnTo>
                <a:lnTo>
                  <a:pt x="498022" y="677636"/>
                </a:lnTo>
                <a:lnTo>
                  <a:pt x="179615" y="862693"/>
                </a:lnTo>
                <a:lnTo>
                  <a:pt x="40822" y="930729"/>
                </a:lnTo>
                <a:lnTo>
                  <a:pt x="10886" y="957943"/>
                </a:lnTo>
                <a:lnTo>
                  <a:pt x="0" y="979714"/>
                </a:lnTo>
                <a:lnTo>
                  <a:pt x="2722" y="987879"/>
                </a:lnTo>
                <a:lnTo>
                  <a:pt x="13608" y="998764"/>
                </a:lnTo>
                <a:lnTo>
                  <a:pt x="35379" y="1004207"/>
                </a:lnTo>
                <a:lnTo>
                  <a:pt x="70758" y="998764"/>
                </a:lnTo>
                <a:lnTo>
                  <a:pt x="272143" y="928007"/>
                </a:lnTo>
                <a:lnTo>
                  <a:pt x="576943" y="789214"/>
                </a:lnTo>
                <a:lnTo>
                  <a:pt x="870858" y="6340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863AFF9-A225-4407-AADE-B35591F8CAF7}"/>
              </a:ext>
            </a:extLst>
          </p:cNvPr>
          <p:cNvSpPr/>
          <p:nvPr/>
        </p:nvSpPr>
        <p:spPr>
          <a:xfrm>
            <a:off x="6548439" y="5138739"/>
            <a:ext cx="1214437" cy="1023937"/>
          </a:xfrm>
          <a:custGeom>
            <a:avLst/>
            <a:gdLst>
              <a:gd name="connsiteX0" fmla="*/ 464343 w 1214437"/>
              <a:gd name="connsiteY0" fmla="*/ 204787 h 1023937"/>
              <a:gd name="connsiteX1" fmla="*/ 195262 w 1214437"/>
              <a:gd name="connsiteY1" fmla="*/ 78581 h 1023937"/>
              <a:gd name="connsiteX2" fmla="*/ 64293 w 1214437"/>
              <a:gd name="connsiteY2" fmla="*/ 16668 h 1023937"/>
              <a:gd name="connsiteX3" fmla="*/ 30956 w 1214437"/>
              <a:gd name="connsiteY3" fmla="*/ 0 h 1023937"/>
              <a:gd name="connsiteX4" fmla="*/ 7143 w 1214437"/>
              <a:gd name="connsiteY4" fmla="*/ 0 h 1023937"/>
              <a:gd name="connsiteX5" fmla="*/ 0 w 1214437"/>
              <a:gd name="connsiteY5" fmla="*/ 14287 h 1023937"/>
              <a:gd name="connsiteX6" fmla="*/ 4762 w 1214437"/>
              <a:gd name="connsiteY6" fmla="*/ 40481 h 1023937"/>
              <a:gd name="connsiteX7" fmla="*/ 16668 w 1214437"/>
              <a:gd name="connsiteY7" fmla="*/ 64293 h 1023937"/>
              <a:gd name="connsiteX8" fmla="*/ 107156 w 1214437"/>
              <a:gd name="connsiteY8" fmla="*/ 130968 h 1023937"/>
              <a:gd name="connsiteX9" fmla="*/ 271462 w 1214437"/>
              <a:gd name="connsiteY9" fmla="*/ 271462 h 1023937"/>
              <a:gd name="connsiteX10" fmla="*/ 450056 w 1214437"/>
              <a:gd name="connsiteY10" fmla="*/ 426243 h 1023937"/>
              <a:gd name="connsiteX11" fmla="*/ 619125 w 1214437"/>
              <a:gd name="connsiteY11" fmla="*/ 578643 h 1023937"/>
              <a:gd name="connsiteX12" fmla="*/ 785812 w 1214437"/>
              <a:gd name="connsiteY12" fmla="*/ 731043 h 1023937"/>
              <a:gd name="connsiteX13" fmla="*/ 916781 w 1214437"/>
              <a:gd name="connsiteY13" fmla="*/ 862012 h 1023937"/>
              <a:gd name="connsiteX14" fmla="*/ 985837 w 1214437"/>
              <a:gd name="connsiteY14" fmla="*/ 938212 h 1023937"/>
              <a:gd name="connsiteX15" fmla="*/ 1012031 w 1214437"/>
              <a:gd name="connsiteY15" fmla="*/ 966787 h 1023937"/>
              <a:gd name="connsiteX16" fmla="*/ 1028700 w 1214437"/>
              <a:gd name="connsiteY16" fmla="*/ 981075 h 1023937"/>
              <a:gd name="connsiteX17" fmla="*/ 1062037 w 1214437"/>
              <a:gd name="connsiteY17" fmla="*/ 997743 h 1023937"/>
              <a:gd name="connsiteX18" fmla="*/ 1104900 w 1214437"/>
              <a:gd name="connsiteY18" fmla="*/ 1019175 h 1023937"/>
              <a:gd name="connsiteX19" fmla="*/ 1121568 w 1214437"/>
              <a:gd name="connsiteY19" fmla="*/ 1023937 h 1023937"/>
              <a:gd name="connsiteX20" fmla="*/ 1150143 w 1214437"/>
              <a:gd name="connsiteY20" fmla="*/ 1023937 h 1023937"/>
              <a:gd name="connsiteX21" fmla="*/ 1173956 w 1214437"/>
              <a:gd name="connsiteY21" fmla="*/ 1014412 h 1023937"/>
              <a:gd name="connsiteX22" fmla="*/ 1200150 w 1214437"/>
              <a:gd name="connsiteY22" fmla="*/ 990600 h 1023937"/>
              <a:gd name="connsiteX23" fmla="*/ 1209675 w 1214437"/>
              <a:gd name="connsiteY23" fmla="*/ 966787 h 1023937"/>
              <a:gd name="connsiteX24" fmla="*/ 1214437 w 1214437"/>
              <a:gd name="connsiteY24" fmla="*/ 933450 h 1023937"/>
              <a:gd name="connsiteX25" fmla="*/ 1214437 w 1214437"/>
              <a:gd name="connsiteY25" fmla="*/ 900112 h 1023937"/>
              <a:gd name="connsiteX26" fmla="*/ 1200150 w 1214437"/>
              <a:gd name="connsiteY26" fmla="*/ 831056 h 1023937"/>
              <a:gd name="connsiteX27" fmla="*/ 1171575 w 1214437"/>
              <a:gd name="connsiteY27" fmla="*/ 764381 h 1023937"/>
              <a:gd name="connsiteX28" fmla="*/ 1102518 w 1214437"/>
              <a:gd name="connsiteY28" fmla="*/ 638175 h 1023937"/>
              <a:gd name="connsiteX29" fmla="*/ 1033462 w 1214437"/>
              <a:gd name="connsiteY29" fmla="*/ 550068 h 1023937"/>
              <a:gd name="connsiteX30" fmla="*/ 959643 w 1214437"/>
              <a:gd name="connsiteY30" fmla="*/ 469106 h 1023937"/>
              <a:gd name="connsiteX31" fmla="*/ 914400 w 1214437"/>
              <a:gd name="connsiteY31" fmla="*/ 433387 h 1023937"/>
              <a:gd name="connsiteX32" fmla="*/ 788193 w 1214437"/>
              <a:gd name="connsiteY32" fmla="*/ 361950 h 1023937"/>
              <a:gd name="connsiteX33" fmla="*/ 464343 w 1214437"/>
              <a:gd name="connsiteY33" fmla="*/ 204787 h 1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4437" h="1023937">
                <a:moveTo>
                  <a:pt x="464343" y="204787"/>
                </a:moveTo>
                <a:lnTo>
                  <a:pt x="195262" y="78581"/>
                </a:lnTo>
                <a:lnTo>
                  <a:pt x="64293" y="16668"/>
                </a:lnTo>
                <a:lnTo>
                  <a:pt x="30956" y="0"/>
                </a:lnTo>
                <a:lnTo>
                  <a:pt x="7143" y="0"/>
                </a:lnTo>
                <a:lnTo>
                  <a:pt x="0" y="14287"/>
                </a:lnTo>
                <a:lnTo>
                  <a:pt x="4762" y="40481"/>
                </a:lnTo>
                <a:lnTo>
                  <a:pt x="16668" y="64293"/>
                </a:lnTo>
                <a:lnTo>
                  <a:pt x="107156" y="130968"/>
                </a:lnTo>
                <a:lnTo>
                  <a:pt x="271462" y="271462"/>
                </a:lnTo>
                <a:lnTo>
                  <a:pt x="450056" y="426243"/>
                </a:lnTo>
                <a:lnTo>
                  <a:pt x="619125" y="578643"/>
                </a:lnTo>
                <a:lnTo>
                  <a:pt x="785812" y="731043"/>
                </a:lnTo>
                <a:lnTo>
                  <a:pt x="916781" y="862012"/>
                </a:lnTo>
                <a:lnTo>
                  <a:pt x="985837" y="938212"/>
                </a:lnTo>
                <a:lnTo>
                  <a:pt x="1012031" y="966787"/>
                </a:lnTo>
                <a:lnTo>
                  <a:pt x="1028700" y="981075"/>
                </a:lnTo>
                <a:lnTo>
                  <a:pt x="1062037" y="997743"/>
                </a:lnTo>
                <a:lnTo>
                  <a:pt x="1104900" y="1019175"/>
                </a:lnTo>
                <a:lnTo>
                  <a:pt x="1121568" y="1023937"/>
                </a:lnTo>
                <a:lnTo>
                  <a:pt x="1150143" y="1023937"/>
                </a:lnTo>
                <a:lnTo>
                  <a:pt x="1173956" y="1014412"/>
                </a:lnTo>
                <a:lnTo>
                  <a:pt x="1200150" y="990600"/>
                </a:lnTo>
                <a:lnTo>
                  <a:pt x="1209675" y="966787"/>
                </a:lnTo>
                <a:lnTo>
                  <a:pt x="1214437" y="933450"/>
                </a:lnTo>
                <a:lnTo>
                  <a:pt x="1214437" y="900112"/>
                </a:lnTo>
                <a:lnTo>
                  <a:pt x="1200150" y="831056"/>
                </a:lnTo>
                <a:lnTo>
                  <a:pt x="1171575" y="764381"/>
                </a:lnTo>
                <a:lnTo>
                  <a:pt x="1102518" y="638175"/>
                </a:lnTo>
                <a:lnTo>
                  <a:pt x="1033462" y="550068"/>
                </a:lnTo>
                <a:lnTo>
                  <a:pt x="959643" y="469106"/>
                </a:lnTo>
                <a:lnTo>
                  <a:pt x="914400" y="433387"/>
                </a:lnTo>
                <a:lnTo>
                  <a:pt x="788193" y="361950"/>
                </a:lnTo>
                <a:lnTo>
                  <a:pt x="464343" y="2047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115CAAE-B03E-4289-AFBD-205B6216DDB3}"/>
              </a:ext>
            </a:extLst>
          </p:cNvPr>
          <p:cNvSpPr/>
          <p:nvPr/>
        </p:nvSpPr>
        <p:spPr>
          <a:xfrm>
            <a:off x="5199064" y="1506538"/>
            <a:ext cx="485775" cy="1566862"/>
          </a:xfrm>
          <a:custGeom>
            <a:avLst/>
            <a:gdLst>
              <a:gd name="connsiteX0" fmla="*/ 252426 w 484246"/>
              <a:gd name="connsiteY0" fmla="*/ 1192584 h 1566071"/>
              <a:gd name="connsiteX1" fmla="*/ 239547 w 484246"/>
              <a:gd name="connsiteY1" fmla="*/ 855157 h 1566071"/>
              <a:gd name="connsiteX2" fmla="*/ 221517 w 484246"/>
              <a:gd name="connsiteY2" fmla="*/ 721217 h 1566071"/>
              <a:gd name="connsiteX3" fmla="*/ 198335 w 484246"/>
              <a:gd name="connsiteY3" fmla="*/ 352881 h 1566071"/>
              <a:gd name="connsiteX4" fmla="*/ 200910 w 484246"/>
              <a:gd name="connsiteY4" fmla="*/ 283335 h 1566071"/>
              <a:gd name="connsiteX5" fmla="*/ 190607 w 484246"/>
              <a:gd name="connsiteY5" fmla="*/ 229244 h 1566071"/>
              <a:gd name="connsiteX6" fmla="*/ 170001 w 484246"/>
              <a:gd name="connsiteY6" fmla="*/ 190607 h 1566071"/>
              <a:gd name="connsiteX7" fmla="*/ 141668 w 484246"/>
              <a:gd name="connsiteY7" fmla="*/ 157122 h 1566071"/>
              <a:gd name="connsiteX8" fmla="*/ 103031 w 484246"/>
              <a:gd name="connsiteY8" fmla="*/ 121062 h 1566071"/>
              <a:gd name="connsiteX9" fmla="*/ 20606 w 484246"/>
              <a:gd name="connsiteY9" fmla="*/ 59243 h 1566071"/>
              <a:gd name="connsiteX10" fmla="*/ 0 w 484246"/>
              <a:gd name="connsiteY10" fmla="*/ 30909 h 1566071"/>
              <a:gd name="connsiteX11" fmla="*/ 0 w 484246"/>
              <a:gd name="connsiteY11" fmla="*/ 18031 h 1566071"/>
              <a:gd name="connsiteX12" fmla="*/ 12879 w 484246"/>
              <a:gd name="connsiteY12" fmla="*/ 5152 h 1566071"/>
              <a:gd name="connsiteX13" fmla="*/ 56667 w 484246"/>
              <a:gd name="connsiteY13" fmla="*/ 0 h 1566071"/>
              <a:gd name="connsiteX14" fmla="*/ 139092 w 484246"/>
              <a:gd name="connsiteY14" fmla="*/ 7727 h 1566071"/>
              <a:gd name="connsiteX15" fmla="*/ 252426 w 484246"/>
              <a:gd name="connsiteY15" fmla="*/ 38637 h 1566071"/>
              <a:gd name="connsiteX16" fmla="*/ 386366 w 484246"/>
              <a:gd name="connsiteY16" fmla="*/ 95304 h 1566071"/>
              <a:gd name="connsiteX17" fmla="*/ 443033 w 484246"/>
              <a:gd name="connsiteY17" fmla="*/ 128789 h 1566071"/>
              <a:gd name="connsiteX18" fmla="*/ 455912 w 484246"/>
              <a:gd name="connsiteY18" fmla="*/ 146819 h 1566071"/>
              <a:gd name="connsiteX19" fmla="*/ 473943 w 484246"/>
              <a:gd name="connsiteY19" fmla="*/ 182880 h 1566071"/>
              <a:gd name="connsiteX20" fmla="*/ 484246 w 484246"/>
              <a:gd name="connsiteY20" fmla="*/ 224093 h 1566071"/>
              <a:gd name="connsiteX21" fmla="*/ 484246 w 484246"/>
              <a:gd name="connsiteY21" fmla="*/ 249850 h 1566071"/>
              <a:gd name="connsiteX22" fmla="*/ 471367 w 484246"/>
              <a:gd name="connsiteY22" fmla="*/ 296214 h 1566071"/>
              <a:gd name="connsiteX23" fmla="*/ 461064 w 484246"/>
              <a:gd name="connsiteY23" fmla="*/ 368336 h 1566071"/>
              <a:gd name="connsiteX24" fmla="*/ 463640 w 484246"/>
              <a:gd name="connsiteY24" fmla="*/ 430155 h 1566071"/>
              <a:gd name="connsiteX25" fmla="*/ 466215 w 484246"/>
              <a:gd name="connsiteY25" fmla="*/ 494549 h 1566071"/>
              <a:gd name="connsiteX26" fmla="*/ 466215 w 484246"/>
              <a:gd name="connsiteY26" fmla="*/ 767581 h 1566071"/>
              <a:gd name="connsiteX27" fmla="*/ 463640 w 484246"/>
              <a:gd name="connsiteY27" fmla="*/ 1481071 h 1566071"/>
              <a:gd name="connsiteX28" fmla="*/ 370912 w 484246"/>
              <a:gd name="connsiteY28" fmla="*/ 1566071 h 1566071"/>
              <a:gd name="connsiteX29" fmla="*/ 265305 w 484246"/>
              <a:gd name="connsiteY29" fmla="*/ 1499101 h 1566071"/>
              <a:gd name="connsiteX30" fmla="*/ 252426 w 484246"/>
              <a:gd name="connsiteY30" fmla="*/ 1192584 h 156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4246" h="1566071">
                <a:moveTo>
                  <a:pt x="252426" y="1192584"/>
                </a:moveTo>
                <a:lnTo>
                  <a:pt x="239547" y="855157"/>
                </a:lnTo>
                <a:lnTo>
                  <a:pt x="221517" y="721217"/>
                </a:lnTo>
                <a:lnTo>
                  <a:pt x="198335" y="352881"/>
                </a:lnTo>
                <a:cubicBezTo>
                  <a:pt x="199193" y="329699"/>
                  <a:pt x="200910" y="283335"/>
                  <a:pt x="200910" y="283335"/>
                </a:cubicBezTo>
                <a:lnTo>
                  <a:pt x="190607" y="229244"/>
                </a:lnTo>
                <a:lnTo>
                  <a:pt x="170001" y="190607"/>
                </a:lnTo>
                <a:lnTo>
                  <a:pt x="141668" y="157122"/>
                </a:lnTo>
                <a:lnTo>
                  <a:pt x="103031" y="121062"/>
                </a:lnTo>
                <a:lnTo>
                  <a:pt x="20606" y="59243"/>
                </a:lnTo>
                <a:lnTo>
                  <a:pt x="0" y="30909"/>
                </a:lnTo>
                <a:lnTo>
                  <a:pt x="0" y="18031"/>
                </a:lnTo>
                <a:lnTo>
                  <a:pt x="12879" y="5152"/>
                </a:lnTo>
                <a:lnTo>
                  <a:pt x="56667" y="0"/>
                </a:lnTo>
                <a:lnTo>
                  <a:pt x="139092" y="7727"/>
                </a:lnTo>
                <a:lnTo>
                  <a:pt x="252426" y="38637"/>
                </a:lnTo>
                <a:lnTo>
                  <a:pt x="386366" y="95304"/>
                </a:lnTo>
                <a:lnTo>
                  <a:pt x="443033" y="128789"/>
                </a:lnTo>
                <a:lnTo>
                  <a:pt x="455912" y="146819"/>
                </a:lnTo>
                <a:lnTo>
                  <a:pt x="473943" y="182880"/>
                </a:lnTo>
                <a:lnTo>
                  <a:pt x="484246" y="224093"/>
                </a:lnTo>
                <a:lnTo>
                  <a:pt x="484246" y="249850"/>
                </a:lnTo>
                <a:lnTo>
                  <a:pt x="471367" y="296214"/>
                </a:lnTo>
                <a:lnTo>
                  <a:pt x="461064" y="368336"/>
                </a:lnTo>
                <a:lnTo>
                  <a:pt x="463640" y="430155"/>
                </a:lnTo>
                <a:cubicBezTo>
                  <a:pt x="464498" y="451620"/>
                  <a:pt x="465357" y="473084"/>
                  <a:pt x="466215" y="494549"/>
                </a:cubicBezTo>
                <a:lnTo>
                  <a:pt x="466215" y="767581"/>
                </a:lnTo>
                <a:cubicBezTo>
                  <a:pt x="465357" y="1005411"/>
                  <a:pt x="464498" y="1243241"/>
                  <a:pt x="463640" y="1481071"/>
                </a:cubicBezTo>
                <a:lnTo>
                  <a:pt x="370912" y="1566071"/>
                </a:lnTo>
                <a:lnTo>
                  <a:pt x="265305" y="1499101"/>
                </a:lnTo>
                <a:lnTo>
                  <a:pt x="252426" y="11925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F2B13CA-8073-4C84-BF11-5F0FCC9B7972}"/>
              </a:ext>
            </a:extLst>
          </p:cNvPr>
          <p:cNvSpPr/>
          <p:nvPr/>
        </p:nvSpPr>
        <p:spPr>
          <a:xfrm>
            <a:off x="6397626" y="1308100"/>
            <a:ext cx="512763" cy="1657350"/>
          </a:xfrm>
          <a:custGeom>
            <a:avLst/>
            <a:gdLst>
              <a:gd name="connsiteX0" fmla="*/ 170001 w 512579"/>
              <a:gd name="connsiteY0" fmla="*/ 525458 h 1656223"/>
              <a:gd name="connsiteX1" fmla="*/ 180305 w 512579"/>
              <a:gd name="connsiteY1" fmla="*/ 316820 h 1656223"/>
              <a:gd name="connsiteX2" fmla="*/ 177729 w 512579"/>
              <a:gd name="connsiteY2" fmla="*/ 267880 h 1656223"/>
              <a:gd name="connsiteX3" fmla="*/ 164850 w 512579"/>
              <a:gd name="connsiteY3" fmla="*/ 211213 h 1656223"/>
              <a:gd name="connsiteX4" fmla="*/ 144244 w 512579"/>
              <a:gd name="connsiteY4" fmla="*/ 167425 h 1656223"/>
              <a:gd name="connsiteX5" fmla="*/ 105607 w 512579"/>
              <a:gd name="connsiteY5" fmla="*/ 121061 h 1656223"/>
              <a:gd name="connsiteX6" fmla="*/ 48940 w 512579"/>
              <a:gd name="connsiteY6" fmla="*/ 79849 h 1656223"/>
              <a:gd name="connsiteX7" fmla="*/ 15455 w 512579"/>
              <a:gd name="connsiteY7" fmla="*/ 59242 h 1656223"/>
              <a:gd name="connsiteX8" fmla="*/ 0 w 512579"/>
              <a:gd name="connsiteY8" fmla="*/ 36060 h 1656223"/>
              <a:gd name="connsiteX9" fmla="*/ 0 w 512579"/>
              <a:gd name="connsiteY9" fmla="*/ 18030 h 1656223"/>
              <a:gd name="connsiteX10" fmla="*/ 12879 w 512579"/>
              <a:gd name="connsiteY10" fmla="*/ 5151 h 1656223"/>
              <a:gd name="connsiteX11" fmla="*/ 41213 w 512579"/>
              <a:gd name="connsiteY11" fmla="*/ 0 h 1656223"/>
              <a:gd name="connsiteX12" fmla="*/ 105607 w 512579"/>
              <a:gd name="connsiteY12" fmla="*/ 15454 h 1656223"/>
              <a:gd name="connsiteX13" fmla="*/ 278184 w 512579"/>
              <a:gd name="connsiteY13" fmla="*/ 77273 h 1656223"/>
              <a:gd name="connsiteX14" fmla="*/ 340003 w 512579"/>
              <a:gd name="connsiteY14" fmla="*/ 105606 h 1656223"/>
              <a:gd name="connsiteX15" fmla="*/ 450761 w 512579"/>
              <a:gd name="connsiteY15" fmla="*/ 177728 h 1656223"/>
              <a:gd name="connsiteX16" fmla="*/ 484246 w 512579"/>
              <a:gd name="connsiteY16" fmla="*/ 208637 h 1656223"/>
              <a:gd name="connsiteX17" fmla="*/ 494549 w 512579"/>
              <a:gd name="connsiteY17" fmla="*/ 221516 h 1656223"/>
              <a:gd name="connsiteX18" fmla="*/ 504852 w 512579"/>
              <a:gd name="connsiteY18" fmla="*/ 247274 h 1656223"/>
              <a:gd name="connsiteX19" fmla="*/ 512579 w 512579"/>
              <a:gd name="connsiteY19" fmla="*/ 285911 h 1656223"/>
              <a:gd name="connsiteX20" fmla="*/ 504852 w 512579"/>
              <a:gd name="connsiteY20" fmla="*/ 316820 h 1656223"/>
              <a:gd name="connsiteX21" fmla="*/ 481670 w 512579"/>
              <a:gd name="connsiteY21" fmla="*/ 363184 h 1656223"/>
              <a:gd name="connsiteX22" fmla="*/ 453337 w 512579"/>
              <a:gd name="connsiteY22" fmla="*/ 401820 h 1656223"/>
              <a:gd name="connsiteX23" fmla="*/ 399245 w 512579"/>
              <a:gd name="connsiteY23" fmla="*/ 826823 h 1656223"/>
              <a:gd name="connsiteX24" fmla="*/ 383791 w 512579"/>
              <a:gd name="connsiteY24" fmla="*/ 929854 h 1656223"/>
              <a:gd name="connsiteX25" fmla="*/ 340003 w 512579"/>
              <a:gd name="connsiteY25" fmla="*/ 1555767 h 1656223"/>
              <a:gd name="connsiteX26" fmla="*/ 234396 w 512579"/>
              <a:gd name="connsiteY26" fmla="*/ 1656223 h 1656223"/>
              <a:gd name="connsiteX27" fmla="*/ 118486 w 512579"/>
              <a:gd name="connsiteY27" fmla="*/ 1589252 h 1656223"/>
              <a:gd name="connsiteX28" fmla="*/ 139092 w 512579"/>
              <a:gd name="connsiteY28" fmla="*/ 950460 h 1656223"/>
              <a:gd name="connsiteX29" fmla="*/ 159698 w 512579"/>
              <a:gd name="connsiteY29" fmla="*/ 790762 h 1656223"/>
              <a:gd name="connsiteX30" fmla="*/ 170001 w 512579"/>
              <a:gd name="connsiteY30" fmla="*/ 525458 h 165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2579" h="1656223">
                <a:moveTo>
                  <a:pt x="170001" y="525458"/>
                </a:moveTo>
                <a:lnTo>
                  <a:pt x="180305" y="316820"/>
                </a:lnTo>
                <a:lnTo>
                  <a:pt x="177729" y="267880"/>
                </a:lnTo>
                <a:lnTo>
                  <a:pt x="164850" y="211213"/>
                </a:lnTo>
                <a:lnTo>
                  <a:pt x="144244" y="167425"/>
                </a:lnTo>
                <a:lnTo>
                  <a:pt x="105607" y="121061"/>
                </a:lnTo>
                <a:lnTo>
                  <a:pt x="48940" y="79849"/>
                </a:lnTo>
                <a:lnTo>
                  <a:pt x="15455" y="59242"/>
                </a:lnTo>
                <a:lnTo>
                  <a:pt x="0" y="36060"/>
                </a:lnTo>
                <a:lnTo>
                  <a:pt x="0" y="18030"/>
                </a:lnTo>
                <a:lnTo>
                  <a:pt x="12879" y="5151"/>
                </a:lnTo>
                <a:lnTo>
                  <a:pt x="41213" y="0"/>
                </a:lnTo>
                <a:lnTo>
                  <a:pt x="105607" y="15454"/>
                </a:lnTo>
                <a:lnTo>
                  <a:pt x="278184" y="77273"/>
                </a:lnTo>
                <a:lnTo>
                  <a:pt x="340003" y="105606"/>
                </a:lnTo>
                <a:lnTo>
                  <a:pt x="450761" y="177728"/>
                </a:lnTo>
                <a:lnTo>
                  <a:pt x="484246" y="208637"/>
                </a:lnTo>
                <a:lnTo>
                  <a:pt x="494549" y="221516"/>
                </a:lnTo>
                <a:lnTo>
                  <a:pt x="504852" y="247274"/>
                </a:lnTo>
                <a:lnTo>
                  <a:pt x="512579" y="285911"/>
                </a:lnTo>
                <a:lnTo>
                  <a:pt x="504852" y="316820"/>
                </a:lnTo>
                <a:lnTo>
                  <a:pt x="481670" y="363184"/>
                </a:lnTo>
                <a:lnTo>
                  <a:pt x="453337" y="401820"/>
                </a:lnTo>
                <a:lnTo>
                  <a:pt x="399245" y="826823"/>
                </a:lnTo>
                <a:lnTo>
                  <a:pt x="383791" y="929854"/>
                </a:lnTo>
                <a:lnTo>
                  <a:pt x="340003" y="1555767"/>
                </a:lnTo>
                <a:lnTo>
                  <a:pt x="234396" y="1656223"/>
                </a:lnTo>
                <a:lnTo>
                  <a:pt x="118486" y="1589252"/>
                </a:lnTo>
                <a:lnTo>
                  <a:pt x="139092" y="950460"/>
                </a:lnTo>
                <a:lnTo>
                  <a:pt x="159698" y="790762"/>
                </a:lnTo>
                <a:lnTo>
                  <a:pt x="170001" y="52545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0F1C8A6-E5E8-4259-838D-38DDB053A62D}"/>
              </a:ext>
            </a:extLst>
          </p:cNvPr>
          <p:cNvSpPr/>
          <p:nvPr/>
        </p:nvSpPr>
        <p:spPr>
          <a:xfrm>
            <a:off x="3706813" y="2716213"/>
            <a:ext cx="4672012" cy="715962"/>
          </a:xfrm>
          <a:custGeom>
            <a:avLst/>
            <a:gdLst>
              <a:gd name="connsiteX0" fmla="*/ 2057400 w 4671060"/>
              <a:gd name="connsiteY0" fmla="*/ 236220 h 716280"/>
              <a:gd name="connsiteX1" fmla="*/ 1927860 w 4671060"/>
              <a:gd name="connsiteY1" fmla="*/ 251460 h 716280"/>
              <a:gd name="connsiteX2" fmla="*/ 1699260 w 4671060"/>
              <a:gd name="connsiteY2" fmla="*/ 274320 h 716280"/>
              <a:gd name="connsiteX3" fmla="*/ 1299210 w 4671060"/>
              <a:gd name="connsiteY3" fmla="*/ 327660 h 716280"/>
              <a:gd name="connsiteX4" fmla="*/ 899160 w 4671060"/>
              <a:gd name="connsiteY4" fmla="*/ 377190 h 716280"/>
              <a:gd name="connsiteX5" fmla="*/ 643890 w 4671060"/>
              <a:gd name="connsiteY5" fmla="*/ 411480 h 716280"/>
              <a:gd name="connsiteX6" fmla="*/ 495300 w 4671060"/>
              <a:gd name="connsiteY6" fmla="*/ 426720 h 716280"/>
              <a:gd name="connsiteX7" fmla="*/ 308610 w 4671060"/>
              <a:gd name="connsiteY7" fmla="*/ 426720 h 716280"/>
              <a:gd name="connsiteX8" fmla="*/ 163830 w 4671060"/>
              <a:gd name="connsiteY8" fmla="*/ 415290 h 716280"/>
              <a:gd name="connsiteX9" fmla="*/ 83820 w 4671060"/>
              <a:gd name="connsiteY9" fmla="*/ 396240 h 716280"/>
              <a:gd name="connsiteX10" fmla="*/ 45720 w 4671060"/>
              <a:gd name="connsiteY10" fmla="*/ 377190 h 716280"/>
              <a:gd name="connsiteX11" fmla="*/ 15240 w 4671060"/>
              <a:gd name="connsiteY11" fmla="*/ 369570 h 716280"/>
              <a:gd name="connsiteX12" fmla="*/ 0 w 4671060"/>
              <a:gd name="connsiteY12" fmla="*/ 377190 h 716280"/>
              <a:gd name="connsiteX13" fmla="*/ 7620 w 4671060"/>
              <a:gd name="connsiteY13" fmla="*/ 403860 h 716280"/>
              <a:gd name="connsiteX14" fmla="*/ 45720 w 4671060"/>
              <a:gd name="connsiteY14" fmla="*/ 449580 h 716280"/>
              <a:gd name="connsiteX15" fmla="*/ 133350 w 4671060"/>
              <a:gd name="connsiteY15" fmla="*/ 529590 h 716280"/>
              <a:gd name="connsiteX16" fmla="*/ 228600 w 4671060"/>
              <a:gd name="connsiteY16" fmla="*/ 617220 h 716280"/>
              <a:gd name="connsiteX17" fmla="*/ 293370 w 4671060"/>
              <a:gd name="connsiteY17" fmla="*/ 670560 h 716280"/>
              <a:gd name="connsiteX18" fmla="*/ 312420 w 4671060"/>
              <a:gd name="connsiteY18" fmla="*/ 685800 h 716280"/>
              <a:gd name="connsiteX19" fmla="*/ 361950 w 4671060"/>
              <a:gd name="connsiteY19" fmla="*/ 708660 h 716280"/>
              <a:gd name="connsiteX20" fmla="*/ 407670 w 4671060"/>
              <a:gd name="connsiteY20" fmla="*/ 716280 h 716280"/>
              <a:gd name="connsiteX21" fmla="*/ 468630 w 4671060"/>
              <a:gd name="connsiteY21" fmla="*/ 697230 h 716280"/>
              <a:gd name="connsiteX22" fmla="*/ 541020 w 4671060"/>
              <a:gd name="connsiteY22" fmla="*/ 670560 h 716280"/>
              <a:gd name="connsiteX23" fmla="*/ 651510 w 4671060"/>
              <a:gd name="connsiteY23" fmla="*/ 647700 h 716280"/>
              <a:gd name="connsiteX24" fmla="*/ 819150 w 4671060"/>
              <a:gd name="connsiteY24" fmla="*/ 601980 h 716280"/>
              <a:gd name="connsiteX25" fmla="*/ 1070610 w 4671060"/>
              <a:gd name="connsiteY25" fmla="*/ 552450 h 716280"/>
              <a:gd name="connsiteX26" fmla="*/ 1405890 w 4671060"/>
              <a:gd name="connsiteY26" fmla="*/ 499110 h 716280"/>
              <a:gd name="connsiteX27" fmla="*/ 1729740 w 4671060"/>
              <a:gd name="connsiteY27" fmla="*/ 457200 h 716280"/>
              <a:gd name="connsiteX28" fmla="*/ 2141220 w 4671060"/>
              <a:gd name="connsiteY28" fmla="*/ 415290 h 716280"/>
              <a:gd name="connsiteX29" fmla="*/ 2293620 w 4671060"/>
              <a:gd name="connsiteY29" fmla="*/ 396240 h 716280"/>
              <a:gd name="connsiteX30" fmla="*/ 2499360 w 4671060"/>
              <a:gd name="connsiteY30" fmla="*/ 354330 h 716280"/>
              <a:gd name="connsiteX31" fmla="*/ 2857500 w 4671060"/>
              <a:gd name="connsiteY31" fmla="*/ 335280 h 716280"/>
              <a:gd name="connsiteX32" fmla="*/ 3337560 w 4671060"/>
              <a:gd name="connsiteY32" fmla="*/ 308610 h 716280"/>
              <a:gd name="connsiteX33" fmla="*/ 3672840 w 4671060"/>
              <a:gd name="connsiteY33" fmla="*/ 300990 h 716280"/>
              <a:gd name="connsiteX34" fmla="*/ 4065270 w 4671060"/>
              <a:gd name="connsiteY34" fmla="*/ 300990 h 716280"/>
              <a:gd name="connsiteX35" fmla="*/ 4373880 w 4671060"/>
              <a:gd name="connsiteY35" fmla="*/ 304800 h 716280"/>
              <a:gd name="connsiteX36" fmla="*/ 4526280 w 4671060"/>
              <a:gd name="connsiteY36" fmla="*/ 316230 h 716280"/>
              <a:gd name="connsiteX37" fmla="*/ 4606290 w 4671060"/>
              <a:gd name="connsiteY37" fmla="*/ 308610 h 716280"/>
              <a:gd name="connsiteX38" fmla="*/ 4644390 w 4671060"/>
              <a:gd name="connsiteY38" fmla="*/ 289560 h 716280"/>
              <a:gd name="connsiteX39" fmla="*/ 4663440 w 4671060"/>
              <a:gd name="connsiteY39" fmla="*/ 270510 h 716280"/>
              <a:gd name="connsiteX40" fmla="*/ 4671060 w 4671060"/>
              <a:gd name="connsiteY40" fmla="*/ 247650 h 716280"/>
              <a:gd name="connsiteX41" fmla="*/ 4671060 w 4671060"/>
              <a:gd name="connsiteY41" fmla="*/ 217170 h 716280"/>
              <a:gd name="connsiteX42" fmla="*/ 4652010 w 4671060"/>
              <a:gd name="connsiteY42" fmla="*/ 167640 h 716280"/>
              <a:gd name="connsiteX43" fmla="*/ 4613910 w 4671060"/>
              <a:gd name="connsiteY43" fmla="*/ 137160 h 716280"/>
              <a:gd name="connsiteX44" fmla="*/ 4537710 w 4671060"/>
              <a:gd name="connsiteY44" fmla="*/ 99060 h 716280"/>
              <a:gd name="connsiteX45" fmla="*/ 4450080 w 4671060"/>
              <a:gd name="connsiteY45" fmla="*/ 53340 h 716280"/>
              <a:gd name="connsiteX46" fmla="*/ 4328160 w 4671060"/>
              <a:gd name="connsiteY46" fmla="*/ 22860 h 716280"/>
              <a:gd name="connsiteX47" fmla="*/ 4232910 w 4671060"/>
              <a:gd name="connsiteY47" fmla="*/ 7620 h 716280"/>
              <a:gd name="connsiteX48" fmla="*/ 4171950 w 4671060"/>
              <a:gd name="connsiteY48" fmla="*/ 0 h 716280"/>
              <a:gd name="connsiteX49" fmla="*/ 4118610 w 4671060"/>
              <a:gd name="connsiteY49" fmla="*/ 22860 h 716280"/>
              <a:gd name="connsiteX50" fmla="*/ 4038600 w 4671060"/>
              <a:gd name="connsiteY50" fmla="*/ 68580 h 716280"/>
              <a:gd name="connsiteX51" fmla="*/ 3844290 w 4671060"/>
              <a:gd name="connsiteY51" fmla="*/ 83820 h 716280"/>
              <a:gd name="connsiteX52" fmla="*/ 3036570 w 4671060"/>
              <a:gd name="connsiteY52" fmla="*/ 133350 h 716280"/>
              <a:gd name="connsiteX53" fmla="*/ 2724150 w 4671060"/>
              <a:gd name="connsiteY53" fmla="*/ 167640 h 716280"/>
              <a:gd name="connsiteX54" fmla="*/ 2236470 w 4671060"/>
              <a:gd name="connsiteY54" fmla="*/ 213360 h 716280"/>
              <a:gd name="connsiteX55" fmla="*/ 2057400 w 4671060"/>
              <a:gd name="connsiteY55" fmla="*/ 23622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671060" h="716280">
                <a:moveTo>
                  <a:pt x="2057400" y="236220"/>
                </a:moveTo>
                <a:lnTo>
                  <a:pt x="1927860" y="251460"/>
                </a:lnTo>
                <a:lnTo>
                  <a:pt x="1699260" y="274320"/>
                </a:lnTo>
                <a:lnTo>
                  <a:pt x="1299210" y="327660"/>
                </a:lnTo>
                <a:lnTo>
                  <a:pt x="899160" y="377190"/>
                </a:lnTo>
                <a:lnTo>
                  <a:pt x="643890" y="411480"/>
                </a:lnTo>
                <a:lnTo>
                  <a:pt x="495300" y="426720"/>
                </a:lnTo>
                <a:lnTo>
                  <a:pt x="308610" y="426720"/>
                </a:lnTo>
                <a:lnTo>
                  <a:pt x="163830" y="415290"/>
                </a:lnTo>
                <a:lnTo>
                  <a:pt x="83820" y="396240"/>
                </a:lnTo>
                <a:lnTo>
                  <a:pt x="45720" y="377190"/>
                </a:lnTo>
                <a:lnTo>
                  <a:pt x="15240" y="369570"/>
                </a:lnTo>
                <a:lnTo>
                  <a:pt x="0" y="377190"/>
                </a:lnTo>
                <a:lnTo>
                  <a:pt x="7620" y="403860"/>
                </a:lnTo>
                <a:lnTo>
                  <a:pt x="45720" y="449580"/>
                </a:lnTo>
                <a:lnTo>
                  <a:pt x="133350" y="529590"/>
                </a:lnTo>
                <a:lnTo>
                  <a:pt x="228600" y="617220"/>
                </a:lnTo>
                <a:lnTo>
                  <a:pt x="293370" y="670560"/>
                </a:lnTo>
                <a:lnTo>
                  <a:pt x="312420" y="685800"/>
                </a:lnTo>
                <a:lnTo>
                  <a:pt x="361950" y="708660"/>
                </a:lnTo>
                <a:lnTo>
                  <a:pt x="407670" y="716280"/>
                </a:lnTo>
                <a:lnTo>
                  <a:pt x="468630" y="697230"/>
                </a:lnTo>
                <a:lnTo>
                  <a:pt x="541020" y="670560"/>
                </a:lnTo>
                <a:lnTo>
                  <a:pt x="651510" y="647700"/>
                </a:lnTo>
                <a:lnTo>
                  <a:pt x="819150" y="601980"/>
                </a:lnTo>
                <a:lnTo>
                  <a:pt x="1070610" y="552450"/>
                </a:lnTo>
                <a:lnTo>
                  <a:pt x="1405890" y="499110"/>
                </a:lnTo>
                <a:lnTo>
                  <a:pt x="1729740" y="457200"/>
                </a:lnTo>
                <a:lnTo>
                  <a:pt x="2141220" y="415290"/>
                </a:lnTo>
                <a:lnTo>
                  <a:pt x="2293620" y="396240"/>
                </a:lnTo>
                <a:lnTo>
                  <a:pt x="2499360" y="354330"/>
                </a:lnTo>
                <a:lnTo>
                  <a:pt x="2857500" y="335280"/>
                </a:lnTo>
                <a:lnTo>
                  <a:pt x="3337560" y="308610"/>
                </a:lnTo>
                <a:lnTo>
                  <a:pt x="3672840" y="300990"/>
                </a:lnTo>
                <a:lnTo>
                  <a:pt x="4065270" y="300990"/>
                </a:lnTo>
                <a:lnTo>
                  <a:pt x="4373880" y="304800"/>
                </a:lnTo>
                <a:lnTo>
                  <a:pt x="4526280" y="316230"/>
                </a:lnTo>
                <a:lnTo>
                  <a:pt x="4606290" y="308610"/>
                </a:lnTo>
                <a:lnTo>
                  <a:pt x="4644390" y="289560"/>
                </a:lnTo>
                <a:lnTo>
                  <a:pt x="4663440" y="270510"/>
                </a:lnTo>
                <a:lnTo>
                  <a:pt x="4671060" y="247650"/>
                </a:lnTo>
                <a:lnTo>
                  <a:pt x="4671060" y="217170"/>
                </a:lnTo>
                <a:lnTo>
                  <a:pt x="4652010" y="167640"/>
                </a:lnTo>
                <a:lnTo>
                  <a:pt x="4613910" y="137160"/>
                </a:lnTo>
                <a:lnTo>
                  <a:pt x="4537710" y="99060"/>
                </a:lnTo>
                <a:lnTo>
                  <a:pt x="4450080" y="53340"/>
                </a:lnTo>
                <a:lnTo>
                  <a:pt x="4328160" y="22860"/>
                </a:lnTo>
                <a:lnTo>
                  <a:pt x="4232910" y="7620"/>
                </a:lnTo>
                <a:lnTo>
                  <a:pt x="4171950" y="0"/>
                </a:lnTo>
                <a:lnTo>
                  <a:pt x="4118610" y="22860"/>
                </a:lnTo>
                <a:lnTo>
                  <a:pt x="4038600" y="68580"/>
                </a:lnTo>
                <a:lnTo>
                  <a:pt x="3844290" y="83820"/>
                </a:lnTo>
                <a:lnTo>
                  <a:pt x="3036570" y="133350"/>
                </a:lnTo>
                <a:lnTo>
                  <a:pt x="2724150" y="167640"/>
                </a:lnTo>
                <a:lnTo>
                  <a:pt x="2236470" y="213360"/>
                </a:lnTo>
                <a:lnTo>
                  <a:pt x="2057400" y="2362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DFA7B49-FA17-4ADA-87C9-6CD95F64F39A}"/>
              </a:ext>
            </a:extLst>
          </p:cNvPr>
          <p:cNvSpPr/>
          <p:nvPr/>
        </p:nvSpPr>
        <p:spPr>
          <a:xfrm>
            <a:off x="4970464" y="3478214"/>
            <a:ext cx="2670175" cy="1512887"/>
          </a:xfrm>
          <a:custGeom>
            <a:avLst/>
            <a:gdLst>
              <a:gd name="connsiteX0" fmla="*/ 954881 w 2671762"/>
              <a:gd name="connsiteY0" fmla="*/ 185738 h 1512094"/>
              <a:gd name="connsiteX1" fmla="*/ 423862 w 2671762"/>
              <a:gd name="connsiteY1" fmla="*/ 235744 h 1512094"/>
              <a:gd name="connsiteX2" fmla="*/ 164306 w 2671762"/>
              <a:gd name="connsiteY2" fmla="*/ 264319 h 1512094"/>
              <a:gd name="connsiteX3" fmla="*/ 80962 w 2671762"/>
              <a:gd name="connsiteY3" fmla="*/ 273844 h 1512094"/>
              <a:gd name="connsiteX4" fmla="*/ 0 w 2671762"/>
              <a:gd name="connsiteY4" fmla="*/ 335757 h 1512094"/>
              <a:gd name="connsiteX5" fmla="*/ 180975 w 2671762"/>
              <a:gd name="connsiteY5" fmla="*/ 421482 h 1512094"/>
              <a:gd name="connsiteX6" fmla="*/ 450056 w 2671762"/>
              <a:gd name="connsiteY6" fmla="*/ 395288 h 1512094"/>
              <a:gd name="connsiteX7" fmla="*/ 776287 w 2671762"/>
              <a:gd name="connsiteY7" fmla="*/ 361950 h 1512094"/>
              <a:gd name="connsiteX8" fmla="*/ 1119187 w 2671762"/>
              <a:gd name="connsiteY8" fmla="*/ 330994 h 1512094"/>
              <a:gd name="connsiteX9" fmla="*/ 1323975 w 2671762"/>
              <a:gd name="connsiteY9" fmla="*/ 314325 h 1512094"/>
              <a:gd name="connsiteX10" fmla="*/ 1535906 w 2671762"/>
              <a:gd name="connsiteY10" fmla="*/ 285750 h 1512094"/>
              <a:gd name="connsiteX11" fmla="*/ 1919287 w 2671762"/>
              <a:gd name="connsiteY11" fmla="*/ 233363 h 1512094"/>
              <a:gd name="connsiteX12" fmla="*/ 2155031 w 2671762"/>
              <a:gd name="connsiteY12" fmla="*/ 200025 h 1512094"/>
              <a:gd name="connsiteX13" fmla="*/ 2214562 w 2671762"/>
              <a:gd name="connsiteY13" fmla="*/ 200025 h 1512094"/>
              <a:gd name="connsiteX14" fmla="*/ 2250281 w 2671762"/>
              <a:gd name="connsiteY14" fmla="*/ 204788 h 1512094"/>
              <a:gd name="connsiteX15" fmla="*/ 2269331 w 2671762"/>
              <a:gd name="connsiteY15" fmla="*/ 214313 h 1512094"/>
              <a:gd name="connsiteX16" fmla="*/ 2283619 w 2671762"/>
              <a:gd name="connsiteY16" fmla="*/ 228600 h 1512094"/>
              <a:gd name="connsiteX17" fmla="*/ 2290762 w 2671762"/>
              <a:gd name="connsiteY17" fmla="*/ 242888 h 1512094"/>
              <a:gd name="connsiteX18" fmla="*/ 2297906 w 2671762"/>
              <a:gd name="connsiteY18" fmla="*/ 264319 h 1512094"/>
              <a:gd name="connsiteX19" fmla="*/ 2297906 w 2671762"/>
              <a:gd name="connsiteY19" fmla="*/ 295275 h 1512094"/>
              <a:gd name="connsiteX20" fmla="*/ 2231231 w 2671762"/>
              <a:gd name="connsiteY20" fmla="*/ 681038 h 1512094"/>
              <a:gd name="connsiteX21" fmla="*/ 2195512 w 2671762"/>
              <a:gd name="connsiteY21" fmla="*/ 790575 h 1512094"/>
              <a:gd name="connsiteX22" fmla="*/ 2121694 w 2671762"/>
              <a:gd name="connsiteY22" fmla="*/ 1266825 h 1512094"/>
              <a:gd name="connsiteX23" fmla="*/ 2057400 w 2671762"/>
              <a:gd name="connsiteY23" fmla="*/ 1421607 h 1512094"/>
              <a:gd name="connsiteX24" fmla="*/ 2109787 w 2671762"/>
              <a:gd name="connsiteY24" fmla="*/ 1469232 h 1512094"/>
              <a:gd name="connsiteX25" fmla="*/ 2152650 w 2671762"/>
              <a:gd name="connsiteY25" fmla="*/ 1493044 h 1512094"/>
              <a:gd name="connsiteX26" fmla="*/ 2185987 w 2671762"/>
              <a:gd name="connsiteY26" fmla="*/ 1507332 h 1512094"/>
              <a:gd name="connsiteX27" fmla="*/ 2212181 w 2671762"/>
              <a:gd name="connsiteY27" fmla="*/ 1512094 h 1512094"/>
              <a:gd name="connsiteX28" fmla="*/ 2240756 w 2671762"/>
              <a:gd name="connsiteY28" fmla="*/ 1497807 h 1512094"/>
              <a:gd name="connsiteX29" fmla="*/ 2274094 w 2671762"/>
              <a:gd name="connsiteY29" fmla="*/ 1469232 h 1512094"/>
              <a:gd name="connsiteX30" fmla="*/ 2286000 w 2671762"/>
              <a:gd name="connsiteY30" fmla="*/ 1445419 h 1512094"/>
              <a:gd name="connsiteX31" fmla="*/ 2343150 w 2671762"/>
              <a:gd name="connsiteY31" fmla="*/ 1197769 h 1512094"/>
              <a:gd name="connsiteX32" fmla="*/ 2440781 w 2671762"/>
              <a:gd name="connsiteY32" fmla="*/ 835819 h 1512094"/>
              <a:gd name="connsiteX33" fmla="*/ 2547937 w 2671762"/>
              <a:gd name="connsiteY33" fmla="*/ 433388 h 1512094"/>
              <a:gd name="connsiteX34" fmla="*/ 2571750 w 2671762"/>
              <a:gd name="connsiteY34" fmla="*/ 354807 h 1512094"/>
              <a:gd name="connsiteX35" fmla="*/ 2588419 w 2671762"/>
              <a:gd name="connsiteY35" fmla="*/ 340519 h 1512094"/>
              <a:gd name="connsiteX36" fmla="*/ 2626519 w 2671762"/>
              <a:gd name="connsiteY36" fmla="*/ 314325 h 1512094"/>
              <a:gd name="connsiteX37" fmla="*/ 2645569 w 2671762"/>
              <a:gd name="connsiteY37" fmla="*/ 295275 h 1512094"/>
              <a:gd name="connsiteX38" fmla="*/ 2662237 w 2671762"/>
              <a:gd name="connsiteY38" fmla="*/ 271463 h 1512094"/>
              <a:gd name="connsiteX39" fmla="*/ 2669381 w 2671762"/>
              <a:gd name="connsiteY39" fmla="*/ 242888 h 1512094"/>
              <a:gd name="connsiteX40" fmla="*/ 2671762 w 2671762"/>
              <a:gd name="connsiteY40" fmla="*/ 216694 h 1512094"/>
              <a:gd name="connsiteX41" fmla="*/ 2664619 w 2671762"/>
              <a:gd name="connsiteY41" fmla="*/ 190500 h 1512094"/>
              <a:gd name="connsiteX42" fmla="*/ 2643187 w 2671762"/>
              <a:gd name="connsiteY42" fmla="*/ 169069 h 1512094"/>
              <a:gd name="connsiteX43" fmla="*/ 2557462 w 2671762"/>
              <a:gd name="connsiteY43" fmla="*/ 121444 h 1512094"/>
              <a:gd name="connsiteX44" fmla="*/ 2400300 w 2671762"/>
              <a:gd name="connsiteY44" fmla="*/ 45244 h 1512094"/>
              <a:gd name="connsiteX45" fmla="*/ 2297906 w 2671762"/>
              <a:gd name="connsiteY45" fmla="*/ 0 h 1512094"/>
              <a:gd name="connsiteX46" fmla="*/ 2278856 w 2671762"/>
              <a:gd name="connsiteY46" fmla="*/ 0 h 1512094"/>
              <a:gd name="connsiteX47" fmla="*/ 2195512 w 2671762"/>
              <a:gd name="connsiteY47" fmla="*/ 40482 h 1512094"/>
              <a:gd name="connsiteX48" fmla="*/ 2043112 w 2671762"/>
              <a:gd name="connsiteY48" fmla="*/ 57150 h 1512094"/>
              <a:gd name="connsiteX49" fmla="*/ 1393031 w 2671762"/>
              <a:gd name="connsiteY49" fmla="*/ 126207 h 1512094"/>
              <a:gd name="connsiteX50" fmla="*/ 1062037 w 2671762"/>
              <a:gd name="connsiteY50" fmla="*/ 173832 h 1512094"/>
              <a:gd name="connsiteX51" fmla="*/ 954881 w 2671762"/>
              <a:gd name="connsiteY51" fmla="*/ 185738 h 15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71762" h="1512094">
                <a:moveTo>
                  <a:pt x="954881" y="185738"/>
                </a:moveTo>
                <a:lnTo>
                  <a:pt x="423862" y="235744"/>
                </a:lnTo>
                <a:lnTo>
                  <a:pt x="164306" y="264319"/>
                </a:lnTo>
                <a:lnTo>
                  <a:pt x="80962" y="273844"/>
                </a:lnTo>
                <a:lnTo>
                  <a:pt x="0" y="335757"/>
                </a:lnTo>
                <a:lnTo>
                  <a:pt x="180975" y="421482"/>
                </a:lnTo>
                <a:lnTo>
                  <a:pt x="450056" y="395288"/>
                </a:lnTo>
                <a:lnTo>
                  <a:pt x="776287" y="361950"/>
                </a:lnTo>
                <a:lnTo>
                  <a:pt x="1119187" y="330994"/>
                </a:lnTo>
                <a:lnTo>
                  <a:pt x="1323975" y="314325"/>
                </a:lnTo>
                <a:lnTo>
                  <a:pt x="1535906" y="285750"/>
                </a:lnTo>
                <a:lnTo>
                  <a:pt x="1919287" y="233363"/>
                </a:lnTo>
                <a:lnTo>
                  <a:pt x="2155031" y="200025"/>
                </a:lnTo>
                <a:lnTo>
                  <a:pt x="2214562" y="200025"/>
                </a:lnTo>
                <a:lnTo>
                  <a:pt x="2250281" y="204788"/>
                </a:lnTo>
                <a:lnTo>
                  <a:pt x="2269331" y="214313"/>
                </a:lnTo>
                <a:lnTo>
                  <a:pt x="2283619" y="228600"/>
                </a:lnTo>
                <a:lnTo>
                  <a:pt x="2290762" y="242888"/>
                </a:lnTo>
                <a:lnTo>
                  <a:pt x="2297906" y="264319"/>
                </a:lnTo>
                <a:lnTo>
                  <a:pt x="2297906" y="295275"/>
                </a:lnTo>
                <a:lnTo>
                  <a:pt x="2231231" y="681038"/>
                </a:lnTo>
                <a:lnTo>
                  <a:pt x="2195512" y="790575"/>
                </a:lnTo>
                <a:lnTo>
                  <a:pt x="2121694" y="1266825"/>
                </a:lnTo>
                <a:lnTo>
                  <a:pt x="2057400" y="1421607"/>
                </a:lnTo>
                <a:lnTo>
                  <a:pt x="2109787" y="1469232"/>
                </a:lnTo>
                <a:lnTo>
                  <a:pt x="2152650" y="1493044"/>
                </a:lnTo>
                <a:lnTo>
                  <a:pt x="2185987" y="1507332"/>
                </a:lnTo>
                <a:lnTo>
                  <a:pt x="2212181" y="1512094"/>
                </a:lnTo>
                <a:lnTo>
                  <a:pt x="2240756" y="1497807"/>
                </a:lnTo>
                <a:lnTo>
                  <a:pt x="2274094" y="1469232"/>
                </a:lnTo>
                <a:lnTo>
                  <a:pt x="2286000" y="1445419"/>
                </a:lnTo>
                <a:lnTo>
                  <a:pt x="2343150" y="1197769"/>
                </a:lnTo>
                <a:lnTo>
                  <a:pt x="2440781" y="835819"/>
                </a:lnTo>
                <a:lnTo>
                  <a:pt x="2547937" y="433388"/>
                </a:lnTo>
                <a:lnTo>
                  <a:pt x="2571750" y="354807"/>
                </a:lnTo>
                <a:lnTo>
                  <a:pt x="2588419" y="340519"/>
                </a:lnTo>
                <a:lnTo>
                  <a:pt x="2626519" y="314325"/>
                </a:lnTo>
                <a:lnTo>
                  <a:pt x="2645569" y="295275"/>
                </a:lnTo>
                <a:lnTo>
                  <a:pt x="2662237" y="271463"/>
                </a:lnTo>
                <a:lnTo>
                  <a:pt x="2669381" y="242888"/>
                </a:lnTo>
                <a:lnTo>
                  <a:pt x="2671762" y="216694"/>
                </a:lnTo>
                <a:lnTo>
                  <a:pt x="2664619" y="190500"/>
                </a:lnTo>
                <a:lnTo>
                  <a:pt x="2643187" y="169069"/>
                </a:lnTo>
                <a:lnTo>
                  <a:pt x="2557462" y="121444"/>
                </a:lnTo>
                <a:lnTo>
                  <a:pt x="2400300" y="45244"/>
                </a:lnTo>
                <a:lnTo>
                  <a:pt x="2297906" y="0"/>
                </a:lnTo>
                <a:lnTo>
                  <a:pt x="2278856" y="0"/>
                </a:lnTo>
                <a:lnTo>
                  <a:pt x="2195512" y="40482"/>
                </a:lnTo>
                <a:lnTo>
                  <a:pt x="2043112" y="57150"/>
                </a:lnTo>
                <a:lnTo>
                  <a:pt x="1393031" y="126207"/>
                </a:lnTo>
                <a:lnTo>
                  <a:pt x="1062037" y="173832"/>
                </a:lnTo>
                <a:lnTo>
                  <a:pt x="954881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DF8E7E1-489D-4663-A5E0-2F5AC5B02ACE}"/>
              </a:ext>
            </a:extLst>
          </p:cNvPr>
          <p:cNvSpPr/>
          <p:nvPr/>
        </p:nvSpPr>
        <p:spPr>
          <a:xfrm>
            <a:off x="5927726" y="3005138"/>
            <a:ext cx="385763" cy="1898650"/>
          </a:xfrm>
          <a:custGeom>
            <a:avLst/>
            <a:gdLst>
              <a:gd name="connsiteX0" fmla="*/ 381000 w 386443"/>
              <a:gd name="connsiteY0" fmla="*/ 389164 h 1899557"/>
              <a:gd name="connsiteX1" fmla="*/ 372836 w 386443"/>
              <a:gd name="connsiteY1" fmla="*/ 201386 h 1899557"/>
              <a:gd name="connsiteX2" fmla="*/ 364672 w 386443"/>
              <a:gd name="connsiteY2" fmla="*/ 138793 h 1899557"/>
              <a:gd name="connsiteX3" fmla="*/ 312965 w 386443"/>
              <a:gd name="connsiteY3" fmla="*/ 81643 h 1899557"/>
              <a:gd name="connsiteX4" fmla="*/ 242208 w 386443"/>
              <a:gd name="connsiteY4" fmla="*/ 16329 h 1899557"/>
              <a:gd name="connsiteX5" fmla="*/ 0 w 386443"/>
              <a:gd name="connsiteY5" fmla="*/ 0 h 1899557"/>
              <a:gd name="connsiteX6" fmla="*/ 62593 w 386443"/>
              <a:gd name="connsiteY6" fmla="*/ 125186 h 1899557"/>
              <a:gd name="connsiteX7" fmla="*/ 95250 w 386443"/>
              <a:gd name="connsiteY7" fmla="*/ 187779 h 1899557"/>
              <a:gd name="connsiteX8" fmla="*/ 117022 w 386443"/>
              <a:gd name="connsiteY8" fmla="*/ 258536 h 1899557"/>
              <a:gd name="connsiteX9" fmla="*/ 133350 w 386443"/>
              <a:gd name="connsiteY9" fmla="*/ 340179 h 1899557"/>
              <a:gd name="connsiteX10" fmla="*/ 138793 w 386443"/>
              <a:gd name="connsiteY10" fmla="*/ 421822 h 1899557"/>
              <a:gd name="connsiteX11" fmla="*/ 138793 w 386443"/>
              <a:gd name="connsiteY11" fmla="*/ 740229 h 1899557"/>
              <a:gd name="connsiteX12" fmla="*/ 138793 w 386443"/>
              <a:gd name="connsiteY12" fmla="*/ 1235529 h 1899557"/>
              <a:gd name="connsiteX13" fmla="*/ 136072 w 386443"/>
              <a:gd name="connsiteY13" fmla="*/ 1845129 h 1899557"/>
              <a:gd name="connsiteX14" fmla="*/ 253093 w 386443"/>
              <a:gd name="connsiteY14" fmla="*/ 1899557 h 1899557"/>
              <a:gd name="connsiteX15" fmla="*/ 383722 w 386443"/>
              <a:gd name="connsiteY15" fmla="*/ 1804307 h 1899557"/>
              <a:gd name="connsiteX16" fmla="*/ 383722 w 386443"/>
              <a:gd name="connsiteY16" fmla="*/ 1230086 h 1899557"/>
              <a:gd name="connsiteX17" fmla="*/ 383722 w 386443"/>
              <a:gd name="connsiteY17" fmla="*/ 751114 h 1899557"/>
              <a:gd name="connsiteX18" fmla="*/ 386443 w 386443"/>
              <a:gd name="connsiteY18" fmla="*/ 615043 h 1899557"/>
              <a:gd name="connsiteX19" fmla="*/ 381000 w 386443"/>
              <a:gd name="connsiteY19" fmla="*/ 389164 h 189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6443" h="1899557">
                <a:moveTo>
                  <a:pt x="381000" y="389164"/>
                </a:moveTo>
                <a:lnTo>
                  <a:pt x="372836" y="201386"/>
                </a:lnTo>
                <a:lnTo>
                  <a:pt x="364672" y="138793"/>
                </a:lnTo>
                <a:lnTo>
                  <a:pt x="312965" y="81643"/>
                </a:lnTo>
                <a:lnTo>
                  <a:pt x="242208" y="16329"/>
                </a:lnTo>
                <a:lnTo>
                  <a:pt x="0" y="0"/>
                </a:lnTo>
                <a:lnTo>
                  <a:pt x="62593" y="125186"/>
                </a:lnTo>
                <a:lnTo>
                  <a:pt x="95250" y="187779"/>
                </a:lnTo>
                <a:lnTo>
                  <a:pt x="117022" y="258536"/>
                </a:lnTo>
                <a:lnTo>
                  <a:pt x="133350" y="340179"/>
                </a:lnTo>
                <a:lnTo>
                  <a:pt x="138793" y="421822"/>
                </a:lnTo>
                <a:lnTo>
                  <a:pt x="138793" y="740229"/>
                </a:lnTo>
                <a:lnTo>
                  <a:pt x="138793" y="1235529"/>
                </a:lnTo>
                <a:lnTo>
                  <a:pt x="136072" y="1845129"/>
                </a:lnTo>
                <a:lnTo>
                  <a:pt x="253093" y="1899557"/>
                </a:lnTo>
                <a:lnTo>
                  <a:pt x="383722" y="1804307"/>
                </a:lnTo>
                <a:lnTo>
                  <a:pt x="383722" y="1230086"/>
                </a:lnTo>
                <a:lnTo>
                  <a:pt x="383722" y="751114"/>
                </a:lnTo>
                <a:lnTo>
                  <a:pt x="386443" y="615043"/>
                </a:lnTo>
                <a:lnTo>
                  <a:pt x="381000" y="3891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E209865-F4B8-4A5F-82BE-8BF46E3CCEF3}"/>
              </a:ext>
            </a:extLst>
          </p:cNvPr>
          <p:cNvSpPr/>
          <p:nvPr/>
        </p:nvSpPr>
        <p:spPr>
          <a:xfrm>
            <a:off x="5084764" y="4062413"/>
            <a:ext cx="2225675" cy="374650"/>
          </a:xfrm>
          <a:custGeom>
            <a:avLst/>
            <a:gdLst>
              <a:gd name="connsiteX0" fmla="*/ 854869 w 2226469"/>
              <a:gd name="connsiteY0" fmla="*/ 142875 h 373856"/>
              <a:gd name="connsiteX1" fmla="*/ 495300 w 2226469"/>
              <a:gd name="connsiteY1" fmla="*/ 176212 h 373856"/>
              <a:gd name="connsiteX2" fmla="*/ 178594 w 2226469"/>
              <a:gd name="connsiteY2" fmla="*/ 192881 h 373856"/>
              <a:gd name="connsiteX3" fmla="*/ 116681 w 2226469"/>
              <a:gd name="connsiteY3" fmla="*/ 200025 h 373856"/>
              <a:gd name="connsiteX4" fmla="*/ 0 w 2226469"/>
              <a:gd name="connsiteY4" fmla="*/ 261937 h 373856"/>
              <a:gd name="connsiteX5" fmla="*/ 173831 w 2226469"/>
              <a:gd name="connsiteY5" fmla="*/ 373856 h 373856"/>
              <a:gd name="connsiteX6" fmla="*/ 464344 w 2226469"/>
              <a:gd name="connsiteY6" fmla="*/ 357187 h 373856"/>
              <a:gd name="connsiteX7" fmla="*/ 842962 w 2226469"/>
              <a:gd name="connsiteY7" fmla="*/ 323850 h 373856"/>
              <a:gd name="connsiteX8" fmla="*/ 1009650 w 2226469"/>
              <a:gd name="connsiteY8" fmla="*/ 304800 h 373856"/>
              <a:gd name="connsiteX9" fmla="*/ 1228725 w 2226469"/>
              <a:gd name="connsiteY9" fmla="*/ 285750 h 373856"/>
              <a:gd name="connsiteX10" fmla="*/ 1547812 w 2226469"/>
              <a:gd name="connsiteY10" fmla="*/ 261937 h 373856"/>
              <a:gd name="connsiteX11" fmla="*/ 1888331 w 2226469"/>
              <a:gd name="connsiteY11" fmla="*/ 230981 h 373856"/>
              <a:gd name="connsiteX12" fmla="*/ 2105025 w 2226469"/>
              <a:gd name="connsiteY12" fmla="*/ 211931 h 373856"/>
              <a:gd name="connsiteX13" fmla="*/ 2226469 w 2226469"/>
              <a:gd name="connsiteY13" fmla="*/ 183356 h 373856"/>
              <a:gd name="connsiteX14" fmla="*/ 2124075 w 2226469"/>
              <a:gd name="connsiteY14" fmla="*/ 83343 h 373856"/>
              <a:gd name="connsiteX15" fmla="*/ 2043112 w 2226469"/>
              <a:gd name="connsiteY15" fmla="*/ 33337 h 373856"/>
              <a:gd name="connsiteX16" fmla="*/ 1990725 w 2226469"/>
              <a:gd name="connsiteY16" fmla="*/ 11906 h 373856"/>
              <a:gd name="connsiteX17" fmla="*/ 1955006 w 2226469"/>
              <a:gd name="connsiteY17" fmla="*/ 0 h 373856"/>
              <a:gd name="connsiteX18" fmla="*/ 1914525 w 2226469"/>
              <a:gd name="connsiteY18" fmla="*/ 0 h 373856"/>
              <a:gd name="connsiteX19" fmla="*/ 1878806 w 2226469"/>
              <a:gd name="connsiteY19" fmla="*/ 14287 h 373856"/>
              <a:gd name="connsiteX20" fmla="*/ 1535906 w 2226469"/>
              <a:gd name="connsiteY20" fmla="*/ 64293 h 373856"/>
              <a:gd name="connsiteX21" fmla="*/ 1197769 w 2226469"/>
              <a:gd name="connsiteY21" fmla="*/ 107156 h 373856"/>
              <a:gd name="connsiteX22" fmla="*/ 854869 w 2226469"/>
              <a:gd name="connsiteY22" fmla="*/ 142875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26469" h="373856">
                <a:moveTo>
                  <a:pt x="854869" y="142875"/>
                </a:moveTo>
                <a:lnTo>
                  <a:pt x="495300" y="176212"/>
                </a:lnTo>
                <a:lnTo>
                  <a:pt x="178594" y="192881"/>
                </a:lnTo>
                <a:lnTo>
                  <a:pt x="116681" y="200025"/>
                </a:lnTo>
                <a:lnTo>
                  <a:pt x="0" y="261937"/>
                </a:lnTo>
                <a:lnTo>
                  <a:pt x="173831" y="373856"/>
                </a:lnTo>
                <a:lnTo>
                  <a:pt x="464344" y="357187"/>
                </a:lnTo>
                <a:lnTo>
                  <a:pt x="842962" y="323850"/>
                </a:lnTo>
                <a:lnTo>
                  <a:pt x="1009650" y="304800"/>
                </a:lnTo>
                <a:lnTo>
                  <a:pt x="1228725" y="285750"/>
                </a:lnTo>
                <a:lnTo>
                  <a:pt x="1547812" y="261937"/>
                </a:lnTo>
                <a:lnTo>
                  <a:pt x="1888331" y="230981"/>
                </a:lnTo>
                <a:lnTo>
                  <a:pt x="2105025" y="211931"/>
                </a:lnTo>
                <a:lnTo>
                  <a:pt x="2226469" y="183356"/>
                </a:lnTo>
                <a:lnTo>
                  <a:pt x="2124075" y="83343"/>
                </a:lnTo>
                <a:lnTo>
                  <a:pt x="2043112" y="33337"/>
                </a:lnTo>
                <a:lnTo>
                  <a:pt x="1990725" y="11906"/>
                </a:lnTo>
                <a:lnTo>
                  <a:pt x="1955006" y="0"/>
                </a:lnTo>
                <a:lnTo>
                  <a:pt x="1914525" y="0"/>
                </a:lnTo>
                <a:lnTo>
                  <a:pt x="1878806" y="14287"/>
                </a:lnTo>
                <a:lnTo>
                  <a:pt x="1535906" y="64293"/>
                </a:lnTo>
                <a:lnTo>
                  <a:pt x="1197769" y="107156"/>
                </a:lnTo>
                <a:lnTo>
                  <a:pt x="854869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384E076-CD7A-438D-9700-03A2417DF998}"/>
              </a:ext>
            </a:extLst>
          </p:cNvPr>
          <p:cNvSpPr/>
          <p:nvPr/>
        </p:nvSpPr>
        <p:spPr>
          <a:xfrm>
            <a:off x="5211763" y="4725988"/>
            <a:ext cx="1987550" cy="336550"/>
          </a:xfrm>
          <a:custGeom>
            <a:avLst/>
            <a:gdLst>
              <a:gd name="connsiteX0" fmla="*/ 585788 w 1985963"/>
              <a:gd name="connsiteY0" fmla="*/ 121444 h 335757"/>
              <a:gd name="connsiteX1" fmla="*/ 271463 w 1985963"/>
              <a:gd name="connsiteY1" fmla="*/ 157163 h 335757"/>
              <a:gd name="connsiteX2" fmla="*/ 100013 w 1985963"/>
              <a:gd name="connsiteY2" fmla="*/ 180975 h 335757"/>
              <a:gd name="connsiteX3" fmla="*/ 0 w 1985963"/>
              <a:gd name="connsiteY3" fmla="*/ 235744 h 335757"/>
              <a:gd name="connsiteX4" fmla="*/ 147638 w 1985963"/>
              <a:gd name="connsiteY4" fmla="*/ 335757 h 335757"/>
              <a:gd name="connsiteX5" fmla="*/ 323850 w 1985963"/>
              <a:gd name="connsiteY5" fmla="*/ 319088 h 335757"/>
              <a:gd name="connsiteX6" fmla="*/ 659607 w 1985963"/>
              <a:gd name="connsiteY6" fmla="*/ 285750 h 335757"/>
              <a:gd name="connsiteX7" fmla="*/ 1016794 w 1985963"/>
              <a:gd name="connsiteY7" fmla="*/ 254794 h 335757"/>
              <a:gd name="connsiteX8" fmla="*/ 1321594 w 1985963"/>
              <a:gd name="connsiteY8" fmla="*/ 223838 h 335757"/>
              <a:gd name="connsiteX9" fmla="*/ 1714500 w 1985963"/>
              <a:gd name="connsiteY9" fmla="*/ 188119 h 335757"/>
              <a:gd name="connsiteX10" fmla="*/ 1876425 w 1985963"/>
              <a:gd name="connsiteY10" fmla="*/ 164307 h 335757"/>
              <a:gd name="connsiteX11" fmla="*/ 1985963 w 1985963"/>
              <a:gd name="connsiteY11" fmla="*/ 119063 h 335757"/>
              <a:gd name="connsiteX12" fmla="*/ 1885950 w 1985963"/>
              <a:gd name="connsiteY12" fmla="*/ 0 h 335757"/>
              <a:gd name="connsiteX13" fmla="*/ 1066800 w 1985963"/>
              <a:gd name="connsiteY13" fmla="*/ 71438 h 335757"/>
              <a:gd name="connsiteX14" fmla="*/ 585788 w 1985963"/>
              <a:gd name="connsiteY14" fmla="*/ 121444 h 3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5963" h="335757">
                <a:moveTo>
                  <a:pt x="585788" y="121444"/>
                </a:moveTo>
                <a:lnTo>
                  <a:pt x="271463" y="157163"/>
                </a:lnTo>
                <a:lnTo>
                  <a:pt x="100013" y="180975"/>
                </a:lnTo>
                <a:lnTo>
                  <a:pt x="0" y="235744"/>
                </a:lnTo>
                <a:lnTo>
                  <a:pt x="147638" y="335757"/>
                </a:lnTo>
                <a:lnTo>
                  <a:pt x="323850" y="319088"/>
                </a:lnTo>
                <a:lnTo>
                  <a:pt x="659607" y="285750"/>
                </a:lnTo>
                <a:lnTo>
                  <a:pt x="1016794" y="254794"/>
                </a:lnTo>
                <a:lnTo>
                  <a:pt x="1321594" y="223838"/>
                </a:lnTo>
                <a:lnTo>
                  <a:pt x="1714500" y="188119"/>
                </a:lnTo>
                <a:lnTo>
                  <a:pt x="1876425" y="164307"/>
                </a:lnTo>
                <a:lnTo>
                  <a:pt x="1985963" y="119063"/>
                </a:lnTo>
                <a:lnTo>
                  <a:pt x="1885950" y="0"/>
                </a:lnTo>
                <a:lnTo>
                  <a:pt x="1066800" y="71438"/>
                </a:lnTo>
                <a:lnTo>
                  <a:pt x="585788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6135D0-9D89-4862-AD7A-257F6B69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45" y="1273260"/>
            <a:ext cx="4669941" cy="48894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3BD0286-1ABC-416C-8816-53D43D66B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364" y="1308100"/>
            <a:ext cx="4669941" cy="489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5" grpId="0" animBg="1"/>
      <p:bldP spid="26" grpId="0" animBg="1"/>
      <p:bldP spid="10" grpId="0" animBg="1"/>
      <p:bldP spid="13" grpId="0" animBg="1"/>
      <p:bldP spid="15" grpId="0" animBg="1"/>
      <p:bldP spid="17" grpId="0" animBg="1"/>
      <p:bldP spid="24" grpId="0" animBg="1"/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33FD01-4658-4AFB-8705-1484D7FA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984292"/>
            <a:ext cx="4669941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5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A13F7157-7DCD-42AA-89B4-94369868F6E5}"/>
              </a:ext>
            </a:extLst>
          </p:cNvPr>
          <p:cNvSpPr/>
          <p:nvPr/>
        </p:nvSpPr>
        <p:spPr>
          <a:xfrm>
            <a:off x="4081463" y="1484313"/>
            <a:ext cx="1700212" cy="1593850"/>
          </a:xfrm>
          <a:custGeom>
            <a:avLst/>
            <a:gdLst>
              <a:gd name="connsiteX0" fmla="*/ 1288256 w 1700212"/>
              <a:gd name="connsiteY0" fmla="*/ 723900 h 1595437"/>
              <a:gd name="connsiteX1" fmla="*/ 1433512 w 1700212"/>
              <a:gd name="connsiteY1" fmla="*/ 583406 h 1595437"/>
              <a:gd name="connsiteX2" fmla="*/ 1514475 w 1700212"/>
              <a:gd name="connsiteY2" fmla="*/ 500062 h 1595437"/>
              <a:gd name="connsiteX3" fmla="*/ 1609725 w 1700212"/>
              <a:gd name="connsiteY3" fmla="*/ 383381 h 1595437"/>
              <a:gd name="connsiteX4" fmla="*/ 1652587 w 1700212"/>
              <a:gd name="connsiteY4" fmla="*/ 342900 h 1595437"/>
              <a:gd name="connsiteX5" fmla="*/ 1681162 w 1700212"/>
              <a:gd name="connsiteY5" fmla="*/ 309562 h 1595437"/>
              <a:gd name="connsiteX6" fmla="*/ 1697831 w 1700212"/>
              <a:gd name="connsiteY6" fmla="*/ 278606 h 1595437"/>
              <a:gd name="connsiteX7" fmla="*/ 1700212 w 1700212"/>
              <a:gd name="connsiteY7" fmla="*/ 254794 h 1595437"/>
              <a:gd name="connsiteX8" fmla="*/ 1695450 w 1700212"/>
              <a:gd name="connsiteY8" fmla="*/ 221456 h 1595437"/>
              <a:gd name="connsiteX9" fmla="*/ 1681162 w 1700212"/>
              <a:gd name="connsiteY9" fmla="*/ 190500 h 1595437"/>
              <a:gd name="connsiteX10" fmla="*/ 1654968 w 1700212"/>
              <a:gd name="connsiteY10" fmla="*/ 166687 h 1595437"/>
              <a:gd name="connsiteX11" fmla="*/ 1600200 w 1700212"/>
              <a:gd name="connsiteY11" fmla="*/ 133350 h 1595437"/>
              <a:gd name="connsiteX12" fmla="*/ 1500187 w 1700212"/>
              <a:gd name="connsiteY12" fmla="*/ 80962 h 1595437"/>
              <a:gd name="connsiteX13" fmla="*/ 1445418 w 1700212"/>
              <a:gd name="connsiteY13" fmla="*/ 59531 h 1595437"/>
              <a:gd name="connsiteX14" fmla="*/ 1354931 w 1700212"/>
              <a:gd name="connsiteY14" fmla="*/ 30956 h 1595437"/>
              <a:gd name="connsiteX15" fmla="*/ 1271587 w 1700212"/>
              <a:gd name="connsiteY15" fmla="*/ 9525 h 1595437"/>
              <a:gd name="connsiteX16" fmla="*/ 1219200 w 1700212"/>
              <a:gd name="connsiteY16" fmla="*/ 0 h 1595437"/>
              <a:gd name="connsiteX17" fmla="*/ 1202531 w 1700212"/>
              <a:gd name="connsiteY17" fmla="*/ 4762 h 1595437"/>
              <a:gd name="connsiteX18" fmla="*/ 1193006 w 1700212"/>
              <a:gd name="connsiteY18" fmla="*/ 21431 h 1595437"/>
              <a:gd name="connsiteX19" fmla="*/ 1195387 w 1700212"/>
              <a:gd name="connsiteY19" fmla="*/ 33337 h 1595437"/>
              <a:gd name="connsiteX20" fmla="*/ 1212056 w 1700212"/>
              <a:gd name="connsiteY20" fmla="*/ 52387 h 1595437"/>
              <a:gd name="connsiteX21" fmla="*/ 1257300 w 1700212"/>
              <a:gd name="connsiteY21" fmla="*/ 88106 h 1595437"/>
              <a:gd name="connsiteX22" fmla="*/ 1293018 w 1700212"/>
              <a:gd name="connsiteY22" fmla="*/ 121444 h 1595437"/>
              <a:gd name="connsiteX23" fmla="*/ 1321593 w 1700212"/>
              <a:gd name="connsiteY23" fmla="*/ 157162 h 1595437"/>
              <a:gd name="connsiteX24" fmla="*/ 1331118 w 1700212"/>
              <a:gd name="connsiteY24" fmla="*/ 183356 h 1595437"/>
              <a:gd name="connsiteX25" fmla="*/ 1333500 w 1700212"/>
              <a:gd name="connsiteY25" fmla="*/ 204787 h 1595437"/>
              <a:gd name="connsiteX26" fmla="*/ 1323975 w 1700212"/>
              <a:gd name="connsiteY26" fmla="*/ 245269 h 1595437"/>
              <a:gd name="connsiteX27" fmla="*/ 1285875 w 1700212"/>
              <a:gd name="connsiteY27" fmla="*/ 323850 h 1595437"/>
              <a:gd name="connsiteX28" fmla="*/ 1176337 w 1700212"/>
              <a:gd name="connsiteY28" fmla="*/ 488156 h 1595437"/>
              <a:gd name="connsiteX29" fmla="*/ 995362 w 1700212"/>
              <a:gd name="connsiteY29" fmla="*/ 716756 h 1595437"/>
              <a:gd name="connsiteX30" fmla="*/ 847725 w 1700212"/>
              <a:gd name="connsiteY30" fmla="*/ 883444 h 1595437"/>
              <a:gd name="connsiteX31" fmla="*/ 614362 w 1700212"/>
              <a:gd name="connsiteY31" fmla="*/ 1100137 h 1595437"/>
              <a:gd name="connsiteX32" fmla="*/ 330993 w 1700212"/>
              <a:gd name="connsiteY32" fmla="*/ 1326356 h 1595437"/>
              <a:gd name="connsiteX33" fmla="*/ 138112 w 1700212"/>
              <a:gd name="connsiteY33" fmla="*/ 1459706 h 1595437"/>
              <a:gd name="connsiteX34" fmla="*/ 28575 w 1700212"/>
              <a:gd name="connsiteY34" fmla="*/ 1538287 h 1595437"/>
              <a:gd name="connsiteX35" fmla="*/ 9525 w 1700212"/>
              <a:gd name="connsiteY35" fmla="*/ 1554956 h 1595437"/>
              <a:gd name="connsiteX36" fmla="*/ 4762 w 1700212"/>
              <a:gd name="connsiteY36" fmla="*/ 1566862 h 1595437"/>
              <a:gd name="connsiteX37" fmla="*/ 0 w 1700212"/>
              <a:gd name="connsiteY37" fmla="*/ 1583531 h 1595437"/>
              <a:gd name="connsiteX38" fmla="*/ 9525 w 1700212"/>
              <a:gd name="connsiteY38" fmla="*/ 1590675 h 1595437"/>
              <a:gd name="connsiteX39" fmla="*/ 54768 w 1700212"/>
              <a:gd name="connsiteY39" fmla="*/ 1595437 h 1595437"/>
              <a:gd name="connsiteX40" fmla="*/ 92868 w 1700212"/>
              <a:gd name="connsiteY40" fmla="*/ 1588294 h 1595437"/>
              <a:gd name="connsiteX41" fmla="*/ 226218 w 1700212"/>
              <a:gd name="connsiteY41" fmla="*/ 1521619 h 1595437"/>
              <a:gd name="connsiteX42" fmla="*/ 435768 w 1700212"/>
              <a:gd name="connsiteY42" fmla="*/ 1407319 h 1595437"/>
              <a:gd name="connsiteX43" fmla="*/ 542925 w 1700212"/>
              <a:gd name="connsiteY43" fmla="*/ 1340644 h 1595437"/>
              <a:gd name="connsiteX44" fmla="*/ 726281 w 1700212"/>
              <a:gd name="connsiteY44" fmla="*/ 1221581 h 1595437"/>
              <a:gd name="connsiteX45" fmla="*/ 869156 w 1700212"/>
              <a:gd name="connsiteY45" fmla="*/ 1104900 h 1595437"/>
              <a:gd name="connsiteX46" fmla="*/ 969168 w 1700212"/>
              <a:gd name="connsiteY46" fmla="*/ 1021556 h 1595437"/>
              <a:gd name="connsiteX47" fmla="*/ 1193006 w 1700212"/>
              <a:gd name="connsiteY47" fmla="*/ 816769 h 1595437"/>
              <a:gd name="connsiteX48" fmla="*/ 1288256 w 1700212"/>
              <a:gd name="connsiteY48" fmla="*/ 723900 h 15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00212" h="1595437">
                <a:moveTo>
                  <a:pt x="1288256" y="723900"/>
                </a:moveTo>
                <a:lnTo>
                  <a:pt x="1433512" y="583406"/>
                </a:lnTo>
                <a:lnTo>
                  <a:pt x="1514475" y="500062"/>
                </a:lnTo>
                <a:lnTo>
                  <a:pt x="1609725" y="383381"/>
                </a:lnTo>
                <a:lnTo>
                  <a:pt x="1652587" y="342900"/>
                </a:lnTo>
                <a:lnTo>
                  <a:pt x="1681162" y="309562"/>
                </a:lnTo>
                <a:lnTo>
                  <a:pt x="1697831" y="278606"/>
                </a:lnTo>
                <a:lnTo>
                  <a:pt x="1700212" y="254794"/>
                </a:lnTo>
                <a:lnTo>
                  <a:pt x="1695450" y="221456"/>
                </a:lnTo>
                <a:lnTo>
                  <a:pt x="1681162" y="190500"/>
                </a:lnTo>
                <a:lnTo>
                  <a:pt x="1654968" y="166687"/>
                </a:lnTo>
                <a:lnTo>
                  <a:pt x="1600200" y="133350"/>
                </a:lnTo>
                <a:lnTo>
                  <a:pt x="1500187" y="80962"/>
                </a:lnTo>
                <a:lnTo>
                  <a:pt x="1445418" y="59531"/>
                </a:lnTo>
                <a:lnTo>
                  <a:pt x="1354931" y="30956"/>
                </a:lnTo>
                <a:lnTo>
                  <a:pt x="1271587" y="9525"/>
                </a:lnTo>
                <a:lnTo>
                  <a:pt x="1219200" y="0"/>
                </a:lnTo>
                <a:lnTo>
                  <a:pt x="1202531" y="4762"/>
                </a:lnTo>
                <a:lnTo>
                  <a:pt x="1193006" y="21431"/>
                </a:lnTo>
                <a:lnTo>
                  <a:pt x="1195387" y="33337"/>
                </a:lnTo>
                <a:lnTo>
                  <a:pt x="1212056" y="52387"/>
                </a:lnTo>
                <a:lnTo>
                  <a:pt x="1257300" y="88106"/>
                </a:lnTo>
                <a:lnTo>
                  <a:pt x="1293018" y="121444"/>
                </a:lnTo>
                <a:lnTo>
                  <a:pt x="1321593" y="157162"/>
                </a:lnTo>
                <a:lnTo>
                  <a:pt x="1331118" y="183356"/>
                </a:lnTo>
                <a:lnTo>
                  <a:pt x="1333500" y="204787"/>
                </a:lnTo>
                <a:lnTo>
                  <a:pt x="1323975" y="245269"/>
                </a:lnTo>
                <a:lnTo>
                  <a:pt x="1285875" y="323850"/>
                </a:lnTo>
                <a:lnTo>
                  <a:pt x="1176337" y="488156"/>
                </a:lnTo>
                <a:lnTo>
                  <a:pt x="995362" y="716756"/>
                </a:lnTo>
                <a:lnTo>
                  <a:pt x="847725" y="883444"/>
                </a:lnTo>
                <a:lnTo>
                  <a:pt x="614362" y="1100137"/>
                </a:lnTo>
                <a:lnTo>
                  <a:pt x="330993" y="1326356"/>
                </a:lnTo>
                <a:lnTo>
                  <a:pt x="138112" y="1459706"/>
                </a:lnTo>
                <a:lnTo>
                  <a:pt x="28575" y="1538287"/>
                </a:lnTo>
                <a:lnTo>
                  <a:pt x="9525" y="1554956"/>
                </a:lnTo>
                <a:lnTo>
                  <a:pt x="4762" y="1566862"/>
                </a:lnTo>
                <a:lnTo>
                  <a:pt x="0" y="1583531"/>
                </a:lnTo>
                <a:lnTo>
                  <a:pt x="9525" y="1590675"/>
                </a:lnTo>
                <a:lnTo>
                  <a:pt x="54768" y="1595437"/>
                </a:lnTo>
                <a:lnTo>
                  <a:pt x="92868" y="1588294"/>
                </a:lnTo>
                <a:lnTo>
                  <a:pt x="226218" y="1521619"/>
                </a:lnTo>
                <a:lnTo>
                  <a:pt x="435768" y="1407319"/>
                </a:lnTo>
                <a:lnTo>
                  <a:pt x="542925" y="1340644"/>
                </a:lnTo>
                <a:lnTo>
                  <a:pt x="726281" y="1221581"/>
                </a:lnTo>
                <a:lnTo>
                  <a:pt x="869156" y="1104900"/>
                </a:lnTo>
                <a:lnTo>
                  <a:pt x="969168" y="1021556"/>
                </a:lnTo>
                <a:lnTo>
                  <a:pt x="1193006" y="816769"/>
                </a:lnTo>
                <a:lnTo>
                  <a:pt x="1288256" y="723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1DAA87-FB33-4A77-BD27-75CEA298C637}"/>
              </a:ext>
            </a:extLst>
          </p:cNvPr>
          <p:cNvSpPr/>
          <p:nvPr/>
        </p:nvSpPr>
        <p:spPr>
          <a:xfrm>
            <a:off x="5503864" y="1617663"/>
            <a:ext cx="1558925" cy="431800"/>
          </a:xfrm>
          <a:custGeom>
            <a:avLst/>
            <a:gdLst>
              <a:gd name="connsiteX0" fmla="*/ 426244 w 1559719"/>
              <a:gd name="connsiteY0" fmla="*/ 228600 h 433387"/>
              <a:gd name="connsiteX1" fmla="*/ 1026319 w 1559719"/>
              <a:gd name="connsiteY1" fmla="*/ 76200 h 433387"/>
              <a:gd name="connsiteX2" fmla="*/ 1123950 w 1559719"/>
              <a:gd name="connsiteY2" fmla="*/ 42862 h 433387"/>
              <a:gd name="connsiteX3" fmla="*/ 1178719 w 1559719"/>
              <a:gd name="connsiteY3" fmla="*/ 14287 h 433387"/>
              <a:gd name="connsiteX4" fmla="*/ 1221581 w 1559719"/>
              <a:gd name="connsiteY4" fmla="*/ 0 h 433387"/>
              <a:gd name="connsiteX5" fmla="*/ 1254919 w 1559719"/>
              <a:gd name="connsiteY5" fmla="*/ 0 h 433387"/>
              <a:gd name="connsiteX6" fmla="*/ 1281112 w 1559719"/>
              <a:gd name="connsiteY6" fmla="*/ 4762 h 433387"/>
              <a:gd name="connsiteX7" fmla="*/ 1347787 w 1559719"/>
              <a:gd name="connsiteY7" fmla="*/ 40481 h 433387"/>
              <a:gd name="connsiteX8" fmla="*/ 1452562 w 1559719"/>
              <a:gd name="connsiteY8" fmla="*/ 111919 h 433387"/>
              <a:gd name="connsiteX9" fmla="*/ 1500187 w 1559719"/>
              <a:gd name="connsiteY9" fmla="*/ 154781 h 433387"/>
              <a:gd name="connsiteX10" fmla="*/ 1550194 w 1559719"/>
              <a:gd name="connsiteY10" fmla="*/ 204787 h 433387"/>
              <a:gd name="connsiteX11" fmla="*/ 1559719 w 1559719"/>
              <a:gd name="connsiteY11" fmla="*/ 228600 h 433387"/>
              <a:gd name="connsiteX12" fmla="*/ 1559719 w 1559719"/>
              <a:gd name="connsiteY12" fmla="*/ 247650 h 433387"/>
              <a:gd name="connsiteX13" fmla="*/ 1543050 w 1559719"/>
              <a:gd name="connsiteY13" fmla="*/ 264319 h 433387"/>
              <a:gd name="connsiteX14" fmla="*/ 1512094 w 1559719"/>
              <a:gd name="connsiteY14" fmla="*/ 266700 h 433387"/>
              <a:gd name="connsiteX15" fmla="*/ 985837 w 1559719"/>
              <a:gd name="connsiteY15" fmla="*/ 269081 h 433387"/>
              <a:gd name="connsiteX16" fmla="*/ 733425 w 1559719"/>
              <a:gd name="connsiteY16" fmla="*/ 314325 h 433387"/>
              <a:gd name="connsiteX17" fmla="*/ 397669 w 1559719"/>
              <a:gd name="connsiteY17" fmla="*/ 381000 h 433387"/>
              <a:gd name="connsiteX18" fmla="*/ 359569 w 1559719"/>
              <a:gd name="connsiteY18" fmla="*/ 392906 h 433387"/>
              <a:gd name="connsiteX19" fmla="*/ 297656 w 1559719"/>
              <a:gd name="connsiteY19" fmla="*/ 414337 h 433387"/>
              <a:gd name="connsiteX20" fmla="*/ 257175 w 1559719"/>
              <a:gd name="connsiteY20" fmla="*/ 428625 h 433387"/>
              <a:gd name="connsiteX21" fmla="*/ 230981 w 1559719"/>
              <a:gd name="connsiteY21" fmla="*/ 433387 h 433387"/>
              <a:gd name="connsiteX22" fmla="*/ 183356 w 1559719"/>
              <a:gd name="connsiteY22" fmla="*/ 433387 h 433387"/>
              <a:gd name="connsiteX23" fmla="*/ 133350 w 1559719"/>
              <a:gd name="connsiteY23" fmla="*/ 416719 h 433387"/>
              <a:gd name="connsiteX24" fmla="*/ 0 w 1559719"/>
              <a:gd name="connsiteY24" fmla="*/ 342900 h 433387"/>
              <a:gd name="connsiteX25" fmla="*/ 123825 w 1559719"/>
              <a:gd name="connsiteY25" fmla="*/ 240506 h 433387"/>
              <a:gd name="connsiteX26" fmla="*/ 204787 w 1559719"/>
              <a:gd name="connsiteY26" fmla="*/ 269081 h 433387"/>
              <a:gd name="connsiteX27" fmla="*/ 233362 w 1559719"/>
              <a:gd name="connsiteY27" fmla="*/ 271462 h 433387"/>
              <a:gd name="connsiteX28" fmla="*/ 297656 w 1559719"/>
              <a:gd name="connsiteY28" fmla="*/ 261937 h 433387"/>
              <a:gd name="connsiteX29" fmla="*/ 426244 w 1559719"/>
              <a:gd name="connsiteY29" fmla="*/ 22860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59719" h="433387">
                <a:moveTo>
                  <a:pt x="426244" y="228600"/>
                </a:moveTo>
                <a:lnTo>
                  <a:pt x="1026319" y="76200"/>
                </a:lnTo>
                <a:lnTo>
                  <a:pt x="1123950" y="42862"/>
                </a:lnTo>
                <a:lnTo>
                  <a:pt x="1178719" y="14287"/>
                </a:lnTo>
                <a:lnTo>
                  <a:pt x="1221581" y="0"/>
                </a:lnTo>
                <a:lnTo>
                  <a:pt x="1254919" y="0"/>
                </a:lnTo>
                <a:lnTo>
                  <a:pt x="1281112" y="4762"/>
                </a:lnTo>
                <a:lnTo>
                  <a:pt x="1347787" y="40481"/>
                </a:lnTo>
                <a:lnTo>
                  <a:pt x="1452562" y="111919"/>
                </a:lnTo>
                <a:lnTo>
                  <a:pt x="1500187" y="154781"/>
                </a:lnTo>
                <a:lnTo>
                  <a:pt x="1550194" y="204787"/>
                </a:lnTo>
                <a:lnTo>
                  <a:pt x="1559719" y="228600"/>
                </a:lnTo>
                <a:lnTo>
                  <a:pt x="1559719" y="247650"/>
                </a:lnTo>
                <a:lnTo>
                  <a:pt x="1543050" y="264319"/>
                </a:lnTo>
                <a:lnTo>
                  <a:pt x="1512094" y="266700"/>
                </a:lnTo>
                <a:lnTo>
                  <a:pt x="985837" y="269081"/>
                </a:lnTo>
                <a:lnTo>
                  <a:pt x="733425" y="314325"/>
                </a:lnTo>
                <a:lnTo>
                  <a:pt x="397669" y="381000"/>
                </a:lnTo>
                <a:lnTo>
                  <a:pt x="359569" y="392906"/>
                </a:lnTo>
                <a:lnTo>
                  <a:pt x="297656" y="414337"/>
                </a:lnTo>
                <a:lnTo>
                  <a:pt x="257175" y="428625"/>
                </a:lnTo>
                <a:lnTo>
                  <a:pt x="230981" y="433387"/>
                </a:lnTo>
                <a:lnTo>
                  <a:pt x="183356" y="433387"/>
                </a:lnTo>
                <a:lnTo>
                  <a:pt x="133350" y="416719"/>
                </a:lnTo>
                <a:lnTo>
                  <a:pt x="0" y="342900"/>
                </a:lnTo>
                <a:lnTo>
                  <a:pt x="123825" y="240506"/>
                </a:lnTo>
                <a:lnTo>
                  <a:pt x="204787" y="269081"/>
                </a:lnTo>
                <a:lnTo>
                  <a:pt x="233362" y="271462"/>
                </a:lnTo>
                <a:lnTo>
                  <a:pt x="297656" y="261937"/>
                </a:lnTo>
                <a:lnTo>
                  <a:pt x="42624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AAA01DD-F1EC-41EA-AFF9-683FF1CEE64C}"/>
              </a:ext>
            </a:extLst>
          </p:cNvPr>
          <p:cNvSpPr/>
          <p:nvPr/>
        </p:nvSpPr>
        <p:spPr>
          <a:xfrm>
            <a:off x="5789613" y="1808163"/>
            <a:ext cx="1250950" cy="1187450"/>
          </a:xfrm>
          <a:custGeom>
            <a:avLst/>
            <a:gdLst>
              <a:gd name="connsiteX0" fmla="*/ 992981 w 1252537"/>
              <a:gd name="connsiteY0" fmla="*/ 264319 h 1188244"/>
              <a:gd name="connsiteX1" fmla="*/ 619125 w 1252537"/>
              <a:gd name="connsiteY1" fmla="*/ 642937 h 1188244"/>
              <a:gd name="connsiteX2" fmla="*/ 109537 w 1252537"/>
              <a:gd name="connsiteY2" fmla="*/ 1169194 h 1188244"/>
              <a:gd name="connsiteX3" fmla="*/ 0 w 1252537"/>
              <a:gd name="connsiteY3" fmla="*/ 1188244 h 1188244"/>
              <a:gd name="connsiteX4" fmla="*/ 47625 w 1252537"/>
              <a:gd name="connsiteY4" fmla="*/ 1104900 h 1188244"/>
              <a:gd name="connsiteX5" fmla="*/ 278606 w 1252537"/>
              <a:gd name="connsiteY5" fmla="*/ 778669 h 1188244"/>
              <a:gd name="connsiteX6" fmla="*/ 538162 w 1252537"/>
              <a:gd name="connsiteY6" fmla="*/ 409575 h 1188244"/>
              <a:gd name="connsiteX7" fmla="*/ 681037 w 1252537"/>
              <a:gd name="connsiteY7" fmla="*/ 214312 h 1188244"/>
              <a:gd name="connsiteX8" fmla="*/ 719137 w 1252537"/>
              <a:gd name="connsiteY8" fmla="*/ 159544 h 1188244"/>
              <a:gd name="connsiteX9" fmla="*/ 733425 w 1252537"/>
              <a:gd name="connsiteY9" fmla="*/ 130969 h 1188244"/>
              <a:gd name="connsiteX10" fmla="*/ 735806 w 1252537"/>
              <a:gd name="connsiteY10" fmla="*/ 107156 h 1188244"/>
              <a:gd name="connsiteX11" fmla="*/ 733425 w 1252537"/>
              <a:gd name="connsiteY11" fmla="*/ 92869 h 1188244"/>
              <a:gd name="connsiteX12" fmla="*/ 723900 w 1252537"/>
              <a:gd name="connsiteY12" fmla="*/ 83344 h 1188244"/>
              <a:gd name="connsiteX13" fmla="*/ 700087 w 1252537"/>
              <a:gd name="connsiteY13" fmla="*/ 76200 h 1188244"/>
              <a:gd name="connsiteX14" fmla="*/ 1073944 w 1252537"/>
              <a:gd name="connsiteY14" fmla="*/ 0 h 1188244"/>
              <a:gd name="connsiteX15" fmla="*/ 1252537 w 1252537"/>
              <a:gd name="connsiteY15" fmla="*/ 73819 h 1188244"/>
              <a:gd name="connsiteX16" fmla="*/ 1190625 w 1252537"/>
              <a:gd name="connsiteY16" fmla="*/ 97631 h 1188244"/>
              <a:gd name="connsiteX17" fmla="*/ 1123950 w 1252537"/>
              <a:gd name="connsiteY17" fmla="*/ 128587 h 1188244"/>
              <a:gd name="connsiteX18" fmla="*/ 1090612 w 1252537"/>
              <a:gd name="connsiteY18" fmla="*/ 152400 h 1188244"/>
              <a:gd name="connsiteX19" fmla="*/ 992981 w 1252537"/>
              <a:gd name="connsiteY19" fmla="*/ 264319 h 118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537" h="1188244">
                <a:moveTo>
                  <a:pt x="992981" y="264319"/>
                </a:moveTo>
                <a:lnTo>
                  <a:pt x="619125" y="642937"/>
                </a:lnTo>
                <a:lnTo>
                  <a:pt x="109537" y="1169194"/>
                </a:lnTo>
                <a:lnTo>
                  <a:pt x="0" y="1188244"/>
                </a:lnTo>
                <a:lnTo>
                  <a:pt x="47625" y="1104900"/>
                </a:lnTo>
                <a:lnTo>
                  <a:pt x="278606" y="778669"/>
                </a:lnTo>
                <a:lnTo>
                  <a:pt x="538162" y="409575"/>
                </a:lnTo>
                <a:lnTo>
                  <a:pt x="681037" y="214312"/>
                </a:lnTo>
                <a:lnTo>
                  <a:pt x="719137" y="159544"/>
                </a:lnTo>
                <a:lnTo>
                  <a:pt x="733425" y="130969"/>
                </a:lnTo>
                <a:lnTo>
                  <a:pt x="735806" y="107156"/>
                </a:lnTo>
                <a:lnTo>
                  <a:pt x="733425" y="92869"/>
                </a:lnTo>
                <a:lnTo>
                  <a:pt x="723900" y="83344"/>
                </a:lnTo>
                <a:lnTo>
                  <a:pt x="700087" y="76200"/>
                </a:lnTo>
                <a:lnTo>
                  <a:pt x="1073944" y="0"/>
                </a:lnTo>
                <a:lnTo>
                  <a:pt x="1252537" y="73819"/>
                </a:lnTo>
                <a:lnTo>
                  <a:pt x="1190625" y="97631"/>
                </a:lnTo>
                <a:lnTo>
                  <a:pt x="1123950" y="128587"/>
                </a:lnTo>
                <a:lnTo>
                  <a:pt x="1090612" y="152400"/>
                </a:lnTo>
                <a:lnTo>
                  <a:pt x="992981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CE0AFAD-C8EE-419B-905D-24278864CC73}"/>
              </a:ext>
            </a:extLst>
          </p:cNvPr>
          <p:cNvSpPr/>
          <p:nvPr/>
        </p:nvSpPr>
        <p:spPr>
          <a:xfrm>
            <a:off x="4794250" y="2689226"/>
            <a:ext cx="2692400" cy="1412875"/>
          </a:xfrm>
          <a:custGeom>
            <a:avLst/>
            <a:gdLst>
              <a:gd name="connsiteX0" fmla="*/ 577829 w 2692565"/>
              <a:gd name="connsiteY0" fmla="*/ 327635 h 1411810"/>
              <a:gd name="connsiteX1" fmla="*/ 1396917 w 2692565"/>
              <a:gd name="connsiteY1" fmla="*/ 205517 h 1411810"/>
              <a:gd name="connsiteX2" fmla="*/ 2272597 w 2692565"/>
              <a:gd name="connsiteY2" fmla="*/ 47656 h 1411810"/>
              <a:gd name="connsiteX3" fmla="*/ 2323231 w 2692565"/>
              <a:gd name="connsiteY3" fmla="*/ 14892 h 1411810"/>
              <a:gd name="connsiteX4" fmla="*/ 2344081 w 2692565"/>
              <a:gd name="connsiteY4" fmla="*/ 2978 h 1411810"/>
              <a:gd name="connsiteX5" fmla="*/ 2367909 w 2692565"/>
              <a:gd name="connsiteY5" fmla="*/ 0 h 1411810"/>
              <a:gd name="connsiteX6" fmla="*/ 2397694 w 2692565"/>
              <a:gd name="connsiteY6" fmla="*/ 2978 h 1411810"/>
              <a:gd name="connsiteX7" fmla="*/ 2478113 w 2692565"/>
              <a:gd name="connsiteY7" fmla="*/ 47656 h 1411810"/>
              <a:gd name="connsiteX8" fmla="*/ 2585339 w 2692565"/>
              <a:gd name="connsiteY8" fmla="*/ 125097 h 1411810"/>
              <a:gd name="connsiteX9" fmla="*/ 2650866 w 2692565"/>
              <a:gd name="connsiteY9" fmla="*/ 181689 h 1411810"/>
              <a:gd name="connsiteX10" fmla="*/ 2674694 w 2692565"/>
              <a:gd name="connsiteY10" fmla="*/ 217431 h 1411810"/>
              <a:gd name="connsiteX11" fmla="*/ 2689587 w 2692565"/>
              <a:gd name="connsiteY11" fmla="*/ 253173 h 1411810"/>
              <a:gd name="connsiteX12" fmla="*/ 2692565 w 2692565"/>
              <a:gd name="connsiteY12" fmla="*/ 277001 h 1411810"/>
              <a:gd name="connsiteX13" fmla="*/ 2683630 w 2692565"/>
              <a:gd name="connsiteY13" fmla="*/ 294872 h 1411810"/>
              <a:gd name="connsiteX14" fmla="*/ 2665759 w 2692565"/>
              <a:gd name="connsiteY14" fmla="*/ 312743 h 1411810"/>
              <a:gd name="connsiteX15" fmla="*/ 2638952 w 2692565"/>
              <a:gd name="connsiteY15" fmla="*/ 324657 h 1411810"/>
              <a:gd name="connsiteX16" fmla="*/ 2615124 w 2692565"/>
              <a:gd name="connsiteY16" fmla="*/ 333592 h 1411810"/>
              <a:gd name="connsiteX17" fmla="*/ 2347059 w 2692565"/>
              <a:gd name="connsiteY17" fmla="*/ 1253949 h 1411810"/>
              <a:gd name="connsiteX18" fmla="*/ 2305360 w 2692565"/>
              <a:gd name="connsiteY18" fmla="*/ 1361175 h 1411810"/>
              <a:gd name="connsiteX19" fmla="*/ 2284511 w 2692565"/>
              <a:gd name="connsiteY19" fmla="*/ 1399896 h 1411810"/>
              <a:gd name="connsiteX20" fmla="*/ 2269618 w 2692565"/>
              <a:gd name="connsiteY20" fmla="*/ 1411810 h 1411810"/>
              <a:gd name="connsiteX21" fmla="*/ 2221962 w 2692565"/>
              <a:gd name="connsiteY21" fmla="*/ 1411810 h 1411810"/>
              <a:gd name="connsiteX22" fmla="*/ 2174306 w 2692565"/>
              <a:gd name="connsiteY22" fmla="*/ 1390960 h 1411810"/>
              <a:gd name="connsiteX23" fmla="*/ 2132607 w 2692565"/>
              <a:gd name="connsiteY23" fmla="*/ 1361175 h 1411810"/>
              <a:gd name="connsiteX24" fmla="*/ 2111758 w 2692565"/>
              <a:gd name="connsiteY24" fmla="*/ 1334369 h 1411810"/>
              <a:gd name="connsiteX25" fmla="*/ 2102822 w 2692565"/>
              <a:gd name="connsiteY25" fmla="*/ 1304584 h 1411810"/>
              <a:gd name="connsiteX26" fmla="*/ 2177285 w 2692565"/>
              <a:gd name="connsiteY26" fmla="*/ 953120 h 1411810"/>
              <a:gd name="connsiteX27" fmla="*/ 2296425 w 2692565"/>
              <a:gd name="connsiteY27" fmla="*/ 375291 h 1411810"/>
              <a:gd name="connsiteX28" fmla="*/ 2302382 w 2692565"/>
              <a:gd name="connsiteY28" fmla="*/ 342528 h 1411810"/>
              <a:gd name="connsiteX29" fmla="*/ 2302382 w 2692565"/>
              <a:gd name="connsiteY29" fmla="*/ 321678 h 1411810"/>
              <a:gd name="connsiteX30" fmla="*/ 2299403 w 2692565"/>
              <a:gd name="connsiteY30" fmla="*/ 303807 h 1411810"/>
              <a:gd name="connsiteX31" fmla="*/ 2287489 w 2692565"/>
              <a:gd name="connsiteY31" fmla="*/ 291893 h 1411810"/>
              <a:gd name="connsiteX32" fmla="*/ 2272597 w 2692565"/>
              <a:gd name="connsiteY32" fmla="*/ 282958 h 1411810"/>
              <a:gd name="connsiteX33" fmla="*/ 2248769 w 2692565"/>
              <a:gd name="connsiteY33" fmla="*/ 274022 h 1411810"/>
              <a:gd name="connsiteX34" fmla="*/ 2213027 w 2692565"/>
              <a:gd name="connsiteY34" fmla="*/ 274022 h 1411810"/>
              <a:gd name="connsiteX35" fmla="*/ 2141543 w 2692565"/>
              <a:gd name="connsiteY35" fmla="*/ 285936 h 1411810"/>
              <a:gd name="connsiteX36" fmla="*/ 1164594 w 2692565"/>
              <a:gd name="connsiteY36" fmla="*/ 422947 h 1411810"/>
              <a:gd name="connsiteX37" fmla="*/ 738668 w 2692565"/>
              <a:gd name="connsiteY37" fmla="*/ 479539 h 1411810"/>
              <a:gd name="connsiteX38" fmla="*/ 449754 w 2692565"/>
              <a:gd name="connsiteY38" fmla="*/ 515281 h 1411810"/>
              <a:gd name="connsiteX39" fmla="*/ 348485 w 2692565"/>
              <a:gd name="connsiteY39" fmla="*/ 533152 h 1411810"/>
              <a:gd name="connsiteX40" fmla="*/ 247216 w 2692565"/>
              <a:gd name="connsiteY40" fmla="*/ 551023 h 1411810"/>
              <a:gd name="connsiteX41" fmla="*/ 166796 w 2692565"/>
              <a:gd name="connsiteY41" fmla="*/ 559958 h 1411810"/>
              <a:gd name="connsiteX42" fmla="*/ 0 w 2692565"/>
              <a:gd name="connsiteY42" fmla="*/ 554001 h 1411810"/>
              <a:gd name="connsiteX43" fmla="*/ 5957 w 2692565"/>
              <a:gd name="connsiteY43" fmla="*/ 408055 h 1411810"/>
              <a:gd name="connsiteX44" fmla="*/ 175732 w 2692565"/>
              <a:gd name="connsiteY44" fmla="*/ 387205 h 1411810"/>
              <a:gd name="connsiteX45" fmla="*/ 577829 w 2692565"/>
              <a:gd name="connsiteY45" fmla="*/ 327635 h 141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92565" h="1411810">
                <a:moveTo>
                  <a:pt x="577829" y="327635"/>
                </a:moveTo>
                <a:lnTo>
                  <a:pt x="1396917" y="205517"/>
                </a:lnTo>
                <a:lnTo>
                  <a:pt x="2272597" y="47656"/>
                </a:lnTo>
                <a:lnTo>
                  <a:pt x="2323231" y="14892"/>
                </a:lnTo>
                <a:lnTo>
                  <a:pt x="2344081" y="2978"/>
                </a:lnTo>
                <a:lnTo>
                  <a:pt x="2367909" y="0"/>
                </a:lnTo>
                <a:lnTo>
                  <a:pt x="2397694" y="2978"/>
                </a:lnTo>
                <a:lnTo>
                  <a:pt x="2478113" y="47656"/>
                </a:lnTo>
                <a:lnTo>
                  <a:pt x="2585339" y="125097"/>
                </a:lnTo>
                <a:lnTo>
                  <a:pt x="2650866" y="181689"/>
                </a:lnTo>
                <a:lnTo>
                  <a:pt x="2674694" y="217431"/>
                </a:lnTo>
                <a:lnTo>
                  <a:pt x="2689587" y="253173"/>
                </a:lnTo>
                <a:lnTo>
                  <a:pt x="2692565" y="277001"/>
                </a:lnTo>
                <a:lnTo>
                  <a:pt x="2683630" y="294872"/>
                </a:lnTo>
                <a:lnTo>
                  <a:pt x="2665759" y="312743"/>
                </a:lnTo>
                <a:lnTo>
                  <a:pt x="2638952" y="324657"/>
                </a:lnTo>
                <a:lnTo>
                  <a:pt x="2615124" y="333592"/>
                </a:lnTo>
                <a:lnTo>
                  <a:pt x="2347059" y="1253949"/>
                </a:lnTo>
                <a:lnTo>
                  <a:pt x="2305360" y="1361175"/>
                </a:lnTo>
                <a:lnTo>
                  <a:pt x="2284511" y="1399896"/>
                </a:lnTo>
                <a:lnTo>
                  <a:pt x="2269618" y="1411810"/>
                </a:lnTo>
                <a:lnTo>
                  <a:pt x="2221962" y="1411810"/>
                </a:lnTo>
                <a:lnTo>
                  <a:pt x="2174306" y="1390960"/>
                </a:lnTo>
                <a:lnTo>
                  <a:pt x="2132607" y="1361175"/>
                </a:lnTo>
                <a:lnTo>
                  <a:pt x="2111758" y="1334369"/>
                </a:lnTo>
                <a:lnTo>
                  <a:pt x="2102822" y="1304584"/>
                </a:lnTo>
                <a:lnTo>
                  <a:pt x="2177285" y="953120"/>
                </a:lnTo>
                <a:lnTo>
                  <a:pt x="2296425" y="375291"/>
                </a:lnTo>
                <a:lnTo>
                  <a:pt x="2302382" y="342528"/>
                </a:lnTo>
                <a:lnTo>
                  <a:pt x="2302382" y="321678"/>
                </a:lnTo>
                <a:lnTo>
                  <a:pt x="2299403" y="303807"/>
                </a:lnTo>
                <a:lnTo>
                  <a:pt x="2287489" y="291893"/>
                </a:lnTo>
                <a:lnTo>
                  <a:pt x="2272597" y="282958"/>
                </a:lnTo>
                <a:lnTo>
                  <a:pt x="2248769" y="274022"/>
                </a:lnTo>
                <a:lnTo>
                  <a:pt x="2213027" y="274022"/>
                </a:lnTo>
                <a:lnTo>
                  <a:pt x="2141543" y="285936"/>
                </a:lnTo>
                <a:lnTo>
                  <a:pt x="1164594" y="422947"/>
                </a:lnTo>
                <a:lnTo>
                  <a:pt x="738668" y="479539"/>
                </a:lnTo>
                <a:lnTo>
                  <a:pt x="449754" y="515281"/>
                </a:lnTo>
                <a:lnTo>
                  <a:pt x="348485" y="533152"/>
                </a:lnTo>
                <a:lnTo>
                  <a:pt x="247216" y="551023"/>
                </a:lnTo>
                <a:lnTo>
                  <a:pt x="166796" y="559958"/>
                </a:lnTo>
                <a:lnTo>
                  <a:pt x="0" y="554001"/>
                </a:lnTo>
                <a:lnTo>
                  <a:pt x="5957" y="408055"/>
                </a:lnTo>
                <a:lnTo>
                  <a:pt x="175732" y="387205"/>
                </a:lnTo>
                <a:lnTo>
                  <a:pt x="577829" y="32763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8DDC001-8079-4F26-8048-386F3CEEA803}"/>
              </a:ext>
            </a:extLst>
          </p:cNvPr>
          <p:cNvSpPr/>
          <p:nvPr/>
        </p:nvSpPr>
        <p:spPr>
          <a:xfrm>
            <a:off x="5678488" y="3033714"/>
            <a:ext cx="431800" cy="1025525"/>
          </a:xfrm>
          <a:custGeom>
            <a:avLst/>
            <a:gdLst>
              <a:gd name="connsiteX0" fmla="*/ 171450 w 431007"/>
              <a:gd name="connsiteY0" fmla="*/ 454818 h 1026318"/>
              <a:gd name="connsiteX1" fmla="*/ 164307 w 431007"/>
              <a:gd name="connsiteY1" fmla="*/ 250031 h 1026318"/>
              <a:gd name="connsiteX2" fmla="*/ 164307 w 431007"/>
              <a:gd name="connsiteY2" fmla="*/ 202406 h 1026318"/>
              <a:gd name="connsiteX3" fmla="*/ 157163 w 431007"/>
              <a:gd name="connsiteY3" fmla="*/ 176212 h 1026318"/>
              <a:gd name="connsiteX4" fmla="*/ 138113 w 431007"/>
              <a:gd name="connsiteY4" fmla="*/ 145256 h 1026318"/>
              <a:gd name="connsiteX5" fmla="*/ 116682 w 431007"/>
              <a:gd name="connsiteY5" fmla="*/ 123825 h 1026318"/>
              <a:gd name="connsiteX6" fmla="*/ 85725 w 431007"/>
              <a:gd name="connsiteY6" fmla="*/ 90487 h 1026318"/>
              <a:gd name="connsiteX7" fmla="*/ 0 w 431007"/>
              <a:gd name="connsiteY7" fmla="*/ 0 h 1026318"/>
              <a:gd name="connsiteX8" fmla="*/ 385763 w 431007"/>
              <a:gd name="connsiteY8" fmla="*/ 54768 h 1026318"/>
              <a:gd name="connsiteX9" fmla="*/ 409575 w 431007"/>
              <a:gd name="connsiteY9" fmla="*/ 88106 h 1026318"/>
              <a:gd name="connsiteX10" fmla="*/ 419100 w 431007"/>
              <a:gd name="connsiteY10" fmla="*/ 114300 h 1026318"/>
              <a:gd name="connsiteX11" fmla="*/ 426244 w 431007"/>
              <a:gd name="connsiteY11" fmla="*/ 145256 h 1026318"/>
              <a:gd name="connsiteX12" fmla="*/ 431007 w 431007"/>
              <a:gd name="connsiteY12" fmla="*/ 192881 h 1026318"/>
              <a:gd name="connsiteX13" fmla="*/ 426244 w 431007"/>
              <a:gd name="connsiteY13" fmla="*/ 235743 h 1026318"/>
              <a:gd name="connsiteX14" fmla="*/ 397669 w 431007"/>
              <a:gd name="connsiteY14" fmla="*/ 473868 h 1026318"/>
              <a:gd name="connsiteX15" fmla="*/ 350044 w 431007"/>
              <a:gd name="connsiteY15" fmla="*/ 866775 h 1026318"/>
              <a:gd name="connsiteX16" fmla="*/ 342900 w 431007"/>
              <a:gd name="connsiteY16" fmla="*/ 909637 h 1026318"/>
              <a:gd name="connsiteX17" fmla="*/ 252413 w 431007"/>
              <a:gd name="connsiteY17" fmla="*/ 1026318 h 1026318"/>
              <a:gd name="connsiteX18" fmla="*/ 183357 w 431007"/>
              <a:gd name="connsiteY18" fmla="*/ 931068 h 1026318"/>
              <a:gd name="connsiteX19" fmla="*/ 171450 w 431007"/>
              <a:gd name="connsiteY19" fmla="*/ 454818 h 10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1007" h="1026318">
                <a:moveTo>
                  <a:pt x="171450" y="454818"/>
                </a:moveTo>
                <a:lnTo>
                  <a:pt x="164307" y="250031"/>
                </a:lnTo>
                <a:lnTo>
                  <a:pt x="164307" y="202406"/>
                </a:lnTo>
                <a:lnTo>
                  <a:pt x="157163" y="176212"/>
                </a:lnTo>
                <a:lnTo>
                  <a:pt x="138113" y="145256"/>
                </a:lnTo>
                <a:lnTo>
                  <a:pt x="116682" y="123825"/>
                </a:lnTo>
                <a:lnTo>
                  <a:pt x="85725" y="90487"/>
                </a:lnTo>
                <a:lnTo>
                  <a:pt x="0" y="0"/>
                </a:lnTo>
                <a:lnTo>
                  <a:pt x="385763" y="54768"/>
                </a:lnTo>
                <a:lnTo>
                  <a:pt x="409575" y="88106"/>
                </a:lnTo>
                <a:lnTo>
                  <a:pt x="419100" y="114300"/>
                </a:lnTo>
                <a:lnTo>
                  <a:pt x="426244" y="145256"/>
                </a:lnTo>
                <a:lnTo>
                  <a:pt x="431007" y="192881"/>
                </a:lnTo>
                <a:lnTo>
                  <a:pt x="426244" y="235743"/>
                </a:lnTo>
                <a:lnTo>
                  <a:pt x="397669" y="473868"/>
                </a:lnTo>
                <a:lnTo>
                  <a:pt x="350044" y="866775"/>
                </a:lnTo>
                <a:lnTo>
                  <a:pt x="342900" y="909637"/>
                </a:lnTo>
                <a:lnTo>
                  <a:pt x="252413" y="1026318"/>
                </a:lnTo>
                <a:lnTo>
                  <a:pt x="183357" y="931068"/>
                </a:lnTo>
                <a:lnTo>
                  <a:pt x="171450" y="45481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7776708-C39A-4599-9AB4-13541F5C25D3}"/>
              </a:ext>
            </a:extLst>
          </p:cNvPr>
          <p:cNvSpPr/>
          <p:nvPr/>
        </p:nvSpPr>
        <p:spPr>
          <a:xfrm>
            <a:off x="4684713" y="3808414"/>
            <a:ext cx="2400300" cy="403225"/>
          </a:xfrm>
          <a:custGeom>
            <a:avLst/>
            <a:gdLst>
              <a:gd name="connsiteX0" fmla="*/ 1493044 w 2400300"/>
              <a:gd name="connsiteY0" fmla="*/ 92869 h 404812"/>
              <a:gd name="connsiteX1" fmla="*/ 1847850 w 2400300"/>
              <a:gd name="connsiteY1" fmla="*/ 50006 h 404812"/>
              <a:gd name="connsiteX2" fmla="*/ 2247900 w 2400300"/>
              <a:gd name="connsiteY2" fmla="*/ 0 h 404812"/>
              <a:gd name="connsiteX3" fmla="*/ 2271712 w 2400300"/>
              <a:gd name="connsiteY3" fmla="*/ 2381 h 404812"/>
              <a:gd name="connsiteX4" fmla="*/ 2400300 w 2400300"/>
              <a:gd name="connsiteY4" fmla="*/ 102394 h 404812"/>
              <a:gd name="connsiteX5" fmla="*/ 2224087 w 2400300"/>
              <a:gd name="connsiteY5" fmla="*/ 204787 h 404812"/>
              <a:gd name="connsiteX6" fmla="*/ 2095500 w 2400300"/>
              <a:gd name="connsiteY6" fmla="*/ 204787 h 404812"/>
              <a:gd name="connsiteX7" fmla="*/ 1807369 w 2400300"/>
              <a:gd name="connsiteY7" fmla="*/ 233362 h 404812"/>
              <a:gd name="connsiteX8" fmla="*/ 1359694 w 2400300"/>
              <a:gd name="connsiteY8" fmla="*/ 283369 h 404812"/>
              <a:gd name="connsiteX9" fmla="*/ 828675 w 2400300"/>
              <a:gd name="connsiteY9" fmla="*/ 342900 h 404812"/>
              <a:gd name="connsiteX10" fmla="*/ 478631 w 2400300"/>
              <a:gd name="connsiteY10" fmla="*/ 381000 h 404812"/>
              <a:gd name="connsiteX11" fmla="*/ 276225 w 2400300"/>
              <a:gd name="connsiteY11" fmla="*/ 404812 h 404812"/>
              <a:gd name="connsiteX12" fmla="*/ 254794 w 2400300"/>
              <a:gd name="connsiteY12" fmla="*/ 402431 h 404812"/>
              <a:gd name="connsiteX13" fmla="*/ 202406 w 2400300"/>
              <a:gd name="connsiteY13" fmla="*/ 390525 h 404812"/>
              <a:gd name="connsiteX14" fmla="*/ 135731 w 2400300"/>
              <a:gd name="connsiteY14" fmla="*/ 376237 h 404812"/>
              <a:gd name="connsiteX15" fmla="*/ 0 w 2400300"/>
              <a:gd name="connsiteY15" fmla="*/ 259556 h 404812"/>
              <a:gd name="connsiteX16" fmla="*/ 154781 w 2400300"/>
              <a:gd name="connsiteY16" fmla="*/ 223837 h 404812"/>
              <a:gd name="connsiteX17" fmla="*/ 207169 w 2400300"/>
              <a:gd name="connsiteY17" fmla="*/ 230981 h 404812"/>
              <a:gd name="connsiteX18" fmla="*/ 285750 w 2400300"/>
              <a:gd name="connsiteY18" fmla="*/ 247650 h 404812"/>
              <a:gd name="connsiteX19" fmla="*/ 340519 w 2400300"/>
              <a:gd name="connsiteY19" fmla="*/ 242887 h 404812"/>
              <a:gd name="connsiteX20" fmla="*/ 1166812 w 2400300"/>
              <a:gd name="connsiteY20" fmla="*/ 135731 h 404812"/>
              <a:gd name="connsiteX21" fmla="*/ 1345406 w 2400300"/>
              <a:gd name="connsiteY21" fmla="*/ 114300 h 404812"/>
              <a:gd name="connsiteX22" fmla="*/ 1493044 w 2400300"/>
              <a:gd name="connsiteY22" fmla="*/ 92869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00300" h="404812">
                <a:moveTo>
                  <a:pt x="1493044" y="92869"/>
                </a:moveTo>
                <a:lnTo>
                  <a:pt x="1847850" y="50006"/>
                </a:lnTo>
                <a:lnTo>
                  <a:pt x="2247900" y="0"/>
                </a:lnTo>
                <a:lnTo>
                  <a:pt x="2271712" y="2381"/>
                </a:lnTo>
                <a:lnTo>
                  <a:pt x="2400300" y="102394"/>
                </a:lnTo>
                <a:lnTo>
                  <a:pt x="2224087" y="204787"/>
                </a:lnTo>
                <a:lnTo>
                  <a:pt x="2095500" y="204787"/>
                </a:lnTo>
                <a:lnTo>
                  <a:pt x="1807369" y="233362"/>
                </a:lnTo>
                <a:lnTo>
                  <a:pt x="1359694" y="283369"/>
                </a:lnTo>
                <a:lnTo>
                  <a:pt x="828675" y="342900"/>
                </a:lnTo>
                <a:lnTo>
                  <a:pt x="478631" y="381000"/>
                </a:lnTo>
                <a:lnTo>
                  <a:pt x="276225" y="404812"/>
                </a:lnTo>
                <a:lnTo>
                  <a:pt x="254794" y="402431"/>
                </a:lnTo>
                <a:lnTo>
                  <a:pt x="202406" y="390525"/>
                </a:lnTo>
                <a:lnTo>
                  <a:pt x="135731" y="376237"/>
                </a:lnTo>
                <a:lnTo>
                  <a:pt x="0" y="259556"/>
                </a:lnTo>
                <a:lnTo>
                  <a:pt x="154781" y="223837"/>
                </a:lnTo>
                <a:lnTo>
                  <a:pt x="207169" y="230981"/>
                </a:lnTo>
                <a:lnTo>
                  <a:pt x="285750" y="247650"/>
                </a:lnTo>
                <a:lnTo>
                  <a:pt x="340519" y="242887"/>
                </a:lnTo>
                <a:lnTo>
                  <a:pt x="1166812" y="135731"/>
                </a:lnTo>
                <a:lnTo>
                  <a:pt x="1345406" y="114300"/>
                </a:lnTo>
                <a:lnTo>
                  <a:pt x="1493044" y="928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3997BC4-5867-4194-A726-72CD1E65D89C}"/>
              </a:ext>
            </a:extLst>
          </p:cNvPr>
          <p:cNvSpPr/>
          <p:nvPr/>
        </p:nvSpPr>
        <p:spPr>
          <a:xfrm>
            <a:off x="4446589" y="3057526"/>
            <a:ext cx="3692525" cy="2855913"/>
          </a:xfrm>
          <a:custGeom>
            <a:avLst/>
            <a:gdLst>
              <a:gd name="connsiteX0" fmla="*/ 431955 w 3691258"/>
              <a:gd name="connsiteY0" fmla="*/ 302930 h 2855396"/>
              <a:gd name="connsiteX1" fmla="*/ 420736 w 3691258"/>
              <a:gd name="connsiteY1" fmla="*/ 852692 h 2855396"/>
              <a:gd name="connsiteX2" fmla="*/ 387077 w 3691258"/>
              <a:gd name="connsiteY2" fmla="*/ 1178061 h 2855396"/>
              <a:gd name="connsiteX3" fmla="*/ 364638 w 3691258"/>
              <a:gd name="connsiteY3" fmla="*/ 1559529 h 2855396"/>
              <a:gd name="connsiteX4" fmla="*/ 330979 w 3691258"/>
              <a:gd name="connsiteY4" fmla="*/ 1946606 h 2855396"/>
              <a:gd name="connsiteX5" fmla="*/ 325369 w 3691258"/>
              <a:gd name="connsiteY5" fmla="*/ 2103681 h 2855396"/>
              <a:gd name="connsiteX6" fmla="*/ 330979 w 3691258"/>
              <a:gd name="connsiteY6" fmla="*/ 2243926 h 2855396"/>
              <a:gd name="connsiteX7" fmla="*/ 353418 w 3691258"/>
              <a:gd name="connsiteY7" fmla="*/ 2322463 h 2855396"/>
              <a:gd name="connsiteX8" fmla="*/ 381467 w 3691258"/>
              <a:gd name="connsiteY8" fmla="*/ 2384171 h 2855396"/>
              <a:gd name="connsiteX9" fmla="*/ 420736 w 3691258"/>
              <a:gd name="connsiteY9" fmla="*/ 2434660 h 2855396"/>
              <a:gd name="connsiteX10" fmla="*/ 465614 w 3691258"/>
              <a:gd name="connsiteY10" fmla="*/ 2479538 h 2855396"/>
              <a:gd name="connsiteX11" fmla="*/ 538542 w 3691258"/>
              <a:gd name="connsiteY11" fmla="*/ 2524417 h 2855396"/>
              <a:gd name="connsiteX12" fmla="*/ 673178 w 3691258"/>
              <a:gd name="connsiteY12" fmla="*/ 2563686 h 2855396"/>
              <a:gd name="connsiteX13" fmla="*/ 858301 w 3691258"/>
              <a:gd name="connsiteY13" fmla="*/ 2586125 h 2855396"/>
              <a:gd name="connsiteX14" fmla="*/ 1172451 w 3691258"/>
              <a:gd name="connsiteY14" fmla="*/ 2602954 h 2855396"/>
              <a:gd name="connsiteX15" fmla="*/ 1699774 w 3691258"/>
              <a:gd name="connsiteY15" fmla="*/ 2608564 h 2855396"/>
              <a:gd name="connsiteX16" fmla="*/ 2322463 w 3691258"/>
              <a:gd name="connsiteY16" fmla="*/ 2602954 h 2855396"/>
              <a:gd name="connsiteX17" fmla="*/ 2748809 w 3691258"/>
              <a:gd name="connsiteY17" fmla="*/ 2580515 h 2855396"/>
              <a:gd name="connsiteX18" fmla="*/ 3029300 w 3691258"/>
              <a:gd name="connsiteY18" fmla="*/ 2535637 h 2855396"/>
              <a:gd name="connsiteX19" fmla="*/ 3685649 w 3691258"/>
              <a:gd name="connsiteY19" fmla="*/ 2580515 h 2855396"/>
              <a:gd name="connsiteX20" fmla="*/ 3691258 w 3691258"/>
              <a:gd name="connsiteY20" fmla="*/ 2602954 h 2855396"/>
              <a:gd name="connsiteX21" fmla="*/ 3685649 w 3691258"/>
              <a:gd name="connsiteY21" fmla="*/ 2636613 h 2855396"/>
              <a:gd name="connsiteX22" fmla="*/ 3657600 w 3691258"/>
              <a:gd name="connsiteY22" fmla="*/ 2681492 h 2855396"/>
              <a:gd name="connsiteX23" fmla="*/ 3601501 w 3691258"/>
              <a:gd name="connsiteY23" fmla="*/ 2720760 h 2855396"/>
              <a:gd name="connsiteX24" fmla="*/ 3551013 w 3691258"/>
              <a:gd name="connsiteY24" fmla="*/ 2743200 h 2855396"/>
              <a:gd name="connsiteX25" fmla="*/ 3444427 w 3691258"/>
              <a:gd name="connsiteY25" fmla="*/ 2771249 h 2855396"/>
              <a:gd name="connsiteX26" fmla="*/ 3337840 w 3691258"/>
              <a:gd name="connsiteY26" fmla="*/ 2788078 h 2855396"/>
              <a:gd name="connsiteX27" fmla="*/ 3208814 w 3691258"/>
              <a:gd name="connsiteY27" fmla="*/ 2799298 h 2855396"/>
              <a:gd name="connsiteX28" fmla="*/ 2866616 w 3691258"/>
              <a:gd name="connsiteY28" fmla="*/ 2832957 h 2855396"/>
              <a:gd name="connsiteX29" fmla="*/ 2445879 w 3691258"/>
              <a:gd name="connsiteY29" fmla="*/ 2849786 h 2855396"/>
              <a:gd name="connsiteX30" fmla="*/ 1952216 w 3691258"/>
              <a:gd name="connsiteY30" fmla="*/ 2855396 h 2855396"/>
              <a:gd name="connsiteX31" fmla="*/ 1436112 w 3691258"/>
              <a:gd name="connsiteY31" fmla="*/ 2849786 h 2855396"/>
              <a:gd name="connsiteX32" fmla="*/ 1077084 w 3691258"/>
              <a:gd name="connsiteY32" fmla="*/ 2838567 h 2855396"/>
              <a:gd name="connsiteX33" fmla="*/ 847082 w 3691258"/>
              <a:gd name="connsiteY33" fmla="*/ 2816127 h 2855396"/>
              <a:gd name="connsiteX34" fmla="*/ 600250 w 3691258"/>
              <a:gd name="connsiteY34" fmla="*/ 2776859 h 2855396"/>
              <a:gd name="connsiteX35" fmla="*/ 426346 w 3691258"/>
              <a:gd name="connsiteY35" fmla="*/ 2720760 h 2855396"/>
              <a:gd name="connsiteX36" fmla="*/ 308539 w 3691258"/>
              <a:gd name="connsiteY36" fmla="*/ 2659052 h 2855396"/>
              <a:gd name="connsiteX37" fmla="*/ 224392 w 3691258"/>
              <a:gd name="connsiteY37" fmla="*/ 2574905 h 2855396"/>
              <a:gd name="connsiteX38" fmla="*/ 168294 w 3691258"/>
              <a:gd name="connsiteY38" fmla="*/ 2468319 h 2855396"/>
              <a:gd name="connsiteX39" fmla="*/ 140245 w 3691258"/>
              <a:gd name="connsiteY39" fmla="*/ 2367342 h 2855396"/>
              <a:gd name="connsiteX40" fmla="*/ 123416 w 3691258"/>
              <a:gd name="connsiteY40" fmla="*/ 2221487 h 2855396"/>
              <a:gd name="connsiteX41" fmla="*/ 134635 w 3691258"/>
              <a:gd name="connsiteY41" fmla="*/ 2047583 h 2855396"/>
              <a:gd name="connsiteX42" fmla="*/ 168294 w 3691258"/>
              <a:gd name="connsiteY42" fmla="*/ 1503430 h 2855396"/>
              <a:gd name="connsiteX43" fmla="*/ 207563 w 3691258"/>
              <a:gd name="connsiteY43" fmla="*/ 774154 h 2855396"/>
              <a:gd name="connsiteX44" fmla="*/ 213173 w 3691258"/>
              <a:gd name="connsiteY44" fmla="*/ 482444 h 2855396"/>
              <a:gd name="connsiteX45" fmla="*/ 207563 w 3691258"/>
              <a:gd name="connsiteY45" fmla="*/ 314149 h 2855396"/>
              <a:gd name="connsiteX46" fmla="*/ 201953 w 3691258"/>
              <a:gd name="connsiteY46" fmla="*/ 274881 h 2855396"/>
              <a:gd name="connsiteX47" fmla="*/ 162684 w 3691258"/>
              <a:gd name="connsiteY47" fmla="*/ 207563 h 2855396"/>
              <a:gd name="connsiteX48" fmla="*/ 78537 w 3691258"/>
              <a:gd name="connsiteY48" fmla="*/ 112196 h 2855396"/>
              <a:gd name="connsiteX49" fmla="*/ 16829 w 3691258"/>
              <a:gd name="connsiteY49" fmla="*/ 61708 h 2855396"/>
              <a:gd name="connsiteX50" fmla="*/ 0 w 3691258"/>
              <a:gd name="connsiteY50" fmla="*/ 33659 h 2855396"/>
              <a:gd name="connsiteX51" fmla="*/ 0 w 3691258"/>
              <a:gd name="connsiteY51" fmla="*/ 11219 h 2855396"/>
              <a:gd name="connsiteX52" fmla="*/ 16829 w 3691258"/>
              <a:gd name="connsiteY52" fmla="*/ 0 h 2855396"/>
              <a:gd name="connsiteX53" fmla="*/ 112196 w 3691258"/>
              <a:gd name="connsiteY53" fmla="*/ 0 h 2855396"/>
              <a:gd name="connsiteX54" fmla="*/ 241222 w 3691258"/>
              <a:gd name="connsiteY54" fmla="*/ 11219 h 2855396"/>
              <a:gd name="connsiteX55" fmla="*/ 381467 w 3691258"/>
              <a:gd name="connsiteY55" fmla="*/ 39268 h 2855396"/>
              <a:gd name="connsiteX56" fmla="*/ 437565 w 3691258"/>
              <a:gd name="connsiteY56" fmla="*/ 67317 h 2855396"/>
              <a:gd name="connsiteX57" fmla="*/ 431955 w 3691258"/>
              <a:gd name="connsiteY57" fmla="*/ 302930 h 2855396"/>
              <a:gd name="connsiteX0" fmla="*/ 431955 w 3691258"/>
              <a:gd name="connsiteY0" fmla="*/ 302930 h 2855396"/>
              <a:gd name="connsiteX1" fmla="*/ 420736 w 3691258"/>
              <a:gd name="connsiteY1" fmla="*/ 852692 h 2855396"/>
              <a:gd name="connsiteX2" fmla="*/ 387077 w 3691258"/>
              <a:gd name="connsiteY2" fmla="*/ 1178061 h 2855396"/>
              <a:gd name="connsiteX3" fmla="*/ 364638 w 3691258"/>
              <a:gd name="connsiteY3" fmla="*/ 1559529 h 2855396"/>
              <a:gd name="connsiteX4" fmla="*/ 330979 w 3691258"/>
              <a:gd name="connsiteY4" fmla="*/ 1946606 h 2855396"/>
              <a:gd name="connsiteX5" fmla="*/ 325369 w 3691258"/>
              <a:gd name="connsiteY5" fmla="*/ 2103681 h 2855396"/>
              <a:gd name="connsiteX6" fmla="*/ 330979 w 3691258"/>
              <a:gd name="connsiteY6" fmla="*/ 2243926 h 2855396"/>
              <a:gd name="connsiteX7" fmla="*/ 353418 w 3691258"/>
              <a:gd name="connsiteY7" fmla="*/ 2322463 h 2855396"/>
              <a:gd name="connsiteX8" fmla="*/ 381467 w 3691258"/>
              <a:gd name="connsiteY8" fmla="*/ 2384171 h 2855396"/>
              <a:gd name="connsiteX9" fmla="*/ 420736 w 3691258"/>
              <a:gd name="connsiteY9" fmla="*/ 2434660 h 2855396"/>
              <a:gd name="connsiteX10" fmla="*/ 465614 w 3691258"/>
              <a:gd name="connsiteY10" fmla="*/ 2479538 h 2855396"/>
              <a:gd name="connsiteX11" fmla="*/ 538542 w 3691258"/>
              <a:gd name="connsiteY11" fmla="*/ 2524417 h 2855396"/>
              <a:gd name="connsiteX12" fmla="*/ 673178 w 3691258"/>
              <a:gd name="connsiteY12" fmla="*/ 2563686 h 2855396"/>
              <a:gd name="connsiteX13" fmla="*/ 858301 w 3691258"/>
              <a:gd name="connsiteY13" fmla="*/ 2586125 h 2855396"/>
              <a:gd name="connsiteX14" fmla="*/ 1172451 w 3691258"/>
              <a:gd name="connsiteY14" fmla="*/ 2602954 h 2855396"/>
              <a:gd name="connsiteX15" fmla="*/ 1699774 w 3691258"/>
              <a:gd name="connsiteY15" fmla="*/ 2608564 h 2855396"/>
              <a:gd name="connsiteX16" fmla="*/ 2322463 w 3691258"/>
              <a:gd name="connsiteY16" fmla="*/ 2602954 h 2855396"/>
              <a:gd name="connsiteX17" fmla="*/ 2748809 w 3691258"/>
              <a:gd name="connsiteY17" fmla="*/ 2580515 h 2855396"/>
              <a:gd name="connsiteX18" fmla="*/ 3029300 w 3691258"/>
              <a:gd name="connsiteY18" fmla="*/ 2535637 h 2855396"/>
              <a:gd name="connsiteX19" fmla="*/ 3685649 w 3691258"/>
              <a:gd name="connsiteY19" fmla="*/ 2580515 h 2855396"/>
              <a:gd name="connsiteX20" fmla="*/ 3691258 w 3691258"/>
              <a:gd name="connsiteY20" fmla="*/ 2602954 h 2855396"/>
              <a:gd name="connsiteX21" fmla="*/ 3685649 w 3691258"/>
              <a:gd name="connsiteY21" fmla="*/ 2636613 h 2855396"/>
              <a:gd name="connsiteX22" fmla="*/ 3657600 w 3691258"/>
              <a:gd name="connsiteY22" fmla="*/ 2681492 h 2855396"/>
              <a:gd name="connsiteX23" fmla="*/ 3601501 w 3691258"/>
              <a:gd name="connsiteY23" fmla="*/ 2720760 h 2855396"/>
              <a:gd name="connsiteX24" fmla="*/ 3551013 w 3691258"/>
              <a:gd name="connsiteY24" fmla="*/ 2743200 h 2855396"/>
              <a:gd name="connsiteX25" fmla="*/ 3444427 w 3691258"/>
              <a:gd name="connsiteY25" fmla="*/ 2771249 h 2855396"/>
              <a:gd name="connsiteX26" fmla="*/ 3337840 w 3691258"/>
              <a:gd name="connsiteY26" fmla="*/ 2788078 h 2855396"/>
              <a:gd name="connsiteX27" fmla="*/ 3208814 w 3691258"/>
              <a:gd name="connsiteY27" fmla="*/ 2799298 h 2855396"/>
              <a:gd name="connsiteX28" fmla="*/ 2866616 w 3691258"/>
              <a:gd name="connsiteY28" fmla="*/ 2832957 h 2855396"/>
              <a:gd name="connsiteX29" fmla="*/ 2445879 w 3691258"/>
              <a:gd name="connsiteY29" fmla="*/ 2849786 h 2855396"/>
              <a:gd name="connsiteX30" fmla="*/ 1952216 w 3691258"/>
              <a:gd name="connsiteY30" fmla="*/ 2855396 h 2855396"/>
              <a:gd name="connsiteX31" fmla="*/ 1436112 w 3691258"/>
              <a:gd name="connsiteY31" fmla="*/ 2849786 h 2855396"/>
              <a:gd name="connsiteX32" fmla="*/ 1077084 w 3691258"/>
              <a:gd name="connsiteY32" fmla="*/ 2838567 h 2855396"/>
              <a:gd name="connsiteX33" fmla="*/ 847082 w 3691258"/>
              <a:gd name="connsiteY33" fmla="*/ 2816127 h 2855396"/>
              <a:gd name="connsiteX34" fmla="*/ 600250 w 3691258"/>
              <a:gd name="connsiteY34" fmla="*/ 2776859 h 2855396"/>
              <a:gd name="connsiteX35" fmla="*/ 426346 w 3691258"/>
              <a:gd name="connsiteY35" fmla="*/ 2720760 h 2855396"/>
              <a:gd name="connsiteX36" fmla="*/ 308539 w 3691258"/>
              <a:gd name="connsiteY36" fmla="*/ 2659052 h 2855396"/>
              <a:gd name="connsiteX37" fmla="*/ 224392 w 3691258"/>
              <a:gd name="connsiteY37" fmla="*/ 2574905 h 2855396"/>
              <a:gd name="connsiteX38" fmla="*/ 168294 w 3691258"/>
              <a:gd name="connsiteY38" fmla="*/ 2468319 h 2855396"/>
              <a:gd name="connsiteX39" fmla="*/ 140245 w 3691258"/>
              <a:gd name="connsiteY39" fmla="*/ 2367342 h 2855396"/>
              <a:gd name="connsiteX40" fmla="*/ 123416 w 3691258"/>
              <a:gd name="connsiteY40" fmla="*/ 2221487 h 2855396"/>
              <a:gd name="connsiteX41" fmla="*/ 134635 w 3691258"/>
              <a:gd name="connsiteY41" fmla="*/ 2047583 h 2855396"/>
              <a:gd name="connsiteX42" fmla="*/ 168294 w 3691258"/>
              <a:gd name="connsiteY42" fmla="*/ 1503430 h 2855396"/>
              <a:gd name="connsiteX43" fmla="*/ 207563 w 3691258"/>
              <a:gd name="connsiteY43" fmla="*/ 774154 h 2855396"/>
              <a:gd name="connsiteX44" fmla="*/ 213173 w 3691258"/>
              <a:gd name="connsiteY44" fmla="*/ 482444 h 2855396"/>
              <a:gd name="connsiteX45" fmla="*/ 207563 w 3691258"/>
              <a:gd name="connsiteY45" fmla="*/ 314149 h 2855396"/>
              <a:gd name="connsiteX46" fmla="*/ 201953 w 3691258"/>
              <a:gd name="connsiteY46" fmla="*/ 274881 h 2855396"/>
              <a:gd name="connsiteX47" fmla="*/ 162684 w 3691258"/>
              <a:gd name="connsiteY47" fmla="*/ 207563 h 2855396"/>
              <a:gd name="connsiteX48" fmla="*/ 78537 w 3691258"/>
              <a:gd name="connsiteY48" fmla="*/ 112196 h 2855396"/>
              <a:gd name="connsiteX49" fmla="*/ 16829 w 3691258"/>
              <a:gd name="connsiteY49" fmla="*/ 61708 h 2855396"/>
              <a:gd name="connsiteX50" fmla="*/ 0 w 3691258"/>
              <a:gd name="connsiteY50" fmla="*/ 33659 h 2855396"/>
              <a:gd name="connsiteX51" fmla="*/ 0 w 3691258"/>
              <a:gd name="connsiteY51" fmla="*/ 11219 h 2855396"/>
              <a:gd name="connsiteX52" fmla="*/ 16829 w 3691258"/>
              <a:gd name="connsiteY52" fmla="*/ 0 h 2855396"/>
              <a:gd name="connsiteX53" fmla="*/ 112196 w 3691258"/>
              <a:gd name="connsiteY53" fmla="*/ 0 h 2855396"/>
              <a:gd name="connsiteX54" fmla="*/ 241222 w 3691258"/>
              <a:gd name="connsiteY54" fmla="*/ 11219 h 2855396"/>
              <a:gd name="connsiteX55" fmla="*/ 381467 w 3691258"/>
              <a:gd name="connsiteY55" fmla="*/ 39268 h 2855396"/>
              <a:gd name="connsiteX56" fmla="*/ 437565 w 3691258"/>
              <a:gd name="connsiteY56" fmla="*/ 67317 h 2855396"/>
              <a:gd name="connsiteX57" fmla="*/ 431955 w 3691258"/>
              <a:gd name="connsiteY57" fmla="*/ 302930 h 285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91258" h="2855396">
                <a:moveTo>
                  <a:pt x="431955" y="302930"/>
                </a:moveTo>
                <a:lnTo>
                  <a:pt x="420736" y="852692"/>
                </a:lnTo>
                <a:lnTo>
                  <a:pt x="387077" y="1178061"/>
                </a:lnTo>
                <a:lnTo>
                  <a:pt x="364638" y="1559529"/>
                </a:lnTo>
                <a:lnTo>
                  <a:pt x="330979" y="1946606"/>
                </a:lnTo>
                <a:lnTo>
                  <a:pt x="325369" y="2103681"/>
                </a:lnTo>
                <a:lnTo>
                  <a:pt x="330979" y="2243926"/>
                </a:lnTo>
                <a:lnTo>
                  <a:pt x="353418" y="2322463"/>
                </a:lnTo>
                <a:lnTo>
                  <a:pt x="381467" y="2384171"/>
                </a:lnTo>
                <a:lnTo>
                  <a:pt x="420736" y="2434660"/>
                </a:lnTo>
                <a:lnTo>
                  <a:pt x="465614" y="2479538"/>
                </a:lnTo>
                <a:lnTo>
                  <a:pt x="538542" y="2524417"/>
                </a:lnTo>
                <a:lnTo>
                  <a:pt x="673178" y="2563686"/>
                </a:lnTo>
                <a:lnTo>
                  <a:pt x="858301" y="2586125"/>
                </a:lnTo>
                <a:lnTo>
                  <a:pt x="1172451" y="2602954"/>
                </a:lnTo>
                <a:lnTo>
                  <a:pt x="1699774" y="2608564"/>
                </a:lnTo>
                <a:lnTo>
                  <a:pt x="2322463" y="2602954"/>
                </a:lnTo>
                <a:lnTo>
                  <a:pt x="2748809" y="2580515"/>
                </a:lnTo>
                <a:cubicBezTo>
                  <a:pt x="2937548" y="2544109"/>
                  <a:pt x="2935803" y="2550596"/>
                  <a:pt x="3029300" y="2535637"/>
                </a:cubicBezTo>
                <a:lnTo>
                  <a:pt x="3685649" y="2580515"/>
                </a:lnTo>
                <a:lnTo>
                  <a:pt x="3691258" y="2602954"/>
                </a:lnTo>
                <a:lnTo>
                  <a:pt x="3685649" y="2636613"/>
                </a:lnTo>
                <a:lnTo>
                  <a:pt x="3657600" y="2681492"/>
                </a:lnTo>
                <a:lnTo>
                  <a:pt x="3601501" y="2720760"/>
                </a:lnTo>
                <a:lnTo>
                  <a:pt x="3551013" y="2743200"/>
                </a:lnTo>
                <a:lnTo>
                  <a:pt x="3444427" y="2771249"/>
                </a:lnTo>
                <a:lnTo>
                  <a:pt x="3337840" y="2788078"/>
                </a:lnTo>
                <a:lnTo>
                  <a:pt x="3208814" y="2799298"/>
                </a:lnTo>
                <a:lnTo>
                  <a:pt x="2866616" y="2832957"/>
                </a:lnTo>
                <a:lnTo>
                  <a:pt x="2445879" y="2849786"/>
                </a:lnTo>
                <a:lnTo>
                  <a:pt x="1952216" y="2855396"/>
                </a:lnTo>
                <a:lnTo>
                  <a:pt x="1436112" y="2849786"/>
                </a:lnTo>
                <a:lnTo>
                  <a:pt x="1077084" y="2838567"/>
                </a:lnTo>
                <a:lnTo>
                  <a:pt x="847082" y="2816127"/>
                </a:lnTo>
                <a:lnTo>
                  <a:pt x="600250" y="2776859"/>
                </a:lnTo>
                <a:lnTo>
                  <a:pt x="426346" y="2720760"/>
                </a:lnTo>
                <a:lnTo>
                  <a:pt x="308539" y="2659052"/>
                </a:lnTo>
                <a:lnTo>
                  <a:pt x="224392" y="2574905"/>
                </a:lnTo>
                <a:lnTo>
                  <a:pt x="168294" y="2468319"/>
                </a:lnTo>
                <a:lnTo>
                  <a:pt x="140245" y="2367342"/>
                </a:lnTo>
                <a:lnTo>
                  <a:pt x="123416" y="2221487"/>
                </a:lnTo>
                <a:lnTo>
                  <a:pt x="134635" y="2047583"/>
                </a:lnTo>
                <a:lnTo>
                  <a:pt x="168294" y="1503430"/>
                </a:lnTo>
                <a:lnTo>
                  <a:pt x="207563" y="774154"/>
                </a:lnTo>
                <a:lnTo>
                  <a:pt x="213173" y="482444"/>
                </a:lnTo>
                <a:lnTo>
                  <a:pt x="207563" y="314149"/>
                </a:lnTo>
                <a:lnTo>
                  <a:pt x="201953" y="274881"/>
                </a:lnTo>
                <a:lnTo>
                  <a:pt x="162684" y="207563"/>
                </a:lnTo>
                <a:lnTo>
                  <a:pt x="78537" y="112196"/>
                </a:lnTo>
                <a:lnTo>
                  <a:pt x="16829" y="61708"/>
                </a:lnTo>
                <a:lnTo>
                  <a:pt x="0" y="33659"/>
                </a:lnTo>
                <a:lnTo>
                  <a:pt x="0" y="11219"/>
                </a:lnTo>
                <a:lnTo>
                  <a:pt x="16829" y="0"/>
                </a:lnTo>
                <a:lnTo>
                  <a:pt x="112196" y="0"/>
                </a:lnTo>
                <a:lnTo>
                  <a:pt x="241222" y="11219"/>
                </a:lnTo>
                <a:lnTo>
                  <a:pt x="381467" y="39268"/>
                </a:lnTo>
                <a:lnTo>
                  <a:pt x="437565" y="67317"/>
                </a:lnTo>
                <a:lnTo>
                  <a:pt x="431955" y="3029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50D88D11-2357-434D-9CBE-144B29BA7723}"/>
              </a:ext>
            </a:extLst>
          </p:cNvPr>
          <p:cNvSpPr/>
          <p:nvPr/>
        </p:nvSpPr>
        <p:spPr>
          <a:xfrm>
            <a:off x="7334251" y="4733925"/>
            <a:ext cx="804863" cy="941388"/>
          </a:xfrm>
          <a:custGeom>
            <a:avLst/>
            <a:gdLst>
              <a:gd name="connsiteX0" fmla="*/ 478631 w 804863"/>
              <a:gd name="connsiteY0" fmla="*/ 264319 h 940594"/>
              <a:gd name="connsiteX1" fmla="*/ 495300 w 804863"/>
              <a:gd name="connsiteY1" fmla="*/ 164306 h 940594"/>
              <a:gd name="connsiteX2" fmla="*/ 511969 w 804863"/>
              <a:gd name="connsiteY2" fmla="*/ 50006 h 940594"/>
              <a:gd name="connsiteX3" fmla="*/ 519113 w 804863"/>
              <a:gd name="connsiteY3" fmla="*/ 19050 h 940594"/>
              <a:gd name="connsiteX4" fmla="*/ 528638 w 804863"/>
              <a:gd name="connsiteY4" fmla="*/ 2381 h 940594"/>
              <a:gd name="connsiteX5" fmla="*/ 545306 w 804863"/>
              <a:gd name="connsiteY5" fmla="*/ 0 h 940594"/>
              <a:gd name="connsiteX6" fmla="*/ 557213 w 804863"/>
              <a:gd name="connsiteY6" fmla="*/ 9525 h 940594"/>
              <a:gd name="connsiteX7" fmla="*/ 564356 w 804863"/>
              <a:gd name="connsiteY7" fmla="*/ 38100 h 940594"/>
              <a:gd name="connsiteX8" fmla="*/ 571500 w 804863"/>
              <a:gd name="connsiteY8" fmla="*/ 188119 h 940594"/>
              <a:gd name="connsiteX9" fmla="*/ 583406 w 804863"/>
              <a:gd name="connsiteY9" fmla="*/ 469106 h 940594"/>
              <a:gd name="connsiteX10" fmla="*/ 585788 w 804863"/>
              <a:gd name="connsiteY10" fmla="*/ 576263 h 940594"/>
              <a:gd name="connsiteX11" fmla="*/ 590550 w 804863"/>
              <a:gd name="connsiteY11" fmla="*/ 614363 h 940594"/>
              <a:gd name="connsiteX12" fmla="*/ 604838 w 804863"/>
              <a:gd name="connsiteY12" fmla="*/ 661988 h 940594"/>
              <a:gd name="connsiteX13" fmla="*/ 631031 w 804863"/>
              <a:gd name="connsiteY13" fmla="*/ 719138 h 940594"/>
              <a:gd name="connsiteX14" fmla="*/ 652463 w 804863"/>
              <a:gd name="connsiteY14" fmla="*/ 752475 h 940594"/>
              <a:gd name="connsiteX15" fmla="*/ 685800 w 804863"/>
              <a:gd name="connsiteY15" fmla="*/ 797719 h 940594"/>
              <a:gd name="connsiteX16" fmla="*/ 735806 w 804863"/>
              <a:gd name="connsiteY16" fmla="*/ 850106 h 940594"/>
              <a:gd name="connsiteX17" fmla="*/ 781050 w 804863"/>
              <a:gd name="connsiteY17" fmla="*/ 888206 h 940594"/>
              <a:gd name="connsiteX18" fmla="*/ 804863 w 804863"/>
              <a:gd name="connsiteY18" fmla="*/ 900113 h 940594"/>
              <a:gd name="connsiteX19" fmla="*/ 792956 w 804863"/>
              <a:gd name="connsiteY19" fmla="*/ 940594 h 940594"/>
              <a:gd name="connsiteX20" fmla="*/ 0 w 804863"/>
              <a:gd name="connsiteY20" fmla="*/ 876300 h 940594"/>
              <a:gd name="connsiteX21" fmla="*/ 104775 w 804863"/>
              <a:gd name="connsiteY21" fmla="*/ 850106 h 940594"/>
              <a:gd name="connsiteX22" fmla="*/ 185738 w 804863"/>
              <a:gd name="connsiteY22" fmla="*/ 826294 h 940594"/>
              <a:gd name="connsiteX23" fmla="*/ 240506 w 804863"/>
              <a:gd name="connsiteY23" fmla="*/ 802481 h 940594"/>
              <a:gd name="connsiteX24" fmla="*/ 290513 w 804863"/>
              <a:gd name="connsiteY24" fmla="*/ 778669 h 940594"/>
              <a:gd name="connsiteX25" fmla="*/ 309563 w 804863"/>
              <a:gd name="connsiteY25" fmla="*/ 764381 h 940594"/>
              <a:gd name="connsiteX26" fmla="*/ 330994 w 804863"/>
              <a:gd name="connsiteY26" fmla="*/ 740569 h 940594"/>
              <a:gd name="connsiteX27" fmla="*/ 352425 w 804863"/>
              <a:gd name="connsiteY27" fmla="*/ 709613 h 940594"/>
              <a:gd name="connsiteX28" fmla="*/ 373856 w 804863"/>
              <a:gd name="connsiteY28" fmla="*/ 661988 h 940594"/>
              <a:gd name="connsiteX29" fmla="*/ 395288 w 804863"/>
              <a:gd name="connsiteY29" fmla="*/ 604838 h 940594"/>
              <a:gd name="connsiteX30" fmla="*/ 414338 w 804863"/>
              <a:gd name="connsiteY30" fmla="*/ 547688 h 940594"/>
              <a:gd name="connsiteX31" fmla="*/ 431006 w 804863"/>
              <a:gd name="connsiteY31" fmla="*/ 485775 h 940594"/>
              <a:gd name="connsiteX32" fmla="*/ 450056 w 804863"/>
              <a:gd name="connsiteY32" fmla="*/ 416719 h 940594"/>
              <a:gd name="connsiteX33" fmla="*/ 478631 w 804863"/>
              <a:gd name="connsiteY33" fmla="*/ 264319 h 9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4863" h="940594">
                <a:moveTo>
                  <a:pt x="478631" y="264319"/>
                </a:moveTo>
                <a:lnTo>
                  <a:pt x="495300" y="164306"/>
                </a:lnTo>
                <a:lnTo>
                  <a:pt x="511969" y="50006"/>
                </a:lnTo>
                <a:lnTo>
                  <a:pt x="519113" y="19050"/>
                </a:lnTo>
                <a:lnTo>
                  <a:pt x="528638" y="2381"/>
                </a:lnTo>
                <a:lnTo>
                  <a:pt x="545306" y="0"/>
                </a:lnTo>
                <a:lnTo>
                  <a:pt x="557213" y="9525"/>
                </a:lnTo>
                <a:lnTo>
                  <a:pt x="564356" y="38100"/>
                </a:lnTo>
                <a:lnTo>
                  <a:pt x="571500" y="188119"/>
                </a:lnTo>
                <a:lnTo>
                  <a:pt x="583406" y="469106"/>
                </a:lnTo>
                <a:lnTo>
                  <a:pt x="585788" y="576263"/>
                </a:lnTo>
                <a:lnTo>
                  <a:pt x="590550" y="614363"/>
                </a:lnTo>
                <a:lnTo>
                  <a:pt x="604838" y="661988"/>
                </a:lnTo>
                <a:lnTo>
                  <a:pt x="631031" y="719138"/>
                </a:lnTo>
                <a:lnTo>
                  <a:pt x="652463" y="752475"/>
                </a:lnTo>
                <a:lnTo>
                  <a:pt x="685800" y="797719"/>
                </a:lnTo>
                <a:lnTo>
                  <a:pt x="735806" y="850106"/>
                </a:lnTo>
                <a:lnTo>
                  <a:pt x="781050" y="888206"/>
                </a:lnTo>
                <a:lnTo>
                  <a:pt x="804863" y="900113"/>
                </a:lnTo>
                <a:lnTo>
                  <a:pt x="792956" y="940594"/>
                </a:lnTo>
                <a:lnTo>
                  <a:pt x="0" y="876300"/>
                </a:lnTo>
                <a:lnTo>
                  <a:pt x="104775" y="850106"/>
                </a:lnTo>
                <a:lnTo>
                  <a:pt x="185738" y="826294"/>
                </a:lnTo>
                <a:lnTo>
                  <a:pt x="240506" y="802481"/>
                </a:lnTo>
                <a:lnTo>
                  <a:pt x="290513" y="778669"/>
                </a:lnTo>
                <a:lnTo>
                  <a:pt x="309563" y="764381"/>
                </a:lnTo>
                <a:lnTo>
                  <a:pt x="330994" y="740569"/>
                </a:lnTo>
                <a:lnTo>
                  <a:pt x="352425" y="709613"/>
                </a:lnTo>
                <a:lnTo>
                  <a:pt x="373856" y="661988"/>
                </a:lnTo>
                <a:lnTo>
                  <a:pt x="395288" y="604838"/>
                </a:lnTo>
                <a:lnTo>
                  <a:pt x="414338" y="547688"/>
                </a:lnTo>
                <a:lnTo>
                  <a:pt x="431006" y="485775"/>
                </a:lnTo>
                <a:lnTo>
                  <a:pt x="450056" y="416719"/>
                </a:lnTo>
                <a:lnTo>
                  <a:pt x="478631" y="2643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587C28-39B1-445A-92C5-48789C17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904" y="1422966"/>
            <a:ext cx="4054191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C736BD-2756-4654-8E65-76F8148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06" y="1422966"/>
            <a:ext cx="4060288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0" grpId="0" animBg="1"/>
      <p:bldP spid="11" grpId="0" animBg="1"/>
      <p:bldP spid="13" grpId="0" animBg="1"/>
      <p:bldP spid="70" grpId="0" animBg="1"/>
      <p:bldP spid="71" grpId="0" animBg="1"/>
      <p:bldP spid="12" grpId="0" animBg="1"/>
      <p:bldP spid="7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D15702-4530-4667-AA6B-C50A74032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904" y="1212912"/>
            <a:ext cx="405419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3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2FE4BCC-06AF-43F3-94CA-C523A023D3D9}"/>
              </a:ext>
            </a:extLst>
          </p:cNvPr>
          <p:cNvSpPr/>
          <p:nvPr/>
        </p:nvSpPr>
        <p:spPr>
          <a:xfrm>
            <a:off x="4391025" y="1649414"/>
            <a:ext cx="579438" cy="1622425"/>
          </a:xfrm>
          <a:custGeom>
            <a:avLst/>
            <a:gdLst>
              <a:gd name="connsiteX0" fmla="*/ 426244 w 578644"/>
              <a:gd name="connsiteY0" fmla="*/ 423863 h 1621632"/>
              <a:gd name="connsiteX1" fmla="*/ 457200 w 578644"/>
              <a:gd name="connsiteY1" fmla="*/ 602457 h 1621632"/>
              <a:gd name="connsiteX2" fmla="*/ 473869 w 578644"/>
              <a:gd name="connsiteY2" fmla="*/ 735807 h 1621632"/>
              <a:gd name="connsiteX3" fmla="*/ 514350 w 578644"/>
              <a:gd name="connsiteY3" fmla="*/ 988219 h 1621632"/>
              <a:gd name="connsiteX4" fmla="*/ 547688 w 578644"/>
              <a:gd name="connsiteY4" fmla="*/ 1207294 h 1621632"/>
              <a:gd name="connsiteX5" fmla="*/ 564356 w 578644"/>
              <a:gd name="connsiteY5" fmla="*/ 1350169 h 1621632"/>
              <a:gd name="connsiteX6" fmla="*/ 578644 w 578644"/>
              <a:gd name="connsiteY6" fmla="*/ 1493044 h 1621632"/>
              <a:gd name="connsiteX7" fmla="*/ 561975 w 578644"/>
              <a:gd name="connsiteY7" fmla="*/ 1557338 h 1621632"/>
              <a:gd name="connsiteX8" fmla="*/ 550069 w 578644"/>
              <a:gd name="connsiteY8" fmla="*/ 1578769 h 1621632"/>
              <a:gd name="connsiteX9" fmla="*/ 528638 w 578644"/>
              <a:gd name="connsiteY9" fmla="*/ 1602582 h 1621632"/>
              <a:gd name="connsiteX10" fmla="*/ 507206 w 578644"/>
              <a:gd name="connsiteY10" fmla="*/ 1614488 h 1621632"/>
              <a:gd name="connsiteX11" fmla="*/ 488156 w 578644"/>
              <a:gd name="connsiteY11" fmla="*/ 1619250 h 1621632"/>
              <a:gd name="connsiteX12" fmla="*/ 464344 w 578644"/>
              <a:gd name="connsiteY12" fmla="*/ 1621632 h 1621632"/>
              <a:gd name="connsiteX13" fmla="*/ 435769 w 578644"/>
              <a:gd name="connsiteY13" fmla="*/ 1612107 h 1621632"/>
              <a:gd name="connsiteX14" fmla="*/ 416719 w 578644"/>
              <a:gd name="connsiteY14" fmla="*/ 1593057 h 1621632"/>
              <a:gd name="connsiteX15" fmla="*/ 357188 w 578644"/>
              <a:gd name="connsiteY15" fmla="*/ 1509713 h 1621632"/>
              <a:gd name="connsiteX16" fmla="*/ 321469 w 578644"/>
              <a:gd name="connsiteY16" fmla="*/ 1445419 h 1621632"/>
              <a:gd name="connsiteX17" fmla="*/ 290513 w 578644"/>
              <a:gd name="connsiteY17" fmla="*/ 1357313 h 1621632"/>
              <a:gd name="connsiteX18" fmla="*/ 295275 w 578644"/>
              <a:gd name="connsiteY18" fmla="*/ 1302544 h 1621632"/>
              <a:gd name="connsiteX19" fmla="*/ 295275 w 578644"/>
              <a:gd name="connsiteY19" fmla="*/ 1204913 h 1621632"/>
              <a:gd name="connsiteX20" fmla="*/ 290513 w 578644"/>
              <a:gd name="connsiteY20" fmla="*/ 1081088 h 1621632"/>
              <a:gd name="connsiteX21" fmla="*/ 278606 w 578644"/>
              <a:gd name="connsiteY21" fmla="*/ 950119 h 1621632"/>
              <a:gd name="connsiteX22" fmla="*/ 252413 w 578644"/>
              <a:gd name="connsiteY22" fmla="*/ 728663 h 1621632"/>
              <a:gd name="connsiteX23" fmla="*/ 230981 w 578644"/>
              <a:gd name="connsiteY23" fmla="*/ 571500 h 1621632"/>
              <a:gd name="connsiteX24" fmla="*/ 207169 w 578644"/>
              <a:gd name="connsiteY24" fmla="*/ 450057 h 1621632"/>
              <a:gd name="connsiteX25" fmla="*/ 171450 w 578644"/>
              <a:gd name="connsiteY25" fmla="*/ 342900 h 1621632"/>
              <a:gd name="connsiteX26" fmla="*/ 140494 w 578644"/>
              <a:gd name="connsiteY26" fmla="*/ 261938 h 1621632"/>
              <a:gd name="connsiteX27" fmla="*/ 88106 w 578644"/>
              <a:gd name="connsiteY27" fmla="*/ 164307 h 1621632"/>
              <a:gd name="connsiteX28" fmla="*/ 40481 w 578644"/>
              <a:gd name="connsiteY28" fmla="*/ 104775 h 1621632"/>
              <a:gd name="connsiteX29" fmla="*/ 9525 w 578644"/>
              <a:gd name="connsiteY29" fmla="*/ 61913 h 1621632"/>
              <a:gd name="connsiteX30" fmla="*/ 0 w 578644"/>
              <a:gd name="connsiteY30" fmla="*/ 33338 h 1621632"/>
              <a:gd name="connsiteX31" fmla="*/ 4763 w 578644"/>
              <a:gd name="connsiteY31" fmla="*/ 7144 h 1621632"/>
              <a:gd name="connsiteX32" fmla="*/ 19050 w 578644"/>
              <a:gd name="connsiteY32" fmla="*/ 0 h 1621632"/>
              <a:gd name="connsiteX33" fmla="*/ 52388 w 578644"/>
              <a:gd name="connsiteY33" fmla="*/ 9525 h 1621632"/>
              <a:gd name="connsiteX34" fmla="*/ 133350 w 578644"/>
              <a:gd name="connsiteY34" fmla="*/ 38100 h 1621632"/>
              <a:gd name="connsiteX35" fmla="*/ 202406 w 578644"/>
              <a:gd name="connsiteY35" fmla="*/ 69057 h 1621632"/>
              <a:gd name="connsiteX36" fmla="*/ 273844 w 578644"/>
              <a:gd name="connsiteY36" fmla="*/ 100013 h 1621632"/>
              <a:gd name="connsiteX37" fmla="*/ 342900 w 578644"/>
              <a:gd name="connsiteY37" fmla="*/ 138113 h 1621632"/>
              <a:gd name="connsiteX38" fmla="*/ 366713 w 578644"/>
              <a:gd name="connsiteY38" fmla="*/ 157163 h 1621632"/>
              <a:gd name="connsiteX39" fmla="*/ 402431 w 578644"/>
              <a:gd name="connsiteY39" fmla="*/ 228600 h 1621632"/>
              <a:gd name="connsiteX40" fmla="*/ 407194 w 578644"/>
              <a:gd name="connsiteY40" fmla="*/ 307182 h 1621632"/>
              <a:gd name="connsiteX41" fmla="*/ 426244 w 578644"/>
              <a:gd name="connsiteY41" fmla="*/ 423863 h 16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644" h="1621632">
                <a:moveTo>
                  <a:pt x="426244" y="423863"/>
                </a:moveTo>
                <a:lnTo>
                  <a:pt x="457200" y="602457"/>
                </a:lnTo>
                <a:lnTo>
                  <a:pt x="473869" y="735807"/>
                </a:lnTo>
                <a:lnTo>
                  <a:pt x="514350" y="988219"/>
                </a:lnTo>
                <a:lnTo>
                  <a:pt x="547688" y="1207294"/>
                </a:lnTo>
                <a:lnTo>
                  <a:pt x="564356" y="1350169"/>
                </a:lnTo>
                <a:lnTo>
                  <a:pt x="578644" y="1493044"/>
                </a:lnTo>
                <a:lnTo>
                  <a:pt x="561975" y="1557338"/>
                </a:lnTo>
                <a:lnTo>
                  <a:pt x="550069" y="1578769"/>
                </a:lnTo>
                <a:lnTo>
                  <a:pt x="528638" y="1602582"/>
                </a:lnTo>
                <a:lnTo>
                  <a:pt x="507206" y="1614488"/>
                </a:lnTo>
                <a:lnTo>
                  <a:pt x="488156" y="1619250"/>
                </a:lnTo>
                <a:lnTo>
                  <a:pt x="464344" y="1621632"/>
                </a:lnTo>
                <a:lnTo>
                  <a:pt x="435769" y="1612107"/>
                </a:lnTo>
                <a:lnTo>
                  <a:pt x="416719" y="1593057"/>
                </a:lnTo>
                <a:lnTo>
                  <a:pt x="357188" y="1509713"/>
                </a:lnTo>
                <a:lnTo>
                  <a:pt x="321469" y="1445419"/>
                </a:lnTo>
                <a:lnTo>
                  <a:pt x="290513" y="1357313"/>
                </a:lnTo>
                <a:lnTo>
                  <a:pt x="295275" y="1302544"/>
                </a:lnTo>
                <a:lnTo>
                  <a:pt x="295275" y="1204913"/>
                </a:lnTo>
                <a:lnTo>
                  <a:pt x="290513" y="1081088"/>
                </a:lnTo>
                <a:lnTo>
                  <a:pt x="278606" y="950119"/>
                </a:lnTo>
                <a:lnTo>
                  <a:pt x="252413" y="728663"/>
                </a:lnTo>
                <a:lnTo>
                  <a:pt x="230981" y="571500"/>
                </a:lnTo>
                <a:lnTo>
                  <a:pt x="207169" y="450057"/>
                </a:lnTo>
                <a:lnTo>
                  <a:pt x="171450" y="342900"/>
                </a:lnTo>
                <a:lnTo>
                  <a:pt x="140494" y="261938"/>
                </a:lnTo>
                <a:lnTo>
                  <a:pt x="88106" y="164307"/>
                </a:lnTo>
                <a:lnTo>
                  <a:pt x="40481" y="104775"/>
                </a:lnTo>
                <a:lnTo>
                  <a:pt x="9525" y="61913"/>
                </a:lnTo>
                <a:lnTo>
                  <a:pt x="0" y="33338"/>
                </a:lnTo>
                <a:lnTo>
                  <a:pt x="4763" y="7144"/>
                </a:lnTo>
                <a:lnTo>
                  <a:pt x="19050" y="0"/>
                </a:lnTo>
                <a:lnTo>
                  <a:pt x="52388" y="9525"/>
                </a:lnTo>
                <a:lnTo>
                  <a:pt x="133350" y="38100"/>
                </a:lnTo>
                <a:lnTo>
                  <a:pt x="202406" y="69057"/>
                </a:lnTo>
                <a:lnTo>
                  <a:pt x="273844" y="100013"/>
                </a:lnTo>
                <a:lnTo>
                  <a:pt x="342900" y="138113"/>
                </a:lnTo>
                <a:lnTo>
                  <a:pt x="366713" y="157163"/>
                </a:lnTo>
                <a:lnTo>
                  <a:pt x="402431" y="228600"/>
                </a:lnTo>
                <a:lnTo>
                  <a:pt x="407194" y="307182"/>
                </a:lnTo>
                <a:lnTo>
                  <a:pt x="426244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993A92B6-7D0A-4BDE-BC32-711D82A13D3B}"/>
              </a:ext>
            </a:extLst>
          </p:cNvPr>
          <p:cNvSpPr/>
          <p:nvPr/>
        </p:nvSpPr>
        <p:spPr>
          <a:xfrm>
            <a:off x="3833814" y="4829175"/>
            <a:ext cx="663575" cy="1055688"/>
          </a:xfrm>
          <a:custGeom>
            <a:avLst/>
            <a:gdLst>
              <a:gd name="connsiteX0" fmla="*/ 640556 w 664368"/>
              <a:gd name="connsiteY0" fmla="*/ 157163 h 1054894"/>
              <a:gd name="connsiteX1" fmla="*/ 585787 w 664368"/>
              <a:gd name="connsiteY1" fmla="*/ 361950 h 1054894"/>
              <a:gd name="connsiteX2" fmla="*/ 514350 w 664368"/>
              <a:gd name="connsiteY2" fmla="*/ 550069 h 1054894"/>
              <a:gd name="connsiteX3" fmla="*/ 416718 w 664368"/>
              <a:gd name="connsiteY3" fmla="*/ 740569 h 1054894"/>
              <a:gd name="connsiteX4" fmla="*/ 300037 w 664368"/>
              <a:gd name="connsiteY4" fmla="*/ 907256 h 1054894"/>
              <a:gd name="connsiteX5" fmla="*/ 200025 w 664368"/>
              <a:gd name="connsiteY5" fmla="*/ 1014413 h 1054894"/>
              <a:gd name="connsiteX6" fmla="*/ 147637 w 664368"/>
              <a:gd name="connsiteY6" fmla="*/ 1042988 h 1054894"/>
              <a:gd name="connsiteX7" fmla="*/ 100012 w 664368"/>
              <a:gd name="connsiteY7" fmla="*/ 1054894 h 1054894"/>
              <a:gd name="connsiteX8" fmla="*/ 73818 w 664368"/>
              <a:gd name="connsiteY8" fmla="*/ 1054894 h 1054894"/>
              <a:gd name="connsiteX9" fmla="*/ 42862 w 664368"/>
              <a:gd name="connsiteY9" fmla="*/ 1042988 h 1054894"/>
              <a:gd name="connsiteX10" fmla="*/ 26193 w 664368"/>
              <a:gd name="connsiteY10" fmla="*/ 1023938 h 1054894"/>
              <a:gd name="connsiteX11" fmla="*/ 11906 w 664368"/>
              <a:gd name="connsiteY11" fmla="*/ 992981 h 1054894"/>
              <a:gd name="connsiteX12" fmla="*/ 0 w 664368"/>
              <a:gd name="connsiteY12" fmla="*/ 928688 h 1054894"/>
              <a:gd name="connsiteX13" fmla="*/ 0 w 664368"/>
              <a:gd name="connsiteY13" fmla="*/ 838200 h 1054894"/>
              <a:gd name="connsiteX14" fmla="*/ 4762 w 664368"/>
              <a:gd name="connsiteY14" fmla="*/ 745331 h 1054894"/>
              <a:gd name="connsiteX15" fmla="*/ 16668 w 664368"/>
              <a:gd name="connsiteY15" fmla="*/ 685800 h 1054894"/>
              <a:gd name="connsiteX16" fmla="*/ 30956 w 664368"/>
              <a:gd name="connsiteY16" fmla="*/ 645319 h 1054894"/>
              <a:gd name="connsiteX17" fmla="*/ 42862 w 664368"/>
              <a:gd name="connsiteY17" fmla="*/ 635794 h 1054894"/>
              <a:gd name="connsiteX18" fmla="*/ 135731 w 664368"/>
              <a:gd name="connsiteY18" fmla="*/ 564356 h 1054894"/>
              <a:gd name="connsiteX19" fmla="*/ 235743 w 664368"/>
              <a:gd name="connsiteY19" fmla="*/ 481013 h 1054894"/>
              <a:gd name="connsiteX20" fmla="*/ 338137 w 664368"/>
              <a:gd name="connsiteY20" fmla="*/ 388144 h 1054894"/>
              <a:gd name="connsiteX21" fmla="*/ 423862 w 664368"/>
              <a:gd name="connsiteY21" fmla="*/ 300038 h 1054894"/>
              <a:gd name="connsiteX22" fmla="*/ 502443 w 664368"/>
              <a:gd name="connsiteY22" fmla="*/ 202406 h 1054894"/>
              <a:gd name="connsiteX23" fmla="*/ 561975 w 664368"/>
              <a:gd name="connsiteY23" fmla="*/ 116681 h 1054894"/>
              <a:gd name="connsiteX24" fmla="*/ 592931 w 664368"/>
              <a:gd name="connsiteY24" fmla="*/ 61913 h 1054894"/>
              <a:gd name="connsiteX25" fmla="*/ 609600 w 664368"/>
              <a:gd name="connsiteY25" fmla="*/ 16669 h 1054894"/>
              <a:gd name="connsiteX26" fmla="*/ 623887 w 664368"/>
              <a:gd name="connsiteY26" fmla="*/ 0 h 1054894"/>
              <a:gd name="connsiteX27" fmla="*/ 635793 w 664368"/>
              <a:gd name="connsiteY27" fmla="*/ 0 h 1054894"/>
              <a:gd name="connsiteX28" fmla="*/ 647700 w 664368"/>
              <a:gd name="connsiteY28" fmla="*/ 7144 h 1054894"/>
              <a:gd name="connsiteX29" fmla="*/ 661987 w 664368"/>
              <a:gd name="connsiteY29" fmla="*/ 23813 h 1054894"/>
              <a:gd name="connsiteX30" fmla="*/ 664368 w 664368"/>
              <a:gd name="connsiteY30" fmla="*/ 38100 h 1054894"/>
              <a:gd name="connsiteX31" fmla="*/ 640556 w 664368"/>
              <a:gd name="connsiteY31" fmla="*/ 157163 h 10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4368" h="1054894">
                <a:moveTo>
                  <a:pt x="640556" y="157163"/>
                </a:moveTo>
                <a:lnTo>
                  <a:pt x="585787" y="361950"/>
                </a:lnTo>
                <a:lnTo>
                  <a:pt x="514350" y="550069"/>
                </a:lnTo>
                <a:lnTo>
                  <a:pt x="416718" y="740569"/>
                </a:lnTo>
                <a:lnTo>
                  <a:pt x="300037" y="907256"/>
                </a:lnTo>
                <a:lnTo>
                  <a:pt x="200025" y="1014413"/>
                </a:lnTo>
                <a:lnTo>
                  <a:pt x="147637" y="1042988"/>
                </a:lnTo>
                <a:lnTo>
                  <a:pt x="100012" y="1054894"/>
                </a:lnTo>
                <a:lnTo>
                  <a:pt x="73818" y="1054894"/>
                </a:lnTo>
                <a:lnTo>
                  <a:pt x="42862" y="1042988"/>
                </a:lnTo>
                <a:lnTo>
                  <a:pt x="26193" y="1023938"/>
                </a:lnTo>
                <a:lnTo>
                  <a:pt x="11906" y="992981"/>
                </a:lnTo>
                <a:lnTo>
                  <a:pt x="0" y="928688"/>
                </a:lnTo>
                <a:lnTo>
                  <a:pt x="0" y="838200"/>
                </a:lnTo>
                <a:lnTo>
                  <a:pt x="4762" y="745331"/>
                </a:lnTo>
                <a:lnTo>
                  <a:pt x="16668" y="685800"/>
                </a:lnTo>
                <a:lnTo>
                  <a:pt x="30956" y="645319"/>
                </a:lnTo>
                <a:lnTo>
                  <a:pt x="42862" y="635794"/>
                </a:lnTo>
                <a:lnTo>
                  <a:pt x="135731" y="564356"/>
                </a:lnTo>
                <a:lnTo>
                  <a:pt x="235743" y="481013"/>
                </a:lnTo>
                <a:lnTo>
                  <a:pt x="338137" y="388144"/>
                </a:lnTo>
                <a:lnTo>
                  <a:pt x="423862" y="300038"/>
                </a:lnTo>
                <a:lnTo>
                  <a:pt x="502443" y="202406"/>
                </a:lnTo>
                <a:lnTo>
                  <a:pt x="561975" y="116681"/>
                </a:lnTo>
                <a:lnTo>
                  <a:pt x="592931" y="61913"/>
                </a:lnTo>
                <a:lnTo>
                  <a:pt x="609600" y="16669"/>
                </a:lnTo>
                <a:cubicBezTo>
                  <a:pt x="624448" y="1820"/>
                  <a:pt x="623887" y="9116"/>
                  <a:pt x="623887" y="0"/>
                </a:cubicBezTo>
                <a:lnTo>
                  <a:pt x="635793" y="0"/>
                </a:lnTo>
                <a:lnTo>
                  <a:pt x="647700" y="7144"/>
                </a:lnTo>
                <a:lnTo>
                  <a:pt x="661987" y="23813"/>
                </a:lnTo>
                <a:lnTo>
                  <a:pt x="664368" y="38100"/>
                </a:lnTo>
                <a:lnTo>
                  <a:pt x="640556" y="1571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C9F6902C-2247-4FB3-A66C-A6E3C9343F1F}"/>
              </a:ext>
            </a:extLst>
          </p:cNvPr>
          <p:cNvSpPr/>
          <p:nvPr/>
        </p:nvSpPr>
        <p:spPr>
          <a:xfrm>
            <a:off x="5170488" y="4757738"/>
            <a:ext cx="476250" cy="1003300"/>
          </a:xfrm>
          <a:custGeom>
            <a:avLst/>
            <a:gdLst>
              <a:gd name="connsiteX0" fmla="*/ 169069 w 476250"/>
              <a:gd name="connsiteY0" fmla="*/ 628650 h 1002506"/>
              <a:gd name="connsiteX1" fmla="*/ 140494 w 476250"/>
              <a:gd name="connsiteY1" fmla="*/ 359568 h 1002506"/>
              <a:gd name="connsiteX2" fmla="*/ 128587 w 476250"/>
              <a:gd name="connsiteY2" fmla="*/ 302418 h 1002506"/>
              <a:gd name="connsiteX3" fmla="*/ 88106 w 476250"/>
              <a:gd name="connsiteY3" fmla="*/ 171450 h 1002506"/>
              <a:gd name="connsiteX4" fmla="*/ 57150 w 476250"/>
              <a:gd name="connsiteY4" fmla="*/ 111918 h 1002506"/>
              <a:gd name="connsiteX5" fmla="*/ 38100 w 476250"/>
              <a:gd name="connsiteY5" fmla="*/ 90487 h 1002506"/>
              <a:gd name="connsiteX6" fmla="*/ 14287 w 476250"/>
              <a:gd name="connsiteY6" fmla="*/ 57150 h 1002506"/>
              <a:gd name="connsiteX7" fmla="*/ 0 w 476250"/>
              <a:gd name="connsiteY7" fmla="*/ 4762 h 1002506"/>
              <a:gd name="connsiteX8" fmla="*/ 4762 w 476250"/>
              <a:gd name="connsiteY8" fmla="*/ 0 h 1002506"/>
              <a:gd name="connsiteX9" fmla="*/ 19050 w 476250"/>
              <a:gd name="connsiteY9" fmla="*/ 0 h 1002506"/>
              <a:gd name="connsiteX10" fmla="*/ 42862 w 476250"/>
              <a:gd name="connsiteY10" fmla="*/ 11906 h 1002506"/>
              <a:gd name="connsiteX11" fmla="*/ 111919 w 476250"/>
              <a:gd name="connsiteY11" fmla="*/ 66675 h 1002506"/>
              <a:gd name="connsiteX12" fmla="*/ 202406 w 476250"/>
              <a:gd name="connsiteY12" fmla="*/ 152400 h 1002506"/>
              <a:gd name="connsiteX13" fmla="*/ 273844 w 476250"/>
              <a:gd name="connsiteY13" fmla="*/ 230981 h 1002506"/>
              <a:gd name="connsiteX14" fmla="*/ 347662 w 476250"/>
              <a:gd name="connsiteY14" fmla="*/ 319087 h 1002506"/>
              <a:gd name="connsiteX15" fmla="*/ 402431 w 476250"/>
              <a:gd name="connsiteY15" fmla="*/ 409575 h 1002506"/>
              <a:gd name="connsiteX16" fmla="*/ 431006 w 476250"/>
              <a:gd name="connsiteY16" fmla="*/ 466725 h 1002506"/>
              <a:gd name="connsiteX17" fmla="*/ 450056 w 476250"/>
              <a:gd name="connsiteY17" fmla="*/ 514350 h 1002506"/>
              <a:gd name="connsiteX18" fmla="*/ 466725 w 476250"/>
              <a:gd name="connsiteY18" fmla="*/ 573881 h 1002506"/>
              <a:gd name="connsiteX19" fmla="*/ 473869 w 476250"/>
              <a:gd name="connsiteY19" fmla="*/ 628650 h 1002506"/>
              <a:gd name="connsiteX20" fmla="*/ 476250 w 476250"/>
              <a:gd name="connsiteY20" fmla="*/ 683418 h 1002506"/>
              <a:gd name="connsiteX21" fmla="*/ 471487 w 476250"/>
              <a:gd name="connsiteY21" fmla="*/ 778668 h 1002506"/>
              <a:gd name="connsiteX22" fmla="*/ 454819 w 476250"/>
              <a:gd name="connsiteY22" fmla="*/ 845343 h 1002506"/>
              <a:gd name="connsiteX23" fmla="*/ 433387 w 476250"/>
              <a:gd name="connsiteY23" fmla="*/ 895350 h 1002506"/>
              <a:gd name="connsiteX24" fmla="*/ 392906 w 476250"/>
              <a:gd name="connsiteY24" fmla="*/ 957262 h 1002506"/>
              <a:gd name="connsiteX25" fmla="*/ 359569 w 476250"/>
              <a:gd name="connsiteY25" fmla="*/ 988218 h 1002506"/>
              <a:gd name="connsiteX26" fmla="*/ 335756 w 476250"/>
              <a:gd name="connsiteY26" fmla="*/ 1000125 h 1002506"/>
              <a:gd name="connsiteX27" fmla="*/ 309562 w 476250"/>
              <a:gd name="connsiteY27" fmla="*/ 1002506 h 1002506"/>
              <a:gd name="connsiteX28" fmla="*/ 280987 w 476250"/>
              <a:gd name="connsiteY28" fmla="*/ 995362 h 1002506"/>
              <a:gd name="connsiteX29" fmla="*/ 252412 w 476250"/>
              <a:gd name="connsiteY29" fmla="*/ 981075 h 1002506"/>
              <a:gd name="connsiteX30" fmla="*/ 230981 w 476250"/>
              <a:gd name="connsiteY30" fmla="*/ 962025 h 1002506"/>
              <a:gd name="connsiteX31" fmla="*/ 214312 w 476250"/>
              <a:gd name="connsiteY31" fmla="*/ 940593 h 1002506"/>
              <a:gd name="connsiteX32" fmla="*/ 202406 w 476250"/>
              <a:gd name="connsiteY32" fmla="*/ 914400 h 1002506"/>
              <a:gd name="connsiteX33" fmla="*/ 188119 w 476250"/>
              <a:gd name="connsiteY33" fmla="*/ 854868 h 1002506"/>
              <a:gd name="connsiteX34" fmla="*/ 180975 w 476250"/>
              <a:gd name="connsiteY34" fmla="*/ 809625 h 1002506"/>
              <a:gd name="connsiteX35" fmla="*/ 169069 w 476250"/>
              <a:gd name="connsiteY35" fmla="*/ 628650 h 1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6250" h="1002506">
                <a:moveTo>
                  <a:pt x="169069" y="628650"/>
                </a:moveTo>
                <a:lnTo>
                  <a:pt x="140494" y="359568"/>
                </a:lnTo>
                <a:lnTo>
                  <a:pt x="128587" y="302418"/>
                </a:lnTo>
                <a:lnTo>
                  <a:pt x="88106" y="171450"/>
                </a:lnTo>
                <a:lnTo>
                  <a:pt x="57150" y="111918"/>
                </a:lnTo>
                <a:lnTo>
                  <a:pt x="38100" y="90487"/>
                </a:lnTo>
                <a:lnTo>
                  <a:pt x="14287" y="57150"/>
                </a:lnTo>
                <a:lnTo>
                  <a:pt x="0" y="4762"/>
                </a:lnTo>
                <a:lnTo>
                  <a:pt x="4762" y="0"/>
                </a:lnTo>
                <a:lnTo>
                  <a:pt x="19050" y="0"/>
                </a:lnTo>
                <a:lnTo>
                  <a:pt x="42862" y="11906"/>
                </a:lnTo>
                <a:lnTo>
                  <a:pt x="111919" y="66675"/>
                </a:lnTo>
                <a:lnTo>
                  <a:pt x="202406" y="152400"/>
                </a:lnTo>
                <a:lnTo>
                  <a:pt x="273844" y="230981"/>
                </a:lnTo>
                <a:lnTo>
                  <a:pt x="347662" y="319087"/>
                </a:lnTo>
                <a:lnTo>
                  <a:pt x="402431" y="409575"/>
                </a:lnTo>
                <a:lnTo>
                  <a:pt x="431006" y="466725"/>
                </a:lnTo>
                <a:lnTo>
                  <a:pt x="450056" y="514350"/>
                </a:lnTo>
                <a:lnTo>
                  <a:pt x="466725" y="573881"/>
                </a:lnTo>
                <a:lnTo>
                  <a:pt x="473869" y="628650"/>
                </a:lnTo>
                <a:lnTo>
                  <a:pt x="476250" y="683418"/>
                </a:lnTo>
                <a:lnTo>
                  <a:pt x="471487" y="778668"/>
                </a:lnTo>
                <a:lnTo>
                  <a:pt x="454819" y="845343"/>
                </a:lnTo>
                <a:lnTo>
                  <a:pt x="433387" y="895350"/>
                </a:lnTo>
                <a:lnTo>
                  <a:pt x="392906" y="957262"/>
                </a:lnTo>
                <a:lnTo>
                  <a:pt x="359569" y="988218"/>
                </a:lnTo>
                <a:lnTo>
                  <a:pt x="335756" y="1000125"/>
                </a:lnTo>
                <a:lnTo>
                  <a:pt x="309562" y="1002506"/>
                </a:lnTo>
                <a:lnTo>
                  <a:pt x="280987" y="995362"/>
                </a:lnTo>
                <a:lnTo>
                  <a:pt x="252412" y="981075"/>
                </a:lnTo>
                <a:lnTo>
                  <a:pt x="230981" y="962025"/>
                </a:lnTo>
                <a:lnTo>
                  <a:pt x="214312" y="940593"/>
                </a:lnTo>
                <a:lnTo>
                  <a:pt x="202406" y="914400"/>
                </a:lnTo>
                <a:lnTo>
                  <a:pt x="188119" y="854868"/>
                </a:lnTo>
                <a:lnTo>
                  <a:pt x="180975" y="809625"/>
                </a:lnTo>
                <a:lnTo>
                  <a:pt x="169069" y="628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E4EA48CB-505A-4DA2-A86F-018D9D7A8614}"/>
              </a:ext>
            </a:extLst>
          </p:cNvPr>
          <p:cNvSpPr/>
          <p:nvPr/>
        </p:nvSpPr>
        <p:spPr>
          <a:xfrm>
            <a:off x="6257925" y="4743451"/>
            <a:ext cx="636588" cy="969963"/>
          </a:xfrm>
          <a:custGeom>
            <a:avLst/>
            <a:gdLst>
              <a:gd name="connsiteX0" fmla="*/ 130969 w 635794"/>
              <a:gd name="connsiteY0" fmla="*/ 259556 h 969169"/>
              <a:gd name="connsiteX1" fmla="*/ 42863 w 635794"/>
              <a:gd name="connsiteY1" fmla="*/ 102394 h 969169"/>
              <a:gd name="connsiteX2" fmla="*/ 11906 w 635794"/>
              <a:gd name="connsiteY2" fmla="*/ 45244 h 969169"/>
              <a:gd name="connsiteX3" fmla="*/ 0 w 635794"/>
              <a:gd name="connsiteY3" fmla="*/ 19050 h 969169"/>
              <a:gd name="connsiteX4" fmla="*/ 0 w 635794"/>
              <a:gd name="connsiteY4" fmla="*/ 4763 h 969169"/>
              <a:gd name="connsiteX5" fmla="*/ 7144 w 635794"/>
              <a:gd name="connsiteY5" fmla="*/ 0 h 969169"/>
              <a:gd name="connsiteX6" fmla="*/ 45244 w 635794"/>
              <a:gd name="connsiteY6" fmla="*/ 21431 h 969169"/>
              <a:gd name="connsiteX7" fmla="*/ 111919 w 635794"/>
              <a:gd name="connsiteY7" fmla="*/ 59531 h 969169"/>
              <a:gd name="connsiteX8" fmla="*/ 202406 w 635794"/>
              <a:gd name="connsiteY8" fmla="*/ 114300 h 969169"/>
              <a:gd name="connsiteX9" fmla="*/ 271463 w 635794"/>
              <a:gd name="connsiteY9" fmla="*/ 166688 h 969169"/>
              <a:gd name="connsiteX10" fmla="*/ 347663 w 635794"/>
              <a:gd name="connsiteY10" fmla="*/ 226219 h 969169"/>
              <a:gd name="connsiteX11" fmla="*/ 402431 w 635794"/>
              <a:gd name="connsiteY11" fmla="*/ 280988 h 969169"/>
              <a:gd name="connsiteX12" fmla="*/ 452438 w 635794"/>
              <a:gd name="connsiteY12" fmla="*/ 328613 h 969169"/>
              <a:gd name="connsiteX13" fmla="*/ 507206 w 635794"/>
              <a:gd name="connsiteY13" fmla="*/ 400050 h 969169"/>
              <a:gd name="connsiteX14" fmla="*/ 547688 w 635794"/>
              <a:gd name="connsiteY14" fmla="*/ 459581 h 969169"/>
              <a:gd name="connsiteX15" fmla="*/ 573881 w 635794"/>
              <a:gd name="connsiteY15" fmla="*/ 511969 h 969169"/>
              <a:gd name="connsiteX16" fmla="*/ 600075 w 635794"/>
              <a:gd name="connsiteY16" fmla="*/ 573881 h 969169"/>
              <a:gd name="connsiteX17" fmla="*/ 626269 w 635794"/>
              <a:gd name="connsiteY17" fmla="*/ 657225 h 969169"/>
              <a:gd name="connsiteX18" fmla="*/ 635794 w 635794"/>
              <a:gd name="connsiteY18" fmla="*/ 738188 h 969169"/>
              <a:gd name="connsiteX19" fmla="*/ 633413 w 635794"/>
              <a:gd name="connsiteY19" fmla="*/ 807244 h 969169"/>
              <a:gd name="connsiteX20" fmla="*/ 621506 w 635794"/>
              <a:gd name="connsiteY20" fmla="*/ 869156 h 969169"/>
              <a:gd name="connsiteX21" fmla="*/ 597694 w 635794"/>
              <a:gd name="connsiteY21" fmla="*/ 909638 h 969169"/>
              <a:gd name="connsiteX22" fmla="*/ 576263 w 635794"/>
              <a:gd name="connsiteY22" fmla="*/ 935831 h 969169"/>
              <a:gd name="connsiteX23" fmla="*/ 540544 w 635794"/>
              <a:gd name="connsiteY23" fmla="*/ 957263 h 969169"/>
              <a:gd name="connsiteX24" fmla="*/ 507206 w 635794"/>
              <a:gd name="connsiteY24" fmla="*/ 969169 h 969169"/>
              <a:gd name="connsiteX25" fmla="*/ 473869 w 635794"/>
              <a:gd name="connsiteY25" fmla="*/ 969169 h 969169"/>
              <a:gd name="connsiteX26" fmla="*/ 447675 w 635794"/>
              <a:gd name="connsiteY26" fmla="*/ 957263 h 969169"/>
              <a:gd name="connsiteX27" fmla="*/ 426244 w 635794"/>
              <a:gd name="connsiteY27" fmla="*/ 940594 h 969169"/>
              <a:gd name="connsiteX28" fmla="*/ 411956 w 635794"/>
              <a:gd name="connsiteY28" fmla="*/ 921544 h 969169"/>
              <a:gd name="connsiteX29" fmla="*/ 385763 w 635794"/>
              <a:gd name="connsiteY29" fmla="*/ 869156 h 969169"/>
              <a:gd name="connsiteX30" fmla="*/ 347663 w 635794"/>
              <a:gd name="connsiteY30" fmla="*/ 747713 h 969169"/>
              <a:gd name="connsiteX31" fmla="*/ 269081 w 635794"/>
              <a:gd name="connsiteY31" fmla="*/ 550069 h 969169"/>
              <a:gd name="connsiteX32" fmla="*/ 130969 w 635794"/>
              <a:gd name="connsiteY32" fmla="*/ 259556 h 9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5794" h="969169">
                <a:moveTo>
                  <a:pt x="130969" y="259556"/>
                </a:moveTo>
                <a:lnTo>
                  <a:pt x="42863" y="102394"/>
                </a:lnTo>
                <a:lnTo>
                  <a:pt x="11906" y="45244"/>
                </a:lnTo>
                <a:lnTo>
                  <a:pt x="0" y="19050"/>
                </a:lnTo>
                <a:lnTo>
                  <a:pt x="0" y="4763"/>
                </a:lnTo>
                <a:lnTo>
                  <a:pt x="7144" y="0"/>
                </a:lnTo>
                <a:lnTo>
                  <a:pt x="45244" y="21431"/>
                </a:lnTo>
                <a:lnTo>
                  <a:pt x="111919" y="59531"/>
                </a:lnTo>
                <a:lnTo>
                  <a:pt x="202406" y="114300"/>
                </a:lnTo>
                <a:lnTo>
                  <a:pt x="271463" y="166688"/>
                </a:lnTo>
                <a:lnTo>
                  <a:pt x="347663" y="226219"/>
                </a:lnTo>
                <a:lnTo>
                  <a:pt x="402431" y="280988"/>
                </a:lnTo>
                <a:lnTo>
                  <a:pt x="452438" y="328613"/>
                </a:lnTo>
                <a:lnTo>
                  <a:pt x="507206" y="400050"/>
                </a:lnTo>
                <a:lnTo>
                  <a:pt x="547688" y="459581"/>
                </a:lnTo>
                <a:lnTo>
                  <a:pt x="573881" y="511969"/>
                </a:lnTo>
                <a:lnTo>
                  <a:pt x="600075" y="573881"/>
                </a:lnTo>
                <a:lnTo>
                  <a:pt x="626269" y="657225"/>
                </a:lnTo>
                <a:lnTo>
                  <a:pt x="635794" y="738188"/>
                </a:lnTo>
                <a:cubicBezTo>
                  <a:pt x="635000" y="761207"/>
                  <a:pt x="634207" y="784225"/>
                  <a:pt x="633413" y="807244"/>
                </a:cubicBezTo>
                <a:lnTo>
                  <a:pt x="621506" y="869156"/>
                </a:lnTo>
                <a:lnTo>
                  <a:pt x="597694" y="909638"/>
                </a:lnTo>
                <a:lnTo>
                  <a:pt x="576263" y="935831"/>
                </a:lnTo>
                <a:lnTo>
                  <a:pt x="540544" y="957263"/>
                </a:lnTo>
                <a:lnTo>
                  <a:pt x="507206" y="969169"/>
                </a:lnTo>
                <a:lnTo>
                  <a:pt x="473869" y="969169"/>
                </a:lnTo>
                <a:lnTo>
                  <a:pt x="447675" y="957263"/>
                </a:lnTo>
                <a:lnTo>
                  <a:pt x="426244" y="940594"/>
                </a:lnTo>
                <a:lnTo>
                  <a:pt x="411956" y="921544"/>
                </a:lnTo>
                <a:lnTo>
                  <a:pt x="385763" y="869156"/>
                </a:lnTo>
                <a:lnTo>
                  <a:pt x="347663" y="747713"/>
                </a:lnTo>
                <a:lnTo>
                  <a:pt x="269081" y="550069"/>
                </a:lnTo>
                <a:lnTo>
                  <a:pt x="130969" y="2595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CA9A9B2-F283-468C-8A6E-ED05D71475CA}"/>
              </a:ext>
            </a:extLst>
          </p:cNvPr>
          <p:cNvSpPr/>
          <p:nvPr/>
        </p:nvSpPr>
        <p:spPr>
          <a:xfrm>
            <a:off x="7373938" y="4779964"/>
            <a:ext cx="768350" cy="1000125"/>
          </a:xfrm>
          <a:custGeom>
            <a:avLst/>
            <a:gdLst>
              <a:gd name="connsiteX0" fmla="*/ 366713 w 766763"/>
              <a:gd name="connsiteY0" fmla="*/ 214312 h 1000125"/>
              <a:gd name="connsiteX1" fmla="*/ 107157 w 766763"/>
              <a:gd name="connsiteY1" fmla="*/ 45244 h 1000125"/>
              <a:gd name="connsiteX2" fmla="*/ 38100 w 766763"/>
              <a:gd name="connsiteY2" fmla="*/ 7144 h 1000125"/>
              <a:gd name="connsiteX3" fmla="*/ 23813 w 766763"/>
              <a:gd name="connsiteY3" fmla="*/ 0 h 1000125"/>
              <a:gd name="connsiteX4" fmla="*/ 9525 w 766763"/>
              <a:gd name="connsiteY4" fmla="*/ 0 h 1000125"/>
              <a:gd name="connsiteX5" fmla="*/ 0 w 766763"/>
              <a:gd name="connsiteY5" fmla="*/ 9525 h 1000125"/>
              <a:gd name="connsiteX6" fmla="*/ 2382 w 766763"/>
              <a:gd name="connsiteY6" fmla="*/ 23812 h 1000125"/>
              <a:gd name="connsiteX7" fmla="*/ 11907 w 766763"/>
              <a:gd name="connsiteY7" fmla="*/ 61912 h 1000125"/>
              <a:gd name="connsiteX8" fmla="*/ 47625 w 766763"/>
              <a:gd name="connsiteY8" fmla="*/ 102394 h 1000125"/>
              <a:gd name="connsiteX9" fmla="*/ 142875 w 766763"/>
              <a:gd name="connsiteY9" fmla="*/ 214312 h 1000125"/>
              <a:gd name="connsiteX10" fmla="*/ 233363 w 766763"/>
              <a:gd name="connsiteY10" fmla="*/ 330994 h 1000125"/>
              <a:gd name="connsiteX11" fmla="*/ 297657 w 766763"/>
              <a:gd name="connsiteY11" fmla="*/ 426244 h 1000125"/>
              <a:gd name="connsiteX12" fmla="*/ 350044 w 766763"/>
              <a:gd name="connsiteY12" fmla="*/ 511969 h 1000125"/>
              <a:gd name="connsiteX13" fmla="*/ 390525 w 766763"/>
              <a:gd name="connsiteY13" fmla="*/ 602456 h 1000125"/>
              <a:gd name="connsiteX14" fmla="*/ 435769 w 766763"/>
              <a:gd name="connsiteY14" fmla="*/ 709612 h 1000125"/>
              <a:gd name="connsiteX15" fmla="*/ 476250 w 766763"/>
              <a:gd name="connsiteY15" fmla="*/ 828675 h 1000125"/>
              <a:gd name="connsiteX16" fmla="*/ 500063 w 766763"/>
              <a:gd name="connsiteY16" fmla="*/ 900112 h 1000125"/>
              <a:gd name="connsiteX17" fmla="*/ 514350 w 766763"/>
              <a:gd name="connsiteY17" fmla="*/ 926306 h 1000125"/>
              <a:gd name="connsiteX18" fmla="*/ 542925 w 766763"/>
              <a:gd name="connsiteY18" fmla="*/ 952500 h 1000125"/>
              <a:gd name="connsiteX19" fmla="*/ 566738 w 766763"/>
              <a:gd name="connsiteY19" fmla="*/ 971550 h 1000125"/>
              <a:gd name="connsiteX20" fmla="*/ 602457 w 766763"/>
              <a:gd name="connsiteY20" fmla="*/ 990600 h 1000125"/>
              <a:gd name="connsiteX21" fmla="*/ 628650 w 766763"/>
              <a:gd name="connsiteY21" fmla="*/ 1000125 h 1000125"/>
              <a:gd name="connsiteX22" fmla="*/ 652463 w 766763"/>
              <a:gd name="connsiteY22" fmla="*/ 1000125 h 1000125"/>
              <a:gd name="connsiteX23" fmla="*/ 678657 w 766763"/>
              <a:gd name="connsiteY23" fmla="*/ 997744 h 1000125"/>
              <a:gd name="connsiteX24" fmla="*/ 704850 w 766763"/>
              <a:gd name="connsiteY24" fmla="*/ 983456 h 1000125"/>
              <a:gd name="connsiteX25" fmla="*/ 726282 w 766763"/>
              <a:gd name="connsiteY25" fmla="*/ 954881 h 1000125"/>
              <a:gd name="connsiteX26" fmla="*/ 752475 w 766763"/>
              <a:gd name="connsiteY26" fmla="*/ 904875 h 1000125"/>
              <a:gd name="connsiteX27" fmla="*/ 766763 w 766763"/>
              <a:gd name="connsiteY27" fmla="*/ 854869 h 1000125"/>
              <a:gd name="connsiteX28" fmla="*/ 766763 w 766763"/>
              <a:gd name="connsiteY28" fmla="*/ 833437 h 1000125"/>
              <a:gd name="connsiteX29" fmla="*/ 762000 w 766763"/>
              <a:gd name="connsiteY29" fmla="*/ 752475 h 1000125"/>
              <a:gd name="connsiteX30" fmla="*/ 747713 w 766763"/>
              <a:gd name="connsiteY30" fmla="*/ 661987 h 1000125"/>
              <a:gd name="connsiteX31" fmla="*/ 721519 w 766763"/>
              <a:gd name="connsiteY31" fmla="*/ 569119 h 1000125"/>
              <a:gd name="connsiteX32" fmla="*/ 695325 w 766763"/>
              <a:gd name="connsiteY32" fmla="*/ 502444 h 1000125"/>
              <a:gd name="connsiteX33" fmla="*/ 664369 w 766763"/>
              <a:gd name="connsiteY33" fmla="*/ 447675 h 1000125"/>
              <a:gd name="connsiteX34" fmla="*/ 647700 w 766763"/>
              <a:gd name="connsiteY34" fmla="*/ 431006 h 1000125"/>
              <a:gd name="connsiteX35" fmla="*/ 597694 w 766763"/>
              <a:gd name="connsiteY35" fmla="*/ 390525 h 1000125"/>
              <a:gd name="connsiteX36" fmla="*/ 419100 w 766763"/>
              <a:gd name="connsiteY36" fmla="*/ 252412 h 1000125"/>
              <a:gd name="connsiteX37" fmla="*/ 366713 w 766763"/>
              <a:gd name="connsiteY37" fmla="*/ 214312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6763" h="1000125">
                <a:moveTo>
                  <a:pt x="366713" y="214312"/>
                </a:moveTo>
                <a:lnTo>
                  <a:pt x="107157" y="45244"/>
                </a:lnTo>
                <a:lnTo>
                  <a:pt x="38100" y="7144"/>
                </a:lnTo>
                <a:lnTo>
                  <a:pt x="23813" y="0"/>
                </a:lnTo>
                <a:lnTo>
                  <a:pt x="9525" y="0"/>
                </a:lnTo>
                <a:lnTo>
                  <a:pt x="0" y="9525"/>
                </a:lnTo>
                <a:lnTo>
                  <a:pt x="2382" y="23812"/>
                </a:lnTo>
                <a:lnTo>
                  <a:pt x="11907" y="61912"/>
                </a:lnTo>
                <a:lnTo>
                  <a:pt x="47625" y="102394"/>
                </a:lnTo>
                <a:lnTo>
                  <a:pt x="142875" y="214312"/>
                </a:lnTo>
                <a:lnTo>
                  <a:pt x="233363" y="330994"/>
                </a:lnTo>
                <a:lnTo>
                  <a:pt x="297657" y="426244"/>
                </a:lnTo>
                <a:lnTo>
                  <a:pt x="350044" y="511969"/>
                </a:lnTo>
                <a:lnTo>
                  <a:pt x="390525" y="602456"/>
                </a:lnTo>
                <a:lnTo>
                  <a:pt x="435769" y="709612"/>
                </a:lnTo>
                <a:lnTo>
                  <a:pt x="476250" y="828675"/>
                </a:lnTo>
                <a:lnTo>
                  <a:pt x="500063" y="900112"/>
                </a:lnTo>
                <a:lnTo>
                  <a:pt x="514350" y="926306"/>
                </a:lnTo>
                <a:lnTo>
                  <a:pt x="542925" y="952500"/>
                </a:lnTo>
                <a:lnTo>
                  <a:pt x="566738" y="971550"/>
                </a:lnTo>
                <a:lnTo>
                  <a:pt x="602457" y="990600"/>
                </a:lnTo>
                <a:lnTo>
                  <a:pt x="628650" y="1000125"/>
                </a:lnTo>
                <a:lnTo>
                  <a:pt x="652463" y="1000125"/>
                </a:lnTo>
                <a:lnTo>
                  <a:pt x="678657" y="997744"/>
                </a:lnTo>
                <a:lnTo>
                  <a:pt x="704850" y="983456"/>
                </a:lnTo>
                <a:lnTo>
                  <a:pt x="726282" y="954881"/>
                </a:lnTo>
                <a:lnTo>
                  <a:pt x="752475" y="904875"/>
                </a:lnTo>
                <a:lnTo>
                  <a:pt x="766763" y="854869"/>
                </a:lnTo>
                <a:lnTo>
                  <a:pt x="766763" y="833437"/>
                </a:lnTo>
                <a:lnTo>
                  <a:pt x="762000" y="752475"/>
                </a:lnTo>
                <a:lnTo>
                  <a:pt x="747713" y="661987"/>
                </a:lnTo>
                <a:lnTo>
                  <a:pt x="721519" y="569119"/>
                </a:lnTo>
                <a:lnTo>
                  <a:pt x="695325" y="502444"/>
                </a:lnTo>
                <a:lnTo>
                  <a:pt x="664369" y="447675"/>
                </a:lnTo>
                <a:lnTo>
                  <a:pt x="647700" y="431006"/>
                </a:lnTo>
                <a:lnTo>
                  <a:pt x="597694" y="390525"/>
                </a:lnTo>
                <a:lnTo>
                  <a:pt x="419100" y="252412"/>
                </a:lnTo>
                <a:lnTo>
                  <a:pt x="366713" y="2143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0D6F775-3ED9-4E03-A207-0589F35D5EE4}"/>
              </a:ext>
            </a:extLst>
          </p:cNvPr>
          <p:cNvSpPr/>
          <p:nvPr/>
        </p:nvSpPr>
        <p:spPr>
          <a:xfrm>
            <a:off x="4714876" y="1597025"/>
            <a:ext cx="2911475" cy="1441450"/>
          </a:xfrm>
          <a:custGeom>
            <a:avLst/>
            <a:gdLst>
              <a:gd name="connsiteX0" fmla="*/ 355600 w 2911475"/>
              <a:gd name="connsiteY0" fmla="*/ 206375 h 1441450"/>
              <a:gd name="connsiteX1" fmla="*/ 231775 w 2911475"/>
              <a:gd name="connsiteY1" fmla="*/ 209550 h 1441450"/>
              <a:gd name="connsiteX2" fmla="*/ 120650 w 2911475"/>
              <a:gd name="connsiteY2" fmla="*/ 212725 h 1441450"/>
              <a:gd name="connsiteX3" fmla="*/ 53975 w 2911475"/>
              <a:gd name="connsiteY3" fmla="*/ 206375 h 1441450"/>
              <a:gd name="connsiteX4" fmla="*/ 41275 w 2911475"/>
              <a:gd name="connsiteY4" fmla="*/ 206375 h 1441450"/>
              <a:gd name="connsiteX5" fmla="*/ 0 w 2911475"/>
              <a:gd name="connsiteY5" fmla="*/ 180975 h 1441450"/>
              <a:gd name="connsiteX6" fmla="*/ 44450 w 2911475"/>
              <a:gd name="connsiteY6" fmla="*/ 358775 h 1441450"/>
              <a:gd name="connsiteX7" fmla="*/ 127000 w 2911475"/>
              <a:gd name="connsiteY7" fmla="*/ 361950 h 1441450"/>
              <a:gd name="connsiteX8" fmla="*/ 288925 w 2911475"/>
              <a:gd name="connsiteY8" fmla="*/ 352425 h 1441450"/>
              <a:gd name="connsiteX9" fmla="*/ 663575 w 2911475"/>
              <a:gd name="connsiteY9" fmla="*/ 323850 h 1441450"/>
              <a:gd name="connsiteX10" fmla="*/ 1047750 w 2911475"/>
              <a:gd name="connsiteY10" fmla="*/ 292100 h 1441450"/>
              <a:gd name="connsiteX11" fmla="*/ 1371600 w 2911475"/>
              <a:gd name="connsiteY11" fmla="*/ 266700 h 1441450"/>
              <a:gd name="connsiteX12" fmla="*/ 1651000 w 2911475"/>
              <a:gd name="connsiteY12" fmla="*/ 250825 h 1441450"/>
              <a:gd name="connsiteX13" fmla="*/ 1936750 w 2911475"/>
              <a:gd name="connsiteY13" fmla="*/ 238125 h 1441450"/>
              <a:gd name="connsiteX14" fmla="*/ 2238375 w 2911475"/>
              <a:gd name="connsiteY14" fmla="*/ 228600 h 1441450"/>
              <a:gd name="connsiteX15" fmla="*/ 2374900 w 2911475"/>
              <a:gd name="connsiteY15" fmla="*/ 225425 h 1441450"/>
              <a:gd name="connsiteX16" fmla="*/ 2470150 w 2911475"/>
              <a:gd name="connsiteY16" fmla="*/ 228600 h 1441450"/>
              <a:gd name="connsiteX17" fmla="*/ 2492375 w 2911475"/>
              <a:gd name="connsiteY17" fmla="*/ 241300 h 1441450"/>
              <a:gd name="connsiteX18" fmla="*/ 2514600 w 2911475"/>
              <a:gd name="connsiteY18" fmla="*/ 263525 h 1441450"/>
              <a:gd name="connsiteX19" fmla="*/ 2524125 w 2911475"/>
              <a:gd name="connsiteY19" fmla="*/ 285750 h 1441450"/>
              <a:gd name="connsiteX20" fmla="*/ 2533650 w 2911475"/>
              <a:gd name="connsiteY20" fmla="*/ 327025 h 1441450"/>
              <a:gd name="connsiteX21" fmla="*/ 2533650 w 2911475"/>
              <a:gd name="connsiteY21" fmla="*/ 355600 h 1441450"/>
              <a:gd name="connsiteX22" fmla="*/ 2527300 w 2911475"/>
              <a:gd name="connsiteY22" fmla="*/ 403225 h 1441450"/>
              <a:gd name="connsiteX23" fmla="*/ 2489200 w 2911475"/>
              <a:gd name="connsiteY23" fmla="*/ 650875 h 1441450"/>
              <a:gd name="connsiteX24" fmla="*/ 2454275 w 2911475"/>
              <a:gd name="connsiteY24" fmla="*/ 879475 h 1441450"/>
              <a:gd name="connsiteX25" fmla="*/ 2428875 w 2911475"/>
              <a:gd name="connsiteY25" fmla="*/ 1000125 h 1441450"/>
              <a:gd name="connsiteX26" fmla="*/ 2381250 w 2911475"/>
              <a:gd name="connsiteY26" fmla="*/ 1212850 h 1441450"/>
              <a:gd name="connsiteX27" fmla="*/ 2359025 w 2911475"/>
              <a:gd name="connsiteY27" fmla="*/ 1323975 h 1441450"/>
              <a:gd name="connsiteX28" fmla="*/ 2346325 w 2911475"/>
              <a:gd name="connsiteY28" fmla="*/ 1416050 h 1441450"/>
              <a:gd name="connsiteX29" fmla="*/ 2463800 w 2911475"/>
              <a:gd name="connsiteY29" fmla="*/ 1438275 h 1441450"/>
              <a:gd name="connsiteX30" fmla="*/ 2482850 w 2911475"/>
              <a:gd name="connsiteY30" fmla="*/ 1441450 h 1441450"/>
              <a:gd name="connsiteX31" fmla="*/ 2530475 w 2911475"/>
              <a:gd name="connsiteY31" fmla="*/ 1419225 h 1441450"/>
              <a:gd name="connsiteX32" fmla="*/ 2584450 w 2911475"/>
              <a:gd name="connsiteY32" fmla="*/ 1330325 h 1441450"/>
              <a:gd name="connsiteX33" fmla="*/ 2651125 w 2911475"/>
              <a:gd name="connsiteY33" fmla="*/ 1130300 h 1441450"/>
              <a:gd name="connsiteX34" fmla="*/ 2720975 w 2911475"/>
              <a:gd name="connsiteY34" fmla="*/ 835025 h 1441450"/>
              <a:gd name="connsiteX35" fmla="*/ 2784475 w 2911475"/>
              <a:gd name="connsiteY35" fmla="*/ 520700 h 1441450"/>
              <a:gd name="connsiteX36" fmla="*/ 2803525 w 2911475"/>
              <a:gd name="connsiteY36" fmla="*/ 419100 h 1441450"/>
              <a:gd name="connsiteX37" fmla="*/ 2806700 w 2911475"/>
              <a:gd name="connsiteY37" fmla="*/ 396875 h 1441450"/>
              <a:gd name="connsiteX38" fmla="*/ 2822575 w 2911475"/>
              <a:gd name="connsiteY38" fmla="*/ 365125 h 1441450"/>
              <a:gd name="connsiteX39" fmla="*/ 2854325 w 2911475"/>
              <a:gd name="connsiteY39" fmla="*/ 342900 h 1441450"/>
              <a:gd name="connsiteX40" fmla="*/ 2889250 w 2911475"/>
              <a:gd name="connsiteY40" fmla="*/ 320675 h 1441450"/>
              <a:gd name="connsiteX41" fmla="*/ 2911475 w 2911475"/>
              <a:gd name="connsiteY41" fmla="*/ 295275 h 1441450"/>
              <a:gd name="connsiteX42" fmla="*/ 2908300 w 2911475"/>
              <a:gd name="connsiteY42" fmla="*/ 266700 h 1441450"/>
              <a:gd name="connsiteX43" fmla="*/ 2886075 w 2911475"/>
              <a:gd name="connsiteY43" fmla="*/ 234950 h 1441450"/>
              <a:gd name="connsiteX44" fmla="*/ 2832100 w 2911475"/>
              <a:gd name="connsiteY44" fmla="*/ 161925 h 1441450"/>
              <a:gd name="connsiteX45" fmla="*/ 2768600 w 2911475"/>
              <a:gd name="connsiteY45" fmla="*/ 107950 h 1441450"/>
              <a:gd name="connsiteX46" fmla="*/ 2670175 w 2911475"/>
              <a:gd name="connsiteY46" fmla="*/ 41275 h 1441450"/>
              <a:gd name="connsiteX47" fmla="*/ 2587625 w 2911475"/>
              <a:gd name="connsiteY47" fmla="*/ 0 h 1441450"/>
              <a:gd name="connsiteX48" fmla="*/ 2543175 w 2911475"/>
              <a:gd name="connsiteY48" fmla="*/ 6350 h 1441450"/>
              <a:gd name="connsiteX49" fmla="*/ 2463800 w 2911475"/>
              <a:gd name="connsiteY49" fmla="*/ 28575 h 1441450"/>
              <a:gd name="connsiteX50" fmla="*/ 2409825 w 2911475"/>
              <a:gd name="connsiteY50" fmla="*/ 44450 h 1441450"/>
              <a:gd name="connsiteX51" fmla="*/ 1835150 w 2911475"/>
              <a:gd name="connsiteY51" fmla="*/ 95250 h 1441450"/>
              <a:gd name="connsiteX52" fmla="*/ 1085850 w 2911475"/>
              <a:gd name="connsiteY52" fmla="*/ 155575 h 1441450"/>
              <a:gd name="connsiteX53" fmla="*/ 609600 w 2911475"/>
              <a:gd name="connsiteY53" fmla="*/ 193675 h 1441450"/>
              <a:gd name="connsiteX54" fmla="*/ 355600 w 2911475"/>
              <a:gd name="connsiteY54" fmla="*/ 20637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11475" h="1441450">
                <a:moveTo>
                  <a:pt x="355600" y="206375"/>
                </a:moveTo>
                <a:lnTo>
                  <a:pt x="231775" y="209550"/>
                </a:lnTo>
                <a:lnTo>
                  <a:pt x="120650" y="212725"/>
                </a:lnTo>
                <a:lnTo>
                  <a:pt x="53975" y="206375"/>
                </a:lnTo>
                <a:lnTo>
                  <a:pt x="41275" y="206375"/>
                </a:lnTo>
                <a:lnTo>
                  <a:pt x="0" y="180975"/>
                </a:lnTo>
                <a:lnTo>
                  <a:pt x="44450" y="358775"/>
                </a:lnTo>
                <a:lnTo>
                  <a:pt x="127000" y="361950"/>
                </a:lnTo>
                <a:lnTo>
                  <a:pt x="288925" y="352425"/>
                </a:lnTo>
                <a:lnTo>
                  <a:pt x="663575" y="323850"/>
                </a:lnTo>
                <a:lnTo>
                  <a:pt x="1047750" y="292100"/>
                </a:lnTo>
                <a:lnTo>
                  <a:pt x="1371600" y="266700"/>
                </a:lnTo>
                <a:lnTo>
                  <a:pt x="1651000" y="250825"/>
                </a:lnTo>
                <a:lnTo>
                  <a:pt x="1936750" y="238125"/>
                </a:lnTo>
                <a:lnTo>
                  <a:pt x="2238375" y="228600"/>
                </a:lnTo>
                <a:lnTo>
                  <a:pt x="2374900" y="225425"/>
                </a:lnTo>
                <a:lnTo>
                  <a:pt x="2470150" y="228600"/>
                </a:lnTo>
                <a:lnTo>
                  <a:pt x="2492375" y="241300"/>
                </a:lnTo>
                <a:lnTo>
                  <a:pt x="2514600" y="263525"/>
                </a:lnTo>
                <a:lnTo>
                  <a:pt x="2524125" y="285750"/>
                </a:lnTo>
                <a:lnTo>
                  <a:pt x="2533650" y="327025"/>
                </a:lnTo>
                <a:lnTo>
                  <a:pt x="2533650" y="355600"/>
                </a:lnTo>
                <a:lnTo>
                  <a:pt x="2527300" y="403225"/>
                </a:lnTo>
                <a:lnTo>
                  <a:pt x="2489200" y="650875"/>
                </a:lnTo>
                <a:lnTo>
                  <a:pt x="2454275" y="879475"/>
                </a:lnTo>
                <a:lnTo>
                  <a:pt x="2428875" y="1000125"/>
                </a:lnTo>
                <a:lnTo>
                  <a:pt x="2381250" y="1212850"/>
                </a:lnTo>
                <a:lnTo>
                  <a:pt x="2359025" y="1323975"/>
                </a:lnTo>
                <a:lnTo>
                  <a:pt x="2346325" y="1416050"/>
                </a:lnTo>
                <a:lnTo>
                  <a:pt x="2463800" y="1438275"/>
                </a:lnTo>
                <a:lnTo>
                  <a:pt x="2482850" y="1441450"/>
                </a:lnTo>
                <a:lnTo>
                  <a:pt x="2530475" y="1419225"/>
                </a:lnTo>
                <a:lnTo>
                  <a:pt x="2584450" y="1330325"/>
                </a:lnTo>
                <a:lnTo>
                  <a:pt x="2651125" y="1130300"/>
                </a:lnTo>
                <a:lnTo>
                  <a:pt x="2720975" y="835025"/>
                </a:lnTo>
                <a:lnTo>
                  <a:pt x="2784475" y="520700"/>
                </a:lnTo>
                <a:lnTo>
                  <a:pt x="2803525" y="419100"/>
                </a:lnTo>
                <a:lnTo>
                  <a:pt x="2806700" y="396875"/>
                </a:lnTo>
                <a:lnTo>
                  <a:pt x="2822575" y="365125"/>
                </a:lnTo>
                <a:lnTo>
                  <a:pt x="2854325" y="342900"/>
                </a:lnTo>
                <a:lnTo>
                  <a:pt x="2889250" y="320675"/>
                </a:lnTo>
                <a:lnTo>
                  <a:pt x="2911475" y="295275"/>
                </a:lnTo>
                <a:lnTo>
                  <a:pt x="2908300" y="266700"/>
                </a:lnTo>
                <a:lnTo>
                  <a:pt x="2886075" y="234950"/>
                </a:lnTo>
                <a:lnTo>
                  <a:pt x="2832100" y="161925"/>
                </a:lnTo>
                <a:lnTo>
                  <a:pt x="2768600" y="107950"/>
                </a:lnTo>
                <a:lnTo>
                  <a:pt x="2670175" y="41275"/>
                </a:lnTo>
                <a:lnTo>
                  <a:pt x="2587625" y="0"/>
                </a:lnTo>
                <a:lnTo>
                  <a:pt x="2543175" y="6350"/>
                </a:lnTo>
                <a:lnTo>
                  <a:pt x="2463800" y="28575"/>
                </a:lnTo>
                <a:lnTo>
                  <a:pt x="2409825" y="44450"/>
                </a:lnTo>
                <a:lnTo>
                  <a:pt x="1835150" y="95250"/>
                </a:lnTo>
                <a:lnTo>
                  <a:pt x="1085850" y="155575"/>
                </a:lnTo>
                <a:lnTo>
                  <a:pt x="609600" y="193675"/>
                </a:lnTo>
                <a:lnTo>
                  <a:pt x="355600" y="206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AF969057-B15D-494D-9B93-C96CEEFBFC95}"/>
              </a:ext>
            </a:extLst>
          </p:cNvPr>
          <p:cNvSpPr/>
          <p:nvPr/>
        </p:nvSpPr>
        <p:spPr>
          <a:xfrm>
            <a:off x="4770438" y="2228850"/>
            <a:ext cx="2582862" cy="336550"/>
          </a:xfrm>
          <a:custGeom>
            <a:avLst/>
            <a:gdLst>
              <a:gd name="connsiteX0" fmla="*/ 941957 w 2582866"/>
              <a:gd name="connsiteY0" fmla="*/ 80166 h 335697"/>
              <a:gd name="connsiteX1" fmla="*/ 558660 w 2582866"/>
              <a:gd name="connsiteY1" fmla="*/ 125260 h 335697"/>
              <a:gd name="connsiteX2" fmla="*/ 383296 w 2582866"/>
              <a:gd name="connsiteY2" fmla="*/ 147807 h 335697"/>
              <a:gd name="connsiteX3" fmla="*/ 315655 w 2582866"/>
              <a:gd name="connsiteY3" fmla="*/ 155323 h 335697"/>
              <a:gd name="connsiteX4" fmla="*/ 260541 w 2582866"/>
              <a:gd name="connsiteY4" fmla="*/ 160333 h 335697"/>
              <a:gd name="connsiteX5" fmla="*/ 190395 w 2582866"/>
              <a:gd name="connsiteY5" fmla="*/ 160333 h 335697"/>
              <a:gd name="connsiteX6" fmla="*/ 112734 w 2582866"/>
              <a:gd name="connsiteY6" fmla="*/ 145302 h 335697"/>
              <a:gd name="connsiteX7" fmla="*/ 0 w 2582866"/>
              <a:gd name="connsiteY7" fmla="*/ 107724 h 335697"/>
              <a:gd name="connsiteX8" fmla="*/ 110229 w 2582866"/>
              <a:gd name="connsiteY8" fmla="*/ 313151 h 335697"/>
              <a:gd name="connsiteX9" fmla="*/ 215447 w 2582866"/>
              <a:gd name="connsiteY9" fmla="*/ 333192 h 335697"/>
              <a:gd name="connsiteX10" fmla="*/ 255530 w 2582866"/>
              <a:gd name="connsiteY10" fmla="*/ 335697 h 335697"/>
              <a:gd name="connsiteX11" fmla="*/ 310645 w 2582866"/>
              <a:gd name="connsiteY11" fmla="*/ 330687 h 335697"/>
              <a:gd name="connsiteX12" fmla="*/ 458452 w 2582866"/>
              <a:gd name="connsiteY12" fmla="*/ 308140 h 335697"/>
              <a:gd name="connsiteX13" fmla="*/ 796655 w 2582866"/>
              <a:gd name="connsiteY13" fmla="*/ 263046 h 335697"/>
              <a:gd name="connsiteX14" fmla="*/ 1112311 w 2582866"/>
              <a:gd name="connsiteY14" fmla="*/ 217953 h 335697"/>
              <a:gd name="connsiteX15" fmla="*/ 1345295 w 2582866"/>
              <a:gd name="connsiteY15" fmla="*/ 197911 h 335697"/>
              <a:gd name="connsiteX16" fmla="*/ 1588300 w 2582866"/>
              <a:gd name="connsiteY16" fmla="*/ 187890 h 335697"/>
              <a:gd name="connsiteX17" fmla="*/ 1871388 w 2582866"/>
              <a:gd name="connsiteY17" fmla="*/ 175364 h 335697"/>
              <a:gd name="connsiteX18" fmla="*/ 2076815 w 2582866"/>
              <a:gd name="connsiteY18" fmla="*/ 167849 h 335697"/>
              <a:gd name="connsiteX19" fmla="*/ 2274726 w 2582866"/>
              <a:gd name="connsiteY19" fmla="*/ 160333 h 335697"/>
              <a:gd name="connsiteX20" fmla="*/ 2417523 w 2582866"/>
              <a:gd name="connsiteY20" fmla="*/ 152817 h 335697"/>
              <a:gd name="connsiteX21" fmla="*/ 2582866 w 2582866"/>
              <a:gd name="connsiteY21" fmla="*/ 92692 h 335697"/>
              <a:gd name="connsiteX22" fmla="*/ 2442575 w 2582866"/>
              <a:gd name="connsiteY22" fmla="*/ 0 h 335697"/>
              <a:gd name="connsiteX23" fmla="*/ 2219612 w 2582866"/>
              <a:gd name="connsiteY23" fmla="*/ 5010 h 335697"/>
              <a:gd name="connsiteX24" fmla="*/ 1821284 w 2582866"/>
              <a:gd name="connsiteY24" fmla="*/ 20042 h 335697"/>
              <a:gd name="connsiteX25" fmla="*/ 1493102 w 2582866"/>
              <a:gd name="connsiteY25" fmla="*/ 35073 h 335697"/>
              <a:gd name="connsiteX26" fmla="*/ 1320243 w 2582866"/>
              <a:gd name="connsiteY26" fmla="*/ 40083 h 335697"/>
              <a:gd name="connsiteX27" fmla="*/ 941957 w 2582866"/>
              <a:gd name="connsiteY27" fmla="*/ 80166 h 3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82866" h="335697">
                <a:moveTo>
                  <a:pt x="941957" y="80166"/>
                </a:moveTo>
                <a:lnTo>
                  <a:pt x="558660" y="125260"/>
                </a:lnTo>
                <a:lnTo>
                  <a:pt x="383296" y="147807"/>
                </a:lnTo>
                <a:lnTo>
                  <a:pt x="315655" y="155323"/>
                </a:lnTo>
                <a:lnTo>
                  <a:pt x="260541" y="160333"/>
                </a:lnTo>
                <a:lnTo>
                  <a:pt x="190395" y="160333"/>
                </a:lnTo>
                <a:lnTo>
                  <a:pt x="112734" y="145302"/>
                </a:lnTo>
                <a:lnTo>
                  <a:pt x="0" y="107724"/>
                </a:lnTo>
                <a:lnTo>
                  <a:pt x="110229" y="313151"/>
                </a:lnTo>
                <a:lnTo>
                  <a:pt x="215447" y="333192"/>
                </a:lnTo>
                <a:lnTo>
                  <a:pt x="255530" y="335697"/>
                </a:lnTo>
                <a:lnTo>
                  <a:pt x="310645" y="330687"/>
                </a:lnTo>
                <a:lnTo>
                  <a:pt x="458452" y="308140"/>
                </a:lnTo>
                <a:lnTo>
                  <a:pt x="796655" y="263046"/>
                </a:lnTo>
                <a:lnTo>
                  <a:pt x="1112311" y="217953"/>
                </a:lnTo>
                <a:lnTo>
                  <a:pt x="1345295" y="197911"/>
                </a:lnTo>
                <a:lnTo>
                  <a:pt x="1588300" y="187890"/>
                </a:lnTo>
                <a:lnTo>
                  <a:pt x="1871388" y="175364"/>
                </a:lnTo>
                <a:lnTo>
                  <a:pt x="2076815" y="167849"/>
                </a:lnTo>
                <a:lnTo>
                  <a:pt x="2274726" y="160333"/>
                </a:lnTo>
                <a:lnTo>
                  <a:pt x="2417523" y="152817"/>
                </a:lnTo>
                <a:lnTo>
                  <a:pt x="2582866" y="92692"/>
                </a:lnTo>
                <a:lnTo>
                  <a:pt x="2442575" y="0"/>
                </a:lnTo>
                <a:lnTo>
                  <a:pt x="2219612" y="5010"/>
                </a:lnTo>
                <a:lnTo>
                  <a:pt x="1821284" y="20042"/>
                </a:lnTo>
                <a:lnTo>
                  <a:pt x="1493102" y="35073"/>
                </a:lnTo>
                <a:lnTo>
                  <a:pt x="1320243" y="40083"/>
                </a:lnTo>
                <a:lnTo>
                  <a:pt x="941957" y="801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45A79105-4BAE-46A6-8943-2C2A303EF53D}"/>
              </a:ext>
            </a:extLst>
          </p:cNvPr>
          <p:cNvSpPr/>
          <p:nvPr/>
        </p:nvSpPr>
        <p:spPr>
          <a:xfrm>
            <a:off x="4791076" y="2808289"/>
            <a:ext cx="2474913" cy="333375"/>
          </a:xfrm>
          <a:custGeom>
            <a:avLst/>
            <a:gdLst>
              <a:gd name="connsiteX0" fmla="*/ 921916 w 2475143"/>
              <a:gd name="connsiteY0" fmla="*/ 105219 h 333193"/>
              <a:gd name="connsiteX1" fmla="*/ 688932 w 2475143"/>
              <a:gd name="connsiteY1" fmla="*/ 130271 h 333193"/>
              <a:gd name="connsiteX2" fmla="*/ 455948 w 2475143"/>
              <a:gd name="connsiteY2" fmla="*/ 152818 h 333193"/>
              <a:gd name="connsiteX3" fmla="*/ 195406 w 2475143"/>
              <a:gd name="connsiteY3" fmla="*/ 175365 h 333193"/>
              <a:gd name="connsiteX4" fmla="*/ 137786 w 2475143"/>
              <a:gd name="connsiteY4" fmla="*/ 172860 h 333193"/>
              <a:gd name="connsiteX5" fmla="*/ 0 w 2475143"/>
              <a:gd name="connsiteY5" fmla="*/ 230479 h 333193"/>
              <a:gd name="connsiteX6" fmla="*/ 172859 w 2475143"/>
              <a:gd name="connsiteY6" fmla="*/ 333193 h 333193"/>
              <a:gd name="connsiteX7" fmla="*/ 303130 w 2475143"/>
              <a:gd name="connsiteY7" fmla="*/ 318161 h 333193"/>
              <a:gd name="connsiteX8" fmla="*/ 503546 w 2475143"/>
              <a:gd name="connsiteY8" fmla="*/ 295615 h 333193"/>
              <a:gd name="connsiteX9" fmla="*/ 651354 w 2475143"/>
              <a:gd name="connsiteY9" fmla="*/ 288099 h 333193"/>
              <a:gd name="connsiteX10" fmla="*/ 879327 w 2475143"/>
              <a:gd name="connsiteY10" fmla="*/ 265552 h 333193"/>
              <a:gd name="connsiteX11" fmla="*/ 1089765 w 2475143"/>
              <a:gd name="connsiteY11" fmla="*/ 243005 h 333193"/>
              <a:gd name="connsiteX12" fmla="*/ 1282665 w 2475143"/>
              <a:gd name="connsiteY12" fmla="*/ 220458 h 333193"/>
              <a:gd name="connsiteX13" fmla="*/ 1510639 w 2475143"/>
              <a:gd name="connsiteY13" fmla="*/ 207932 h 333193"/>
              <a:gd name="connsiteX14" fmla="*/ 1748634 w 2475143"/>
              <a:gd name="connsiteY14" fmla="*/ 192901 h 333193"/>
              <a:gd name="connsiteX15" fmla="*/ 2014185 w 2475143"/>
              <a:gd name="connsiteY15" fmla="*/ 180375 h 333193"/>
              <a:gd name="connsiteX16" fmla="*/ 2154477 w 2475143"/>
              <a:gd name="connsiteY16" fmla="*/ 175365 h 333193"/>
              <a:gd name="connsiteX17" fmla="*/ 2194560 w 2475143"/>
              <a:gd name="connsiteY17" fmla="*/ 180375 h 333193"/>
              <a:gd name="connsiteX18" fmla="*/ 2234643 w 2475143"/>
              <a:gd name="connsiteY18" fmla="*/ 192901 h 333193"/>
              <a:gd name="connsiteX19" fmla="*/ 2279737 w 2475143"/>
              <a:gd name="connsiteY19" fmla="*/ 207932 h 333193"/>
              <a:gd name="connsiteX20" fmla="*/ 2337357 w 2475143"/>
              <a:gd name="connsiteY20" fmla="*/ 222964 h 333193"/>
              <a:gd name="connsiteX21" fmla="*/ 2364914 w 2475143"/>
              <a:gd name="connsiteY21" fmla="*/ 227974 h 333193"/>
              <a:gd name="connsiteX22" fmla="*/ 2410008 w 2475143"/>
              <a:gd name="connsiteY22" fmla="*/ 232984 h 333193"/>
              <a:gd name="connsiteX23" fmla="*/ 2475143 w 2475143"/>
              <a:gd name="connsiteY23" fmla="*/ 117745 h 333193"/>
              <a:gd name="connsiteX24" fmla="*/ 2309800 w 2475143"/>
              <a:gd name="connsiteY24" fmla="*/ 0 h 333193"/>
              <a:gd name="connsiteX25" fmla="*/ 2149466 w 2475143"/>
              <a:gd name="connsiteY25" fmla="*/ 5011 h 333193"/>
              <a:gd name="connsiteX26" fmla="*/ 1853852 w 2475143"/>
              <a:gd name="connsiteY26" fmla="*/ 27558 h 333193"/>
              <a:gd name="connsiteX27" fmla="*/ 1420452 w 2475143"/>
              <a:gd name="connsiteY27" fmla="*/ 55115 h 333193"/>
              <a:gd name="connsiteX28" fmla="*/ 1275150 w 2475143"/>
              <a:gd name="connsiteY28" fmla="*/ 67641 h 333193"/>
              <a:gd name="connsiteX29" fmla="*/ 921916 w 2475143"/>
              <a:gd name="connsiteY29" fmla="*/ 105219 h 3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75143" h="333193">
                <a:moveTo>
                  <a:pt x="921916" y="105219"/>
                </a:moveTo>
                <a:lnTo>
                  <a:pt x="688932" y="130271"/>
                </a:lnTo>
                <a:lnTo>
                  <a:pt x="455948" y="152818"/>
                </a:lnTo>
                <a:lnTo>
                  <a:pt x="195406" y="175365"/>
                </a:lnTo>
                <a:lnTo>
                  <a:pt x="137786" y="172860"/>
                </a:lnTo>
                <a:lnTo>
                  <a:pt x="0" y="230479"/>
                </a:lnTo>
                <a:lnTo>
                  <a:pt x="172859" y="333193"/>
                </a:lnTo>
                <a:lnTo>
                  <a:pt x="303130" y="318161"/>
                </a:lnTo>
                <a:lnTo>
                  <a:pt x="503546" y="295615"/>
                </a:lnTo>
                <a:lnTo>
                  <a:pt x="651354" y="288099"/>
                </a:lnTo>
                <a:lnTo>
                  <a:pt x="879327" y="265552"/>
                </a:lnTo>
                <a:lnTo>
                  <a:pt x="1089765" y="243005"/>
                </a:lnTo>
                <a:lnTo>
                  <a:pt x="1282665" y="220458"/>
                </a:lnTo>
                <a:lnTo>
                  <a:pt x="1510639" y="207932"/>
                </a:lnTo>
                <a:lnTo>
                  <a:pt x="1748634" y="192901"/>
                </a:lnTo>
                <a:lnTo>
                  <a:pt x="2014185" y="180375"/>
                </a:lnTo>
                <a:lnTo>
                  <a:pt x="2154477" y="175365"/>
                </a:lnTo>
                <a:lnTo>
                  <a:pt x="2194560" y="180375"/>
                </a:lnTo>
                <a:lnTo>
                  <a:pt x="2234643" y="192901"/>
                </a:lnTo>
                <a:lnTo>
                  <a:pt x="2279737" y="207932"/>
                </a:lnTo>
                <a:lnTo>
                  <a:pt x="2337357" y="222964"/>
                </a:lnTo>
                <a:lnTo>
                  <a:pt x="2364914" y="227974"/>
                </a:lnTo>
                <a:lnTo>
                  <a:pt x="2410008" y="232984"/>
                </a:lnTo>
                <a:lnTo>
                  <a:pt x="2475143" y="117745"/>
                </a:lnTo>
                <a:lnTo>
                  <a:pt x="2309800" y="0"/>
                </a:lnTo>
                <a:lnTo>
                  <a:pt x="2149466" y="5011"/>
                </a:lnTo>
                <a:lnTo>
                  <a:pt x="1853852" y="27558"/>
                </a:lnTo>
                <a:lnTo>
                  <a:pt x="1420452" y="55115"/>
                </a:lnTo>
                <a:lnTo>
                  <a:pt x="1275150" y="67641"/>
                </a:lnTo>
                <a:lnTo>
                  <a:pt x="921916" y="1052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3E9C5E50-F158-44B6-8AF3-57568BEF94D4}"/>
              </a:ext>
            </a:extLst>
          </p:cNvPr>
          <p:cNvSpPr/>
          <p:nvPr/>
        </p:nvSpPr>
        <p:spPr>
          <a:xfrm>
            <a:off x="5695950" y="1806575"/>
            <a:ext cx="457200" cy="2476500"/>
          </a:xfrm>
          <a:custGeom>
            <a:avLst/>
            <a:gdLst>
              <a:gd name="connsiteX0" fmla="*/ 171450 w 457200"/>
              <a:gd name="connsiteY0" fmla="*/ 835025 h 2476500"/>
              <a:gd name="connsiteX1" fmla="*/ 171450 w 457200"/>
              <a:gd name="connsiteY1" fmla="*/ 571500 h 2476500"/>
              <a:gd name="connsiteX2" fmla="*/ 171450 w 457200"/>
              <a:gd name="connsiteY2" fmla="*/ 485775 h 2476500"/>
              <a:gd name="connsiteX3" fmla="*/ 155575 w 457200"/>
              <a:gd name="connsiteY3" fmla="*/ 349250 h 2476500"/>
              <a:gd name="connsiteX4" fmla="*/ 146050 w 457200"/>
              <a:gd name="connsiteY4" fmla="*/ 244475 h 2476500"/>
              <a:gd name="connsiteX5" fmla="*/ 120650 w 457200"/>
              <a:gd name="connsiteY5" fmla="*/ 149225 h 2476500"/>
              <a:gd name="connsiteX6" fmla="*/ 107950 w 457200"/>
              <a:gd name="connsiteY6" fmla="*/ 123825 h 2476500"/>
              <a:gd name="connsiteX7" fmla="*/ 85725 w 457200"/>
              <a:gd name="connsiteY7" fmla="*/ 85725 h 2476500"/>
              <a:gd name="connsiteX8" fmla="*/ 0 w 457200"/>
              <a:gd name="connsiteY8" fmla="*/ 0 h 2476500"/>
              <a:gd name="connsiteX9" fmla="*/ 358775 w 457200"/>
              <a:gd name="connsiteY9" fmla="*/ 63500 h 2476500"/>
              <a:gd name="connsiteX10" fmla="*/ 396875 w 457200"/>
              <a:gd name="connsiteY10" fmla="*/ 98425 h 2476500"/>
              <a:gd name="connsiteX11" fmla="*/ 422275 w 457200"/>
              <a:gd name="connsiteY11" fmla="*/ 127000 h 2476500"/>
              <a:gd name="connsiteX12" fmla="*/ 438150 w 457200"/>
              <a:gd name="connsiteY12" fmla="*/ 149225 h 2476500"/>
              <a:gd name="connsiteX13" fmla="*/ 450850 w 457200"/>
              <a:gd name="connsiteY13" fmla="*/ 177800 h 2476500"/>
              <a:gd name="connsiteX14" fmla="*/ 457200 w 457200"/>
              <a:gd name="connsiteY14" fmla="*/ 212725 h 2476500"/>
              <a:gd name="connsiteX15" fmla="*/ 454025 w 457200"/>
              <a:gd name="connsiteY15" fmla="*/ 254000 h 2476500"/>
              <a:gd name="connsiteX16" fmla="*/ 438150 w 457200"/>
              <a:gd name="connsiteY16" fmla="*/ 292100 h 2476500"/>
              <a:gd name="connsiteX17" fmla="*/ 428625 w 457200"/>
              <a:gd name="connsiteY17" fmla="*/ 333375 h 2476500"/>
              <a:gd name="connsiteX18" fmla="*/ 419100 w 457200"/>
              <a:gd name="connsiteY18" fmla="*/ 393700 h 2476500"/>
              <a:gd name="connsiteX19" fmla="*/ 419100 w 457200"/>
              <a:gd name="connsiteY19" fmla="*/ 523875 h 2476500"/>
              <a:gd name="connsiteX20" fmla="*/ 409575 w 457200"/>
              <a:gd name="connsiteY20" fmla="*/ 746125 h 2476500"/>
              <a:gd name="connsiteX21" fmla="*/ 396875 w 457200"/>
              <a:gd name="connsiteY21" fmla="*/ 1012825 h 2476500"/>
              <a:gd name="connsiteX22" fmla="*/ 393700 w 457200"/>
              <a:gd name="connsiteY22" fmla="*/ 1152525 h 2476500"/>
              <a:gd name="connsiteX23" fmla="*/ 393700 w 457200"/>
              <a:gd name="connsiteY23" fmla="*/ 1784350 h 2476500"/>
              <a:gd name="connsiteX24" fmla="*/ 390525 w 457200"/>
              <a:gd name="connsiteY24" fmla="*/ 2038350 h 2476500"/>
              <a:gd name="connsiteX25" fmla="*/ 371475 w 457200"/>
              <a:gd name="connsiteY25" fmla="*/ 2346325 h 2476500"/>
              <a:gd name="connsiteX26" fmla="*/ 361950 w 457200"/>
              <a:gd name="connsiteY26" fmla="*/ 2387600 h 2476500"/>
              <a:gd name="connsiteX27" fmla="*/ 276225 w 457200"/>
              <a:gd name="connsiteY27" fmla="*/ 2476500 h 2476500"/>
              <a:gd name="connsiteX28" fmla="*/ 168275 w 457200"/>
              <a:gd name="connsiteY28" fmla="*/ 2403475 h 2476500"/>
              <a:gd name="connsiteX29" fmla="*/ 171450 w 457200"/>
              <a:gd name="connsiteY29" fmla="*/ 1866900 h 2476500"/>
              <a:gd name="connsiteX30" fmla="*/ 171450 w 457200"/>
              <a:gd name="connsiteY30" fmla="*/ 1190625 h 2476500"/>
              <a:gd name="connsiteX31" fmla="*/ 171450 w 457200"/>
              <a:gd name="connsiteY31" fmla="*/ 835025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7200" h="2476500">
                <a:moveTo>
                  <a:pt x="171450" y="835025"/>
                </a:moveTo>
                <a:lnTo>
                  <a:pt x="171450" y="571500"/>
                </a:lnTo>
                <a:lnTo>
                  <a:pt x="171450" y="485775"/>
                </a:lnTo>
                <a:lnTo>
                  <a:pt x="155575" y="349250"/>
                </a:lnTo>
                <a:lnTo>
                  <a:pt x="146050" y="244475"/>
                </a:lnTo>
                <a:lnTo>
                  <a:pt x="120650" y="149225"/>
                </a:lnTo>
                <a:lnTo>
                  <a:pt x="107950" y="123825"/>
                </a:lnTo>
                <a:lnTo>
                  <a:pt x="85725" y="85725"/>
                </a:lnTo>
                <a:lnTo>
                  <a:pt x="0" y="0"/>
                </a:lnTo>
                <a:lnTo>
                  <a:pt x="358775" y="63500"/>
                </a:lnTo>
                <a:lnTo>
                  <a:pt x="396875" y="98425"/>
                </a:lnTo>
                <a:lnTo>
                  <a:pt x="422275" y="127000"/>
                </a:lnTo>
                <a:lnTo>
                  <a:pt x="438150" y="149225"/>
                </a:lnTo>
                <a:lnTo>
                  <a:pt x="450850" y="177800"/>
                </a:lnTo>
                <a:lnTo>
                  <a:pt x="457200" y="212725"/>
                </a:lnTo>
                <a:lnTo>
                  <a:pt x="454025" y="254000"/>
                </a:lnTo>
                <a:lnTo>
                  <a:pt x="438150" y="292100"/>
                </a:lnTo>
                <a:lnTo>
                  <a:pt x="428625" y="333375"/>
                </a:lnTo>
                <a:lnTo>
                  <a:pt x="419100" y="393700"/>
                </a:lnTo>
                <a:lnTo>
                  <a:pt x="419100" y="523875"/>
                </a:lnTo>
                <a:lnTo>
                  <a:pt x="409575" y="746125"/>
                </a:lnTo>
                <a:lnTo>
                  <a:pt x="396875" y="1012825"/>
                </a:lnTo>
                <a:cubicBezTo>
                  <a:pt x="395817" y="1059392"/>
                  <a:pt x="394758" y="1105958"/>
                  <a:pt x="393700" y="1152525"/>
                </a:cubicBezTo>
                <a:lnTo>
                  <a:pt x="393700" y="1784350"/>
                </a:lnTo>
                <a:cubicBezTo>
                  <a:pt x="392642" y="1869017"/>
                  <a:pt x="391583" y="1953683"/>
                  <a:pt x="390525" y="2038350"/>
                </a:cubicBezTo>
                <a:lnTo>
                  <a:pt x="371475" y="2346325"/>
                </a:lnTo>
                <a:lnTo>
                  <a:pt x="361950" y="2387600"/>
                </a:lnTo>
                <a:lnTo>
                  <a:pt x="276225" y="2476500"/>
                </a:lnTo>
                <a:lnTo>
                  <a:pt x="168275" y="2403475"/>
                </a:lnTo>
                <a:cubicBezTo>
                  <a:pt x="169333" y="2224617"/>
                  <a:pt x="170392" y="2045758"/>
                  <a:pt x="171450" y="1866900"/>
                </a:cubicBezTo>
                <a:lnTo>
                  <a:pt x="171450" y="1190625"/>
                </a:lnTo>
                <a:cubicBezTo>
                  <a:pt x="170392" y="1077383"/>
                  <a:pt x="169333" y="964142"/>
                  <a:pt x="171450" y="8350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D0FE30F-27E9-4BA4-9E40-E7ACBC2BBDF3}"/>
              </a:ext>
            </a:extLst>
          </p:cNvPr>
          <p:cNvSpPr/>
          <p:nvPr/>
        </p:nvSpPr>
        <p:spPr>
          <a:xfrm>
            <a:off x="4567238" y="3405188"/>
            <a:ext cx="2709862" cy="442912"/>
          </a:xfrm>
          <a:custGeom>
            <a:avLst/>
            <a:gdLst>
              <a:gd name="connsiteX0" fmla="*/ 1195387 w 2709862"/>
              <a:gd name="connsiteY0" fmla="*/ 166687 h 442912"/>
              <a:gd name="connsiteX1" fmla="*/ 921543 w 2709862"/>
              <a:gd name="connsiteY1" fmla="*/ 188118 h 442912"/>
              <a:gd name="connsiteX2" fmla="*/ 700087 w 2709862"/>
              <a:gd name="connsiteY2" fmla="*/ 214312 h 442912"/>
              <a:gd name="connsiteX3" fmla="*/ 578643 w 2709862"/>
              <a:gd name="connsiteY3" fmla="*/ 226218 h 442912"/>
              <a:gd name="connsiteX4" fmla="*/ 447675 w 2709862"/>
              <a:gd name="connsiteY4" fmla="*/ 228600 h 442912"/>
              <a:gd name="connsiteX5" fmla="*/ 328612 w 2709862"/>
              <a:gd name="connsiteY5" fmla="*/ 219075 h 442912"/>
              <a:gd name="connsiteX6" fmla="*/ 233362 w 2709862"/>
              <a:gd name="connsiteY6" fmla="*/ 207168 h 442912"/>
              <a:gd name="connsiteX7" fmla="*/ 145256 w 2709862"/>
              <a:gd name="connsiteY7" fmla="*/ 180975 h 442912"/>
              <a:gd name="connsiteX8" fmla="*/ 61912 w 2709862"/>
              <a:gd name="connsiteY8" fmla="*/ 145256 h 442912"/>
              <a:gd name="connsiteX9" fmla="*/ 35718 w 2709862"/>
              <a:gd name="connsiteY9" fmla="*/ 135731 h 442912"/>
              <a:gd name="connsiteX10" fmla="*/ 16668 w 2709862"/>
              <a:gd name="connsiteY10" fmla="*/ 135731 h 442912"/>
              <a:gd name="connsiteX11" fmla="*/ 4762 w 2709862"/>
              <a:gd name="connsiteY11" fmla="*/ 145256 h 442912"/>
              <a:gd name="connsiteX12" fmla="*/ 0 w 2709862"/>
              <a:gd name="connsiteY12" fmla="*/ 161925 h 442912"/>
              <a:gd name="connsiteX13" fmla="*/ 11906 w 2709862"/>
              <a:gd name="connsiteY13" fmla="*/ 188118 h 442912"/>
              <a:gd name="connsiteX14" fmla="*/ 40481 w 2709862"/>
              <a:gd name="connsiteY14" fmla="*/ 228600 h 442912"/>
              <a:gd name="connsiteX15" fmla="*/ 66675 w 2709862"/>
              <a:gd name="connsiteY15" fmla="*/ 257175 h 442912"/>
              <a:gd name="connsiteX16" fmla="*/ 111918 w 2709862"/>
              <a:gd name="connsiteY16" fmla="*/ 302418 h 442912"/>
              <a:gd name="connsiteX17" fmla="*/ 157162 w 2709862"/>
              <a:gd name="connsiteY17" fmla="*/ 335756 h 442912"/>
              <a:gd name="connsiteX18" fmla="*/ 202406 w 2709862"/>
              <a:gd name="connsiteY18" fmla="*/ 364331 h 442912"/>
              <a:gd name="connsiteX19" fmla="*/ 250031 w 2709862"/>
              <a:gd name="connsiteY19" fmla="*/ 388143 h 442912"/>
              <a:gd name="connsiteX20" fmla="*/ 290512 w 2709862"/>
              <a:gd name="connsiteY20" fmla="*/ 407193 h 442912"/>
              <a:gd name="connsiteX21" fmla="*/ 342900 w 2709862"/>
              <a:gd name="connsiteY21" fmla="*/ 421481 h 442912"/>
              <a:gd name="connsiteX22" fmla="*/ 395287 w 2709862"/>
              <a:gd name="connsiteY22" fmla="*/ 431006 h 442912"/>
              <a:gd name="connsiteX23" fmla="*/ 450056 w 2709862"/>
              <a:gd name="connsiteY23" fmla="*/ 435768 h 442912"/>
              <a:gd name="connsiteX24" fmla="*/ 514350 w 2709862"/>
              <a:gd name="connsiteY24" fmla="*/ 442912 h 442912"/>
              <a:gd name="connsiteX25" fmla="*/ 592931 w 2709862"/>
              <a:gd name="connsiteY25" fmla="*/ 438150 h 442912"/>
              <a:gd name="connsiteX26" fmla="*/ 735806 w 2709862"/>
              <a:gd name="connsiteY26" fmla="*/ 411956 h 442912"/>
              <a:gd name="connsiteX27" fmla="*/ 938212 w 2709862"/>
              <a:gd name="connsiteY27" fmla="*/ 381000 h 442912"/>
              <a:gd name="connsiteX28" fmla="*/ 1181100 w 2709862"/>
              <a:gd name="connsiteY28" fmla="*/ 345281 h 442912"/>
              <a:gd name="connsiteX29" fmla="*/ 1323975 w 2709862"/>
              <a:gd name="connsiteY29" fmla="*/ 333375 h 442912"/>
              <a:gd name="connsiteX30" fmla="*/ 1645443 w 2709862"/>
              <a:gd name="connsiteY30" fmla="*/ 300037 h 442912"/>
              <a:gd name="connsiteX31" fmla="*/ 1907381 w 2709862"/>
              <a:gd name="connsiteY31" fmla="*/ 278606 h 442912"/>
              <a:gd name="connsiteX32" fmla="*/ 2071687 w 2709862"/>
              <a:gd name="connsiteY32" fmla="*/ 269081 h 442912"/>
              <a:gd name="connsiteX33" fmla="*/ 2245518 w 2709862"/>
              <a:gd name="connsiteY33" fmla="*/ 254793 h 442912"/>
              <a:gd name="connsiteX34" fmla="*/ 2359818 w 2709862"/>
              <a:gd name="connsiteY34" fmla="*/ 250031 h 442912"/>
              <a:gd name="connsiteX35" fmla="*/ 2478881 w 2709862"/>
              <a:gd name="connsiteY35" fmla="*/ 247650 h 442912"/>
              <a:gd name="connsiteX36" fmla="*/ 2566987 w 2709862"/>
              <a:gd name="connsiteY36" fmla="*/ 247650 h 442912"/>
              <a:gd name="connsiteX37" fmla="*/ 2631281 w 2709862"/>
              <a:gd name="connsiteY37" fmla="*/ 238125 h 442912"/>
              <a:gd name="connsiteX38" fmla="*/ 2664618 w 2709862"/>
              <a:gd name="connsiteY38" fmla="*/ 226218 h 442912"/>
              <a:gd name="connsiteX39" fmla="*/ 2690812 w 2709862"/>
              <a:gd name="connsiteY39" fmla="*/ 211931 h 442912"/>
              <a:gd name="connsiteX40" fmla="*/ 2707481 w 2709862"/>
              <a:gd name="connsiteY40" fmla="*/ 188118 h 442912"/>
              <a:gd name="connsiteX41" fmla="*/ 2709862 w 2709862"/>
              <a:gd name="connsiteY41" fmla="*/ 171450 h 442912"/>
              <a:gd name="connsiteX42" fmla="*/ 2700337 w 2709862"/>
              <a:gd name="connsiteY42" fmla="*/ 150018 h 442912"/>
              <a:gd name="connsiteX43" fmla="*/ 2676525 w 2709862"/>
              <a:gd name="connsiteY43" fmla="*/ 121443 h 442912"/>
              <a:gd name="connsiteX44" fmla="*/ 2633662 w 2709862"/>
              <a:gd name="connsiteY44" fmla="*/ 90487 h 442912"/>
              <a:gd name="connsiteX45" fmla="*/ 2550318 w 2709862"/>
              <a:gd name="connsiteY45" fmla="*/ 47625 h 442912"/>
              <a:gd name="connsiteX46" fmla="*/ 2455068 w 2709862"/>
              <a:gd name="connsiteY46" fmla="*/ 16668 h 442912"/>
              <a:gd name="connsiteX47" fmla="*/ 2369343 w 2709862"/>
              <a:gd name="connsiteY47" fmla="*/ 0 h 442912"/>
              <a:gd name="connsiteX48" fmla="*/ 2328862 w 2709862"/>
              <a:gd name="connsiteY48" fmla="*/ 2381 h 442912"/>
              <a:gd name="connsiteX49" fmla="*/ 2309812 w 2709862"/>
              <a:gd name="connsiteY49" fmla="*/ 16668 h 442912"/>
              <a:gd name="connsiteX50" fmla="*/ 2245518 w 2709862"/>
              <a:gd name="connsiteY50" fmla="*/ 47625 h 442912"/>
              <a:gd name="connsiteX51" fmla="*/ 2083593 w 2709862"/>
              <a:gd name="connsiteY51" fmla="*/ 66675 h 442912"/>
              <a:gd name="connsiteX52" fmla="*/ 1774031 w 2709862"/>
              <a:gd name="connsiteY52" fmla="*/ 114300 h 442912"/>
              <a:gd name="connsiteX53" fmla="*/ 1502568 w 2709862"/>
              <a:gd name="connsiteY53" fmla="*/ 138112 h 442912"/>
              <a:gd name="connsiteX54" fmla="*/ 1195387 w 2709862"/>
              <a:gd name="connsiteY54" fmla="*/ 166687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709862" h="442912">
                <a:moveTo>
                  <a:pt x="1195387" y="166687"/>
                </a:moveTo>
                <a:lnTo>
                  <a:pt x="921543" y="188118"/>
                </a:lnTo>
                <a:lnTo>
                  <a:pt x="700087" y="214312"/>
                </a:lnTo>
                <a:lnTo>
                  <a:pt x="578643" y="226218"/>
                </a:lnTo>
                <a:lnTo>
                  <a:pt x="447675" y="228600"/>
                </a:lnTo>
                <a:lnTo>
                  <a:pt x="328612" y="219075"/>
                </a:lnTo>
                <a:lnTo>
                  <a:pt x="233362" y="207168"/>
                </a:lnTo>
                <a:lnTo>
                  <a:pt x="145256" y="180975"/>
                </a:lnTo>
                <a:lnTo>
                  <a:pt x="61912" y="145256"/>
                </a:lnTo>
                <a:lnTo>
                  <a:pt x="35718" y="135731"/>
                </a:lnTo>
                <a:lnTo>
                  <a:pt x="16668" y="135731"/>
                </a:lnTo>
                <a:lnTo>
                  <a:pt x="4762" y="145256"/>
                </a:lnTo>
                <a:lnTo>
                  <a:pt x="0" y="161925"/>
                </a:lnTo>
                <a:lnTo>
                  <a:pt x="11906" y="188118"/>
                </a:lnTo>
                <a:lnTo>
                  <a:pt x="40481" y="228600"/>
                </a:lnTo>
                <a:lnTo>
                  <a:pt x="66675" y="257175"/>
                </a:lnTo>
                <a:lnTo>
                  <a:pt x="111918" y="302418"/>
                </a:lnTo>
                <a:lnTo>
                  <a:pt x="157162" y="335756"/>
                </a:lnTo>
                <a:lnTo>
                  <a:pt x="202406" y="364331"/>
                </a:lnTo>
                <a:lnTo>
                  <a:pt x="250031" y="388143"/>
                </a:lnTo>
                <a:lnTo>
                  <a:pt x="290512" y="407193"/>
                </a:lnTo>
                <a:lnTo>
                  <a:pt x="342900" y="421481"/>
                </a:lnTo>
                <a:lnTo>
                  <a:pt x="395287" y="431006"/>
                </a:lnTo>
                <a:lnTo>
                  <a:pt x="450056" y="435768"/>
                </a:lnTo>
                <a:lnTo>
                  <a:pt x="514350" y="442912"/>
                </a:lnTo>
                <a:lnTo>
                  <a:pt x="592931" y="438150"/>
                </a:lnTo>
                <a:lnTo>
                  <a:pt x="735806" y="411956"/>
                </a:lnTo>
                <a:lnTo>
                  <a:pt x="938212" y="381000"/>
                </a:lnTo>
                <a:lnTo>
                  <a:pt x="1181100" y="345281"/>
                </a:lnTo>
                <a:lnTo>
                  <a:pt x="1323975" y="333375"/>
                </a:lnTo>
                <a:lnTo>
                  <a:pt x="1645443" y="300037"/>
                </a:lnTo>
                <a:lnTo>
                  <a:pt x="1907381" y="278606"/>
                </a:lnTo>
                <a:lnTo>
                  <a:pt x="2071687" y="269081"/>
                </a:lnTo>
                <a:lnTo>
                  <a:pt x="2245518" y="254793"/>
                </a:lnTo>
                <a:lnTo>
                  <a:pt x="2359818" y="250031"/>
                </a:lnTo>
                <a:lnTo>
                  <a:pt x="2478881" y="247650"/>
                </a:lnTo>
                <a:lnTo>
                  <a:pt x="2566987" y="247650"/>
                </a:lnTo>
                <a:lnTo>
                  <a:pt x="2631281" y="238125"/>
                </a:lnTo>
                <a:lnTo>
                  <a:pt x="2664618" y="226218"/>
                </a:lnTo>
                <a:lnTo>
                  <a:pt x="2690812" y="211931"/>
                </a:lnTo>
                <a:lnTo>
                  <a:pt x="2707481" y="188118"/>
                </a:lnTo>
                <a:lnTo>
                  <a:pt x="2709862" y="171450"/>
                </a:lnTo>
                <a:lnTo>
                  <a:pt x="2700337" y="150018"/>
                </a:lnTo>
                <a:lnTo>
                  <a:pt x="2676525" y="121443"/>
                </a:lnTo>
                <a:lnTo>
                  <a:pt x="2633662" y="90487"/>
                </a:lnTo>
                <a:lnTo>
                  <a:pt x="2550318" y="47625"/>
                </a:lnTo>
                <a:lnTo>
                  <a:pt x="2455068" y="16668"/>
                </a:lnTo>
                <a:lnTo>
                  <a:pt x="2369343" y="0"/>
                </a:lnTo>
                <a:lnTo>
                  <a:pt x="2328862" y="2381"/>
                </a:lnTo>
                <a:lnTo>
                  <a:pt x="2309812" y="16668"/>
                </a:lnTo>
                <a:lnTo>
                  <a:pt x="2245518" y="47625"/>
                </a:lnTo>
                <a:lnTo>
                  <a:pt x="2083593" y="66675"/>
                </a:lnTo>
                <a:lnTo>
                  <a:pt x="1774031" y="114300"/>
                </a:lnTo>
                <a:lnTo>
                  <a:pt x="1502568" y="138112"/>
                </a:lnTo>
                <a:lnTo>
                  <a:pt x="1195387" y="166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743D77D8-D4A2-45E1-B74A-23FF340F8B44}"/>
              </a:ext>
            </a:extLst>
          </p:cNvPr>
          <p:cNvSpPr/>
          <p:nvPr/>
        </p:nvSpPr>
        <p:spPr>
          <a:xfrm>
            <a:off x="4121151" y="4057650"/>
            <a:ext cx="3794125" cy="495300"/>
          </a:xfrm>
          <a:custGeom>
            <a:avLst/>
            <a:gdLst>
              <a:gd name="connsiteX0" fmla="*/ 1631950 w 3794299"/>
              <a:gd name="connsiteY0" fmla="*/ 142875 h 495300"/>
              <a:gd name="connsiteX1" fmla="*/ 1771650 w 3794299"/>
              <a:gd name="connsiteY1" fmla="*/ 130175 h 495300"/>
              <a:gd name="connsiteX2" fmla="*/ 1939925 w 3794299"/>
              <a:gd name="connsiteY2" fmla="*/ 111125 h 495300"/>
              <a:gd name="connsiteX3" fmla="*/ 2162175 w 3794299"/>
              <a:gd name="connsiteY3" fmla="*/ 92075 h 495300"/>
              <a:gd name="connsiteX4" fmla="*/ 2346325 w 3794299"/>
              <a:gd name="connsiteY4" fmla="*/ 76200 h 495300"/>
              <a:gd name="connsiteX5" fmla="*/ 2540000 w 3794299"/>
              <a:gd name="connsiteY5" fmla="*/ 63500 h 495300"/>
              <a:gd name="connsiteX6" fmla="*/ 2686050 w 3794299"/>
              <a:gd name="connsiteY6" fmla="*/ 63500 h 495300"/>
              <a:gd name="connsiteX7" fmla="*/ 2898775 w 3794299"/>
              <a:gd name="connsiteY7" fmla="*/ 60325 h 495300"/>
              <a:gd name="connsiteX8" fmla="*/ 3089275 w 3794299"/>
              <a:gd name="connsiteY8" fmla="*/ 53975 h 495300"/>
              <a:gd name="connsiteX9" fmla="*/ 3267075 w 3794299"/>
              <a:gd name="connsiteY9" fmla="*/ 44450 h 495300"/>
              <a:gd name="connsiteX10" fmla="*/ 3298825 w 3794299"/>
              <a:gd name="connsiteY10" fmla="*/ 38100 h 495300"/>
              <a:gd name="connsiteX11" fmla="*/ 3384550 w 3794299"/>
              <a:gd name="connsiteY11" fmla="*/ 0 h 495300"/>
              <a:gd name="connsiteX12" fmla="*/ 3406775 w 3794299"/>
              <a:gd name="connsiteY12" fmla="*/ 3175 h 495300"/>
              <a:gd name="connsiteX13" fmla="*/ 3498850 w 3794299"/>
              <a:gd name="connsiteY13" fmla="*/ 28575 h 495300"/>
              <a:gd name="connsiteX14" fmla="*/ 3670300 w 3794299"/>
              <a:gd name="connsiteY14" fmla="*/ 98425 h 495300"/>
              <a:gd name="connsiteX15" fmla="*/ 3756025 w 3794299"/>
              <a:gd name="connsiteY15" fmla="*/ 146050 h 495300"/>
              <a:gd name="connsiteX16" fmla="*/ 3778250 w 3794299"/>
              <a:gd name="connsiteY16" fmla="*/ 168275 h 495300"/>
              <a:gd name="connsiteX17" fmla="*/ 3790950 w 3794299"/>
              <a:gd name="connsiteY17" fmla="*/ 190500 h 495300"/>
              <a:gd name="connsiteX18" fmla="*/ 3794125 w 3794299"/>
              <a:gd name="connsiteY18" fmla="*/ 212725 h 495300"/>
              <a:gd name="connsiteX19" fmla="*/ 3784600 w 3794299"/>
              <a:gd name="connsiteY19" fmla="*/ 231775 h 495300"/>
              <a:gd name="connsiteX20" fmla="*/ 3743325 w 3794299"/>
              <a:gd name="connsiteY20" fmla="*/ 260350 h 495300"/>
              <a:gd name="connsiteX21" fmla="*/ 3683000 w 3794299"/>
              <a:gd name="connsiteY21" fmla="*/ 288925 h 495300"/>
              <a:gd name="connsiteX22" fmla="*/ 3651250 w 3794299"/>
              <a:gd name="connsiteY22" fmla="*/ 288925 h 495300"/>
              <a:gd name="connsiteX23" fmla="*/ 3530600 w 3794299"/>
              <a:gd name="connsiteY23" fmla="*/ 266700 h 495300"/>
              <a:gd name="connsiteX24" fmla="*/ 3279775 w 3794299"/>
              <a:gd name="connsiteY24" fmla="*/ 244475 h 495300"/>
              <a:gd name="connsiteX25" fmla="*/ 3013075 w 3794299"/>
              <a:gd name="connsiteY25" fmla="*/ 247650 h 495300"/>
              <a:gd name="connsiteX26" fmla="*/ 2593975 w 3794299"/>
              <a:gd name="connsiteY26" fmla="*/ 257175 h 495300"/>
              <a:gd name="connsiteX27" fmla="*/ 2263775 w 3794299"/>
              <a:gd name="connsiteY27" fmla="*/ 273050 h 495300"/>
              <a:gd name="connsiteX28" fmla="*/ 2032000 w 3794299"/>
              <a:gd name="connsiteY28" fmla="*/ 282575 h 495300"/>
              <a:gd name="connsiteX29" fmla="*/ 1552575 w 3794299"/>
              <a:gd name="connsiteY29" fmla="*/ 323850 h 495300"/>
              <a:gd name="connsiteX30" fmla="*/ 1266825 w 3794299"/>
              <a:gd name="connsiteY30" fmla="*/ 355600 h 495300"/>
              <a:gd name="connsiteX31" fmla="*/ 984250 w 3794299"/>
              <a:gd name="connsiteY31" fmla="*/ 393700 h 495300"/>
              <a:gd name="connsiteX32" fmla="*/ 815975 w 3794299"/>
              <a:gd name="connsiteY32" fmla="*/ 425450 h 495300"/>
              <a:gd name="connsiteX33" fmla="*/ 536575 w 3794299"/>
              <a:gd name="connsiteY33" fmla="*/ 476250 h 495300"/>
              <a:gd name="connsiteX34" fmla="*/ 425450 w 3794299"/>
              <a:gd name="connsiteY34" fmla="*/ 495300 h 495300"/>
              <a:gd name="connsiteX35" fmla="*/ 403225 w 3794299"/>
              <a:gd name="connsiteY35" fmla="*/ 495300 h 495300"/>
              <a:gd name="connsiteX36" fmla="*/ 355600 w 3794299"/>
              <a:gd name="connsiteY36" fmla="*/ 469900 h 495300"/>
              <a:gd name="connsiteX37" fmla="*/ 257175 w 3794299"/>
              <a:gd name="connsiteY37" fmla="*/ 409575 h 495300"/>
              <a:gd name="connsiteX38" fmla="*/ 171450 w 3794299"/>
              <a:gd name="connsiteY38" fmla="*/ 339725 h 495300"/>
              <a:gd name="connsiteX39" fmla="*/ 98425 w 3794299"/>
              <a:gd name="connsiteY39" fmla="*/ 273050 h 495300"/>
              <a:gd name="connsiteX40" fmla="*/ 34925 w 3794299"/>
              <a:gd name="connsiteY40" fmla="*/ 206375 h 495300"/>
              <a:gd name="connsiteX41" fmla="*/ 22225 w 3794299"/>
              <a:gd name="connsiteY41" fmla="*/ 184150 h 495300"/>
              <a:gd name="connsiteX42" fmla="*/ 6350 w 3794299"/>
              <a:gd name="connsiteY42" fmla="*/ 146050 h 495300"/>
              <a:gd name="connsiteX43" fmla="*/ 0 w 3794299"/>
              <a:gd name="connsiteY43" fmla="*/ 117475 h 495300"/>
              <a:gd name="connsiteX44" fmla="*/ 9525 w 3794299"/>
              <a:gd name="connsiteY44" fmla="*/ 111125 h 495300"/>
              <a:gd name="connsiteX45" fmla="*/ 34925 w 3794299"/>
              <a:gd name="connsiteY45" fmla="*/ 114300 h 495300"/>
              <a:gd name="connsiteX46" fmla="*/ 79375 w 3794299"/>
              <a:gd name="connsiteY46" fmla="*/ 133350 h 495300"/>
              <a:gd name="connsiteX47" fmla="*/ 200025 w 3794299"/>
              <a:gd name="connsiteY47" fmla="*/ 184150 h 495300"/>
              <a:gd name="connsiteX48" fmla="*/ 304800 w 3794299"/>
              <a:gd name="connsiteY48" fmla="*/ 215900 h 495300"/>
              <a:gd name="connsiteX49" fmla="*/ 425450 w 3794299"/>
              <a:gd name="connsiteY49" fmla="*/ 238125 h 495300"/>
              <a:gd name="connsiteX50" fmla="*/ 622300 w 3794299"/>
              <a:gd name="connsiteY50" fmla="*/ 241300 h 495300"/>
              <a:gd name="connsiteX51" fmla="*/ 901700 w 3794299"/>
              <a:gd name="connsiteY51" fmla="*/ 225425 h 495300"/>
              <a:gd name="connsiteX52" fmla="*/ 1289050 w 3794299"/>
              <a:gd name="connsiteY52" fmla="*/ 177800 h 495300"/>
              <a:gd name="connsiteX53" fmla="*/ 1631950 w 3794299"/>
              <a:gd name="connsiteY53" fmla="*/ 14287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94299" h="495300">
                <a:moveTo>
                  <a:pt x="1631950" y="142875"/>
                </a:moveTo>
                <a:lnTo>
                  <a:pt x="1771650" y="130175"/>
                </a:lnTo>
                <a:lnTo>
                  <a:pt x="1939925" y="111125"/>
                </a:lnTo>
                <a:lnTo>
                  <a:pt x="2162175" y="92075"/>
                </a:lnTo>
                <a:lnTo>
                  <a:pt x="2346325" y="76200"/>
                </a:lnTo>
                <a:lnTo>
                  <a:pt x="2540000" y="63500"/>
                </a:lnTo>
                <a:lnTo>
                  <a:pt x="2686050" y="63500"/>
                </a:lnTo>
                <a:lnTo>
                  <a:pt x="2898775" y="60325"/>
                </a:lnTo>
                <a:lnTo>
                  <a:pt x="3089275" y="53975"/>
                </a:lnTo>
                <a:lnTo>
                  <a:pt x="3267075" y="44450"/>
                </a:lnTo>
                <a:lnTo>
                  <a:pt x="3298825" y="38100"/>
                </a:lnTo>
                <a:lnTo>
                  <a:pt x="3384550" y="0"/>
                </a:lnTo>
                <a:lnTo>
                  <a:pt x="3406775" y="3175"/>
                </a:lnTo>
                <a:lnTo>
                  <a:pt x="3498850" y="28575"/>
                </a:lnTo>
                <a:lnTo>
                  <a:pt x="3670300" y="98425"/>
                </a:lnTo>
                <a:lnTo>
                  <a:pt x="3756025" y="146050"/>
                </a:lnTo>
                <a:lnTo>
                  <a:pt x="3778250" y="168275"/>
                </a:lnTo>
                <a:lnTo>
                  <a:pt x="3790950" y="190500"/>
                </a:lnTo>
                <a:cubicBezTo>
                  <a:pt x="3794299" y="210594"/>
                  <a:pt x="3794125" y="203112"/>
                  <a:pt x="3794125" y="212725"/>
                </a:cubicBezTo>
                <a:lnTo>
                  <a:pt x="3784600" y="231775"/>
                </a:lnTo>
                <a:lnTo>
                  <a:pt x="3743325" y="260350"/>
                </a:lnTo>
                <a:lnTo>
                  <a:pt x="3683000" y="288925"/>
                </a:lnTo>
                <a:lnTo>
                  <a:pt x="3651250" y="288925"/>
                </a:lnTo>
                <a:lnTo>
                  <a:pt x="3530600" y="266700"/>
                </a:lnTo>
                <a:lnTo>
                  <a:pt x="3279775" y="244475"/>
                </a:lnTo>
                <a:lnTo>
                  <a:pt x="3013075" y="247650"/>
                </a:lnTo>
                <a:lnTo>
                  <a:pt x="2593975" y="257175"/>
                </a:lnTo>
                <a:lnTo>
                  <a:pt x="2263775" y="273050"/>
                </a:lnTo>
                <a:lnTo>
                  <a:pt x="2032000" y="282575"/>
                </a:lnTo>
                <a:lnTo>
                  <a:pt x="1552575" y="323850"/>
                </a:lnTo>
                <a:lnTo>
                  <a:pt x="1266825" y="355600"/>
                </a:lnTo>
                <a:lnTo>
                  <a:pt x="984250" y="393700"/>
                </a:lnTo>
                <a:lnTo>
                  <a:pt x="815975" y="425450"/>
                </a:lnTo>
                <a:lnTo>
                  <a:pt x="536575" y="476250"/>
                </a:lnTo>
                <a:lnTo>
                  <a:pt x="425450" y="495300"/>
                </a:lnTo>
                <a:lnTo>
                  <a:pt x="403225" y="495300"/>
                </a:lnTo>
                <a:lnTo>
                  <a:pt x="355600" y="469900"/>
                </a:lnTo>
                <a:lnTo>
                  <a:pt x="257175" y="409575"/>
                </a:lnTo>
                <a:lnTo>
                  <a:pt x="171450" y="339725"/>
                </a:lnTo>
                <a:lnTo>
                  <a:pt x="98425" y="273050"/>
                </a:lnTo>
                <a:lnTo>
                  <a:pt x="34925" y="206375"/>
                </a:lnTo>
                <a:lnTo>
                  <a:pt x="22225" y="184150"/>
                </a:lnTo>
                <a:lnTo>
                  <a:pt x="6350" y="146050"/>
                </a:lnTo>
                <a:lnTo>
                  <a:pt x="0" y="117475"/>
                </a:lnTo>
                <a:lnTo>
                  <a:pt x="9525" y="111125"/>
                </a:lnTo>
                <a:lnTo>
                  <a:pt x="34925" y="114300"/>
                </a:lnTo>
                <a:lnTo>
                  <a:pt x="79375" y="133350"/>
                </a:lnTo>
                <a:lnTo>
                  <a:pt x="200025" y="184150"/>
                </a:lnTo>
                <a:lnTo>
                  <a:pt x="304800" y="215900"/>
                </a:lnTo>
                <a:lnTo>
                  <a:pt x="425450" y="238125"/>
                </a:lnTo>
                <a:lnTo>
                  <a:pt x="622300" y="241300"/>
                </a:lnTo>
                <a:lnTo>
                  <a:pt x="901700" y="225425"/>
                </a:lnTo>
                <a:lnTo>
                  <a:pt x="1289050" y="177800"/>
                </a:lnTo>
                <a:lnTo>
                  <a:pt x="1631950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040289-DDF7-44E3-8E5D-948716E2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090" y="1624496"/>
            <a:ext cx="4310246" cy="42858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3678F8-9E98-46CC-96D0-A7FBAD61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61" y="1597025"/>
            <a:ext cx="4316342" cy="428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0" grpId="0" animBg="1"/>
      <p:bldP spid="131" grpId="0" animBg="1"/>
      <p:bldP spid="132" grpId="0" animBg="1"/>
      <p:bldP spid="133" grpId="0" animBg="1"/>
      <p:bldP spid="15" grpId="0" animBg="1"/>
      <p:bldP spid="124" grpId="0" animBg="1"/>
      <p:bldP spid="125" grpId="0" animBg="1"/>
      <p:bldP spid="127" grpId="0" animBg="1"/>
      <p:bldP spid="126" grpId="0" animBg="1"/>
      <p:bldP spid="1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D2C5FE-08E0-40FC-A88F-A74F7B7C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77" y="1286070"/>
            <a:ext cx="431024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8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03A2AA7-C4BF-4A8A-953A-B52038266E0C}"/>
              </a:ext>
            </a:extLst>
          </p:cNvPr>
          <p:cNvSpPr/>
          <p:nvPr/>
        </p:nvSpPr>
        <p:spPr>
          <a:xfrm>
            <a:off x="3529013" y="2354264"/>
            <a:ext cx="1928812" cy="587375"/>
          </a:xfrm>
          <a:custGeom>
            <a:avLst/>
            <a:gdLst>
              <a:gd name="connsiteX0" fmla="*/ 585787 w 1928812"/>
              <a:gd name="connsiteY0" fmla="*/ 302419 h 585788"/>
              <a:gd name="connsiteX1" fmla="*/ 1019175 w 1928812"/>
              <a:gd name="connsiteY1" fmla="*/ 214313 h 585788"/>
              <a:gd name="connsiteX2" fmla="*/ 1185862 w 1928812"/>
              <a:gd name="connsiteY2" fmla="*/ 173832 h 585788"/>
              <a:gd name="connsiteX3" fmla="*/ 1331118 w 1928812"/>
              <a:gd name="connsiteY3" fmla="*/ 133350 h 585788"/>
              <a:gd name="connsiteX4" fmla="*/ 1445418 w 1928812"/>
              <a:gd name="connsiteY4" fmla="*/ 90488 h 585788"/>
              <a:gd name="connsiteX5" fmla="*/ 1512093 w 1928812"/>
              <a:gd name="connsiteY5" fmla="*/ 54769 h 585788"/>
              <a:gd name="connsiteX6" fmla="*/ 1597818 w 1928812"/>
              <a:gd name="connsiteY6" fmla="*/ 0 h 585788"/>
              <a:gd name="connsiteX7" fmla="*/ 1657350 w 1928812"/>
              <a:gd name="connsiteY7" fmla="*/ 14288 h 585788"/>
              <a:gd name="connsiteX8" fmla="*/ 1726406 w 1928812"/>
              <a:gd name="connsiteY8" fmla="*/ 33338 h 585788"/>
              <a:gd name="connsiteX9" fmla="*/ 1807368 w 1928812"/>
              <a:gd name="connsiteY9" fmla="*/ 71438 h 585788"/>
              <a:gd name="connsiteX10" fmla="*/ 1876425 w 1928812"/>
              <a:gd name="connsiteY10" fmla="*/ 116682 h 585788"/>
              <a:gd name="connsiteX11" fmla="*/ 1914525 w 1928812"/>
              <a:gd name="connsiteY11" fmla="*/ 157163 h 585788"/>
              <a:gd name="connsiteX12" fmla="*/ 1928812 w 1928812"/>
              <a:gd name="connsiteY12" fmla="*/ 190500 h 585788"/>
              <a:gd name="connsiteX13" fmla="*/ 1921668 w 1928812"/>
              <a:gd name="connsiteY13" fmla="*/ 221457 h 585788"/>
              <a:gd name="connsiteX14" fmla="*/ 1895475 w 1928812"/>
              <a:gd name="connsiteY14" fmla="*/ 245269 h 585788"/>
              <a:gd name="connsiteX15" fmla="*/ 1797843 w 1928812"/>
              <a:gd name="connsiteY15" fmla="*/ 264319 h 585788"/>
              <a:gd name="connsiteX16" fmla="*/ 1443037 w 1928812"/>
              <a:gd name="connsiteY16" fmla="*/ 309563 h 585788"/>
              <a:gd name="connsiteX17" fmla="*/ 988218 w 1928812"/>
              <a:gd name="connsiteY17" fmla="*/ 388144 h 585788"/>
              <a:gd name="connsiteX18" fmla="*/ 719137 w 1928812"/>
              <a:gd name="connsiteY18" fmla="*/ 442913 h 585788"/>
              <a:gd name="connsiteX19" fmla="*/ 471487 w 1928812"/>
              <a:gd name="connsiteY19" fmla="*/ 516732 h 585788"/>
              <a:gd name="connsiteX20" fmla="*/ 347662 w 1928812"/>
              <a:gd name="connsiteY20" fmla="*/ 559594 h 585788"/>
              <a:gd name="connsiteX21" fmla="*/ 328612 w 1928812"/>
              <a:gd name="connsiteY21" fmla="*/ 578644 h 585788"/>
              <a:gd name="connsiteX22" fmla="*/ 309562 w 1928812"/>
              <a:gd name="connsiteY22" fmla="*/ 585788 h 585788"/>
              <a:gd name="connsiteX23" fmla="*/ 285750 w 1928812"/>
              <a:gd name="connsiteY23" fmla="*/ 578644 h 585788"/>
              <a:gd name="connsiteX24" fmla="*/ 233362 w 1928812"/>
              <a:gd name="connsiteY24" fmla="*/ 550069 h 585788"/>
              <a:gd name="connsiteX25" fmla="*/ 154781 w 1928812"/>
              <a:gd name="connsiteY25" fmla="*/ 483394 h 585788"/>
              <a:gd name="connsiteX26" fmla="*/ 80962 w 1928812"/>
              <a:gd name="connsiteY26" fmla="*/ 388144 h 585788"/>
              <a:gd name="connsiteX27" fmla="*/ 30956 w 1928812"/>
              <a:gd name="connsiteY27" fmla="*/ 316707 h 585788"/>
              <a:gd name="connsiteX28" fmla="*/ 0 w 1928812"/>
              <a:gd name="connsiteY28" fmla="*/ 259557 h 585788"/>
              <a:gd name="connsiteX29" fmla="*/ 0 w 1928812"/>
              <a:gd name="connsiteY29" fmla="*/ 233363 h 585788"/>
              <a:gd name="connsiteX30" fmla="*/ 4762 w 1928812"/>
              <a:gd name="connsiteY30" fmla="*/ 226219 h 585788"/>
              <a:gd name="connsiteX31" fmla="*/ 19050 w 1928812"/>
              <a:gd name="connsiteY31" fmla="*/ 228600 h 585788"/>
              <a:gd name="connsiteX32" fmla="*/ 57150 w 1928812"/>
              <a:gd name="connsiteY32" fmla="*/ 242888 h 585788"/>
              <a:gd name="connsiteX33" fmla="*/ 126206 w 1928812"/>
              <a:gd name="connsiteY33" fmla="*/ 273844 h 585788"/>
              <a:gd name="connsiteX34" fmla="*/ 211931 w 1928812"/>
              <a:gd name="connsiteY34" fmla="*/ 304800 h 585788"/>
              <a:gd name="connsiteX35" fmla="*/ 297656 w 1928812"/>
              <a:gd name="connsiteY35" fmla="*/ 323850 h 585788"/>
              <a:gd name="connsiteX36" fmla="*/ 376237 w 1928812"/>
              <a:gd name="connsiteY36" fmla="*/ 335757 h 585788"/>
              <a:gd name="connsiteX37" fmla="*/ 411956 w 1928812"/>
              <a:gd name="connsiteY37" fmla="*/ 333375 h 585788"/>
              <a:gd name="connsiteX38" fmla="*/ 585787 w 1928812"/>
              <a:gd name="connsiteY38" fmla="*/ 302419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28812" h="585788">
                <a:moveTo>
                  <a:pt x="585787" y="302419"/>
                </a:moveTo>
                <a:lnTo>
                  <a:pt x="1019175" y="214313"/>
                </a:lnTo>
                <a:lnTo>
                  <a:pt x="1185862" y="173832"/>
                </a:lnTo>
                <a:lnTo>
                  <a:pt x="1331118" y="133350"/>
                </a:lnTo>
                <a:lnTo>
                  <a:pt x="1445418" y="90488"/>
                </a:lnTo>
                <a:lnTo>
                  <a:pt x="1512093" y="54769"/>
                </a:lnTo>
                <a:lnTo>
                  <a:pt x="1597818" y="0"/>
                </a:lnTo>
                <a:lnTo>
                  <a:pt x="1657350" y="14288"/>
                </a:lnTo>
                <a:lnTo>
                  <a:pt x="1726406" y="33338"/>
                </a:lnTo>
                <a:lnTo>
                  <a:pt x="1807368" y="71438"/>
                </a:lnTo>
                <a:lnTo>
                  <a:pt x="1876425" y="116682"/>
                </a:lnTo>
                <a:lnTo>
                  <a:pt x="1914525" y="157163"/>
                </a:lnTo>
                <a:lnTo>
                  <a:pt x="1928812" y="190500"/>
                </a:lnTo>
                <a:lnTo>
                  <a:pt x="1921668" y="221457"/>
                </a:lnTo>
                <a:lnTo>
                  <a:pt x="1895475" y="245269"/>
                </a:lnTo>
                <a:lnTo>
                  <a:pt x="1797843" y="264319"/>
                </a:lnTo>
                <a:lnTo>
                  <a:pt x="1443037" y="309563"/>
                </a:lnTo>
                <a:lnTo>
                  <a:pt x="988218" y="388144"/>
                </a:lnTo>
                <a:lnTo>
                  <a:pt x="719137" y="442913"/>
                </a:lnTo>
                <a:lnTo>
                  <a:pt x="471487" y="516732"/>
                </a:lnTo>
                <a:lnTo>
                  <a:pt x="347662" y="559594"/>
                </a:lnTo>
                <a:lnTo>
                  <a:pt x="328612" y="578644"/>
                </a:lnTo>
                <a:lnTo>
                  <a:pt x="309562" y="585788"/>
                </a:lnTo>
                <a:lnTo>
                  <a:pt x="285750" y="578644"/>
                </a:lnTo>
                <a:lnTo>
                  <a:pt x="233362" y="550069"/>
                </a:lnTo>
                <a:lnTo>
                  <a:pt x="154781" y="483394"/>
                </a:lnTo>
                <a:lnTo>
                  <a:pt x="80962" y="388144"/>
                </a:lnTo>
                <a:lnTo>
                  <a:pt x="30956" y="316707"/>
                </a:lnTo>
                <a:lnTo>
                  <a:pt x="0" y="259557"/>
                </a:lnTo>
                <a:lnTo>
                  <a:pt x="0" y="233363"/>
                </a:lnTo>
                <a:lnTo>
                  <a:pt x="4762" y="226219"/>
                </a:lnTo>
                <a:lnTo>
                  <a:pt x="19050" y="228600"/>
                </a:lnTo>
                <a:lnTo>
                  <a:pt x="57150" y="242888"/>
                </a:lnTo>
                <a:lnTo>
                  <a:pt x="126206" y="273844"/>
                </a:lnTo>
                <a:lnTo>
                  <a:pt x="211931" y="304800"/>
                </a:lnTo>
                <a:lnTo>
                  <a:pt x="297656" y="323850"/>
                </a:lnTo>
                <a:lnTo>
                  <a:pt x="376237" y="335757"/>
                </a:lnTo>
                <a:lnTo>
                  <a:pt x="411956" y="333375"/>
                </a:lnTo>
                <a:lnTo>
                  <a:pt x="585787" y="3024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D80E070-2B9F-4456-8D13-669565A491FE}"/>
              </a:ext>
            </a:extLst>
          </p:cNvPr>
          <p:cNvSpPr/>
          <p:nvPr/>
        </p:nvSpPr>
        <p:spPr>
          <a:xfrm>
            <a:off x="4014789" y="3182938"/>
            <a:ext cx="1133475" cy="317500"/>
          </a:xfrm>
          <a:custGeom>
            <a:avLst/>
            <a:gdLst>
              <a:gd name="connsiteX0" fmla="*/ 445293 w 1133475"/>
              <a:gd name="connsiteY0" fmla="*/ 140494 h 316707"/>
              <a:gd name="connsiteX1" fmla="*/ 561975 w 1133475"/>
              <a:gd name="connsiteY1" fmla="*/ 111919 h 316707"/>
              <a:gd name="connsiteX2" fmla="*/ 754856 w 1133475"/>
              <a:gd name="connsiteY2" fmla="*/ 42863 h 316707"/>
              <a:gd name="connsiteX3" fmla="*/ 840581 w 1133475"/>
              <a:gd name="connsiteY3" fmla="*/ 14288 h 316707"/>
              <a:gd name="connsiteX4" fmla="*/ 909637 w 1133475"/>
              <a:gd name="connsiteY4" fmla="*/ 0 h 316707"/>
              <a:gd name="connsiteX5" fmla="*/ 978693 w 1133475"/>
              <a:gd name="connsiteY5" fmla="*/ 4763 h 316707"/>
              <a:gd name="connsiteX6" fmla="*/ 1042987 w 1133475"/>
              <a:gd name="connsiteY6" fmla="*/ 16669 h 316707"/>
              <a:gd name="connsiteX7" fmla="*/ 1083468 w 1133475"/>
              <a:gd name="connsiteY7" fmla="*/ 35719 h 316707"/>
              <a:gd name="connsiteX8" fmla="*/ 1123950 w 1133475"/>
              <a:gd name="connsiteY8" fmla="*/ 59532 h 316707"/>
              <a:gd name="connsiteX9" fmla="*/ 1133475 w 1133475"/>
              <a:gd name="connsiteY9" fmla="*/ 78582 h 316707"/>
              <a:gd name="connsiteX10" fmla="*/ 1131093 w 1133475"/>
              <a:gd name="connsiteY10" fmla="*/ 107157 h 316707"/>
              <a:gd name="connsiteX11" fmla="*/ 1116806 w 1133475"/>
              <a:gd name="connsiteY11" fmla="*/ 140494 h 316707"/>
              <a:gd name="connsiteX12" fmla="*/ 1083468 w 1133475"/>
              <a:gd name="connsiteY12" fmla="*/ 169069 h 316707"/>
              <a:gd name="connsiteX13" fmla="*/ 1033462 w 1133475"/>
              <a:gd name="connsiteY13" fmla="*/ 188119 h 316707"/>
              <a:gd name="connsiteX14" fmla="*/ 921543 w 1133475"/>
              <a:gd name="connsiteY14" fmla="*/ 216694 h 316707"/>
              <a:gd name="connsiteX15" fmla="*/ 583406 w 1133475"/>
              <a:gd name="connsiteY15" fmla="*/ 295275 h 316707"/>
              <a:gd name="connsiteX16" fmla="*/ 423862 w 1133475"/>
              <a:gd name="connsiteY16" fmla="*/ 316707 h 316707"/>
              <a:gd name="connsiteX17" fmla="*/ 369093 w 1133475"/>
              <a:gd name="connsiteY17" fmla="*/ 316707 h 316707"/>
              <a:gd name="connsiteX18" fmla="*/ 316706 w 1133475"/>
              <a:gd name="connsiteY18" fmla="*/ 309563 h 316707"/>
              <a:gd name="connsiteX19" fmla="*/ 264318 w 1133475"/>
              <a:gd name="connsiteY19" fmla="*/ 292894 h 316707"/>
              <a:gd name="connsiteX20" fmla="*/ 202406 w 1133475"/>
              <a:gd name="connsiteY20" fmla="*/ 266700 h 316707"/>
              <a:gd name="connsiteX21" fmla="*/ 126206 w 1133475"/>
              <a:gd name="connsiteY21" fmla="*/ 219075 h 316707"/>
              <a:gd name="connsiteX22" fmla="*/ 57150 w 1133475"/>
              <a:gd name="connsiteY22" fmla="*/ 161925 h 316707"/>
              <a:gd name="connsiteX23" fmla="*/ 21431 w 1133475"/>
              <a:gd name="connsiteY23" fmla="*/ 128588 h 316707"/>
              <a:gd name="connsiteX24" fmla="*/ 0 w 1133475"/>
              <a:gd name="connsiteY24" fmla="*/ 97632 h 316707"/>
              <a:gd name="connsiteX25" fmla="*/ 0 w 1133475"/>
              <a:gd name="connsiteY25" fmla="*/ 66675 h 316707"/>
              <a:gd name="connsiteX26" fmla="*/ 28575 w 1133475"/>
              <a:gd name="connsiteY26" fmla="*/ 71438 h 316707"/>
              <a:gd name="connsiteX27" fmla="*/ 66675 w 1133475"/>
              <a:gd name="connsiteY27" fmla="*/ 92869 h 316707"/>
              <a:gd name="connsiteX28" fmla="*/ 123825 w 1133475"/>
              <a:gd name="connsiteY28" fmla="*/ 119063 h 316707"/>
              <a:gd name="connsiteX29" fmla="*/ 185737 w 1133475"/>
              <a:gd name="connsiteY29" fmla="*/ 140494 h 316707"/>
              <a:gd name="connsiteX30" fmla="*/ 245268 w 1133475"/>
              <a:gd name="connsiteY30" fmla="*/ 152400 h 316707"/>
              <a:gd name="connsiteX31" fmla="*/ 314325 w 1133475"/>
              <a:gd name="connsiteY31" fmla="*/ 157163 h 316707"/>
              <a:gd name="connsiteX32" fmla="*/ 395287 w 1133475"/>
              <a:gd name="connsiteY32" fmla="*/ 150019 h 316707"/>
              <a:gd name="connsiteX33" fmla="*/ 445293 w 1133475"/>
              <a:gd name="connsiteY33" fmla="*/ 140494 h 31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33475" h="316707">
                <a:moveTo>
                  <a:pt x="445293" y="140494"/>
                </a:moveTo>
                <a:lnTo>
                  <a:pt x="561975" y="111919"/>
                </a:lnTo>
                <a:lnTo>
                  <a:pt x="754856" y="42863"/>
                </a:lnTo>
                <a:lnTo>
                  <a:pt x="840581" y="14288"/>
                </a:lnTo>
                <a:lnTo>
                  <a:pt x="909637" y="0"/>
                </a:lnTo>
                <a:lnTo>
                  <a:pt x="978693" y="4763"/>
                </a:lnTo>
                <a:lnTo>
                  <a:pt x="1042987" y="16669"/>
                </a:lnTo>
                <a:lnTo>
                  <a:pt x="1083468" y="35719"/>
                </a:lnTo>
                <a:lnTo>
                  <a:pt x="1123950" y="59532"/>
                </a:lnTo>
                <a:lnTo>
                  <a:pt x="1133475" y="78582"/>
                </a:lnTo>
                <a:lnTo>
                  <a:pt x="1131093" y="107157"/>
                </a:lnTo>
                <a:lnTo>
                  <a:pt x="1116806" y="140494"/>
                </a:lnTo>
                <a:lnTo>
                  <a:pt x="1083468" y="169069"/>
                </a:lnTo>
                <a:lnTo>
                  <a:pt x="1033462" y="188119"/>
                </a:lnTo>
                <a:lnTo>
                  <a:pt x="921543" y="216694"/>
                </a:lnTo>
                <a:lnTo>
                  <a:pt x="583406" y="295275"/>
                </a:lnTo>
                <a:lnTo>
                  <a:pt x="423862" y="316707"/>
                </a:lnTo>
                <a:lnTo>
                  <a:pt x="369093" y="316707"/>
                </a:lnTo>
                <a:lnTo>
                  <a:pt x="316706" y="309563"/>
                </a:lnTo>
                <a:lnTo>
                  <a:pt x="264318" y="292894"/>
                </a:lnTo>
                <a:lnTo>
                  <a:pt x="202406" y="266700"/>
                </a:lnTo>
                <a:lnTo>
                  <a:pt x="126206" y="219075"/>
                </a:lnTo>
                <a:lnTo>
                  <a:pt x="57150" y="161925"/>
                </a:lnTo>
                <a:lnTo>
                  <a:pt x="21431" y="128588"/>
                </a:lnTo>
                <a:lnTo>
                  <a:pt x="0" y="97632"/>
                </a:lnTo>
                <a:lnTo>
                  <a:pt x="0" y="66675"/>
                </a:lnTo>
                <a:lnTo>
                  <a:pt x="28575" y="71438"/>
                </a:lnTo>
                <a:lnTo>
                  <a:pt x="66675" y="92869"/>
                </a:lnTo>
                <a:lnTo>
                  <a:pt x="123825" y="119063"/>
                </a:lnTo>
                <a:lnTo>
                  <a:pt x="185737" y="140494"/>
                </a:lnTo>
                <a:lnTo>
                  <a:pt x="245268" y="152400"/>
                </a:lnTo>
                <a:lnTo>
                  <a:pt x="314325" y="157163"/>
                </a:lnTo>
                <a:lnTo>
                  <a:pt x="395287" y="150019"/>
                </a:lnTo>
                <a:lnTo>
                  <a:pt x="445293" y="1404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B8BFE96-F2E1-46F3-9CE1-F6B84EFFF9E4}"/>
              </a:ext>
            </a:extLst>
          </p:cNvPr>
          <p:cNvSpPr/>
          <p:nvPr/>
        </p:nvSpPr>
        <p:spPr>
          <a:xfrm>
            <a:off x="4094164" y="3833813"/>
            <a:ext cx="1031875" cy="309562"/>
          </a:xfrm>
          <a:custGeom>
            <a:avLst/>
            <a:gdLst>
              <a:gd name="connsiteX0" fmla="*/ 271462 w 1033462"/>
              <a:gd name="connsiteY0" fmla="*/ 150018 h 309562"/>
              <a:gd name="connsiteX1" fmla="*/ 450056 w 1033462"/>
              <a:gd name="connsiteY1" fmla="*/ 133350 h 309562"/>
              <a:gd name="connsiteX2" fmla="*/ 604837 w 1033462"/>
              <a:gd name="connsiteY2" fmla="*/ 97631 h 309562"/>
              <a:gd name="connsiteX3" fmla="*/ 697706 w 1033462"/>
              <a:gd name="connsiteY3" fmla="*/ 64293 h 309562"/>
              <a:gd name="connsiteX4" fmla="*/ 733425 w 1033462"/>
              <a:gd name="connsiteY4" fmla="*/ 40481 h 309562"/>
              <a:gd name="connsiteX5" fmla="*/ 781050 w 1033462"/>
              <a:gd name="connsiteY5" fmla="*/ 16668 h 309562"/>
              <a:gd name="connsiteX6" fmla="*/ 826294 w 1033462"/>
              <a:gd name="connsiteY6" fmla="*/ 0 h 309562"/>
              <a:gd name="connsiteX7" fmla="*/ 850106 w 1033462"/>
              <a:gd name="connsiteY7" fmla="*/ 4762 h 309562"/>
              <a:gd name="connsiteX8" fmla="*/ 907256 w 1033462"/>
              <a:gd name="connsiteY8" fmla="*/ 35718 h 309562"/>
              <a:gd name="connsiteX9" fmla="*/ 1012031 w 1033462"/>
              <a:gd name="connsiteY9" fmla="*/ 95250 h 309562"/>
              <a:gd name="connsiteX10" fmla="*/ 1031081 w 1033462"/>
              <a:gd name="connsiteY10" fmla="*/ 109537 h 309562"/>
              <a:gd name="connsiteX11" fmla="*/ 1033462 w 1033462"/>
              <a:gd name="connsiteY11" fmla="*/ 123825 h 309562"/>
              <a:gd name="connsiteX12" fmla="*/ 1028700 w 1033462"/>
              <a:gd name="connsiteY12" fmla="*/ 152400 h 309562"/>
              <a:gd name="connsiteX13" fmla="*/ 1000125 w 1033462"/>
              <a:gd name="connsiteY13" fmla="*/ 180975 h 309562"/>
              <a:gd name="connsiteX14" fmla="*/ 969169 w 1033462"/>
              <a:gd name="connsiteY14" fmla="*/ 200025 h 309562"/>
              <a:gd name="connsiteX15" fmla="*/ 914400 w 1033462"/>
              <a:gd name="connsiteY15" fmla="*/ 219075 h 309562"/>
              <a:gd name="connsiteX16" fmla="*/ 802481 w 1033462"/>
              <a:gd name="connsiteY16" fmla="*/ 242887 h 309562"/>
              <a:gd name="connsiteX17" fmla="*/ 492919 w 1033462"/>
              <a:gd name="connsiteY17" fmla="*/ 283368 h 309562"/>
              <a:gd name="connsiteX18" fmla="*/ 295275 w 1033462"/>
              <a:gd name="connsiteY18" fmla="*/ 304800 h 309562"/>
              <a:gd name="connsiteX19" fmla="*/ 233362 w 1033462"/>
              <a:gd name="connsiteY19" fmla="*/ 309562 h 309562"/>
              <a:gd name="connsiteX20" fmla="*/ 178594 w 1033462"/>
              <a:gd name="connsiteY20" fmla="*/ 302418 h 309562"/>
              <a:gd name="connsiteX21" fmla="*/ 133350 w 1033462"/>
              <a:gd name="connsiteY21" fmla="*/ 285750 h 309562"/>
              <a:gd name="connsiteX22" fmla="*/ 80962 w 1033462"/>
              <a:gd name="connsiteY22" fmla="*/ 245268 h 309562"/>
              <a:gd name="connsiteX23" fmla="*/ 23812 w 1033462"/>
              <a:gd name="connsiteY23" fmla="*/ 190500 h 309562"/>
              <a:gd name="connsiteX24" fmla="*/ 0 w 1033462"/>
              <a:gd name="connsiteY24" fmla="*/ 159543 h 309562"/>
              <a:gd name="connsiteX25" fmla="*/ 0 w 1033462"/>
              <a:gd name="connsiteY25" fmla="*/ 142875 h 309562"/>
              <a:gd name="connsiteX26" fmla="*/ 14287 w 1033462"/>
              <a:gd name="connsiteY26" fmla="*/ 133350 h 309562"/>
              <a:gd name="connsiteX27" fmla="*/ 40481 w 1033462"/>
              <a:gd name="connsiteY27" fmla="*/ 135731 h 309562"/>
              <a:gd name="connsiteX28" fmla="*/ 123825 w 1033462"/>
              <a:gd name="connsiteY28" fmla="*/ 152400 h 309562"/>
              <a:gd name="connsiteX29" fmla="*/ 271462 w 1033462"/>
              <a:gd name="connsiteY29" fmla="*/ 150018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33462" h="309562">
                <a:moveTo>
                  <a:pt x="271462" y="150018"/>
                </a:moveTo>
                <a:lnTo>
                  <a:pt x="450056" y="133350"/>
                </a:lnTo>
                <a:lnTo>
                  <a:pt x="604837" y="97631"/>
                </a:lnTo>
                <a:lnTo>
                  <a:pt x="697706" y="64293"/>
                </a:lnTo>
                <a:lnTo>
                  <a:pt x="733425" y="40481"/>
                </a:lnTo>
                <a:lnTo>
                  <a:pt x="781050" y="16668"/>
                </a:lnTo>
                <a:lnTo>
                  <a:pt x="826294" y="0"/>
                </a:lnTo>
                <a:lnTo>
                  <a:pt x="850106" y="4762"/>
                </a:lnTo>
                <a:lnTo>
                  <a:pt x="907256" y="35718"/>
                </a:lnTo>
                <a:lnTo>
                  <a:pt x="1012031" y="95250"/>
                </a:lnTo>
                <a:lnTo>
                  <a:pt x="1031081" y="109537"/>
                </a:lnTo>
                <a:lnTo>
                  <a:pt x="1033462" y="123825"/>
                </a:lnTo>
                <a:lnTo>
                  <a:pt x="1028700" y="152400"/>
                </a:lnTo>
                <a:lnTo>
                  <a:pt x="1000125" y="180975"/>
                </a:lnTo>
                <a:lnTo>
                  <a:pt x="969169" y="200025"/>
                </a:lnTo>
                <a:lnTo>
                  <a:pt x="914400" y="219075"/>
                </a:lnTo>
                <a:lnTo>
                  <a:pt x="802481" y="242887"/>
                </a:lnTo>
                <a:lnTo>
                  <a:pt x="492919" y="283368"/>
                </a:lnTo>
                <a:lnTo>
                  <a:pt x="295275" y="304800"/>
                </a:lnTo>
                <a:lnTo>
                  <a:pt x="233362" y="309562"/>
                </a:lnTo>
                <a:lnTo>
                  <a:pt x="178594" y="302418"/>
                </a:lnTo>
                <a:lnTo>
                  <a:pt x="133350" y="285750"/>
                </a:lnTo>
                <a:lnTo>
                  <a:pt x="80962" y="245268"/>
                </a:lnTo>
                <a:lnTo>
                  <a:pt x="23812" y="190500"/>
                </a:lnTo>
                <a:lnTo>
                  <a:pt x="0" y="159543"/>
                </a:lnTo>
                <a:lnTo>
                  <a:pt x="0" y="142875"/>
                </a:lnTo>
                <a:lnTo>
                  <a:pt x="14287" y="133350"/>
                </a:lnTo>
                <a:lnTo>
                  <a:pt x="40481" y="135731"/>
                </a:lnTo>
                <a:lnTo>
                  <a:pt x="123825" y="152400"/>
                </a:lnTo>
                <a:lnTo>
                  <a:pt x="271462" y="1500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8257C08-955A-4AA8-9411-A3D0CC4C2967}"/>
              </a:ext>
            </a:extLst>
          </p:cNvPr>
          <p:cNvSpPr/>
          <p:nvPr/>
        </p:nvSpPr>
        <p:spPr>
          <a:xfrm>
            <a:off x="3783014" y="4611688"/>
            <a:ext cx="568325" cy="1179512"/>
          </a:xfrm>
          <a:custGeom>
            <a:avLst/>
            <a:gdLst>
              <a:gd name="connsiteX0" fmla="*/ 428625 w 566738"/>
              <a:gd name="connsiteY0" fmla="*/ 361950 h 1178719"/>
              <a:gd name="connsiteX1" fmla="*/ 566738 w 566738"/>
              <a:gd name="connsiteY1" fmla="*/ 1014413 h 1178719"/>
              <a:gd name="connsiteX2" fmla="*/ 566738 w 566738"/>
              <a:gd name="connsiteY2" fmla="*/ 1035844 h 1178719"/>
              <a:gd name="connsiteX3" fmla="*/ 561975 w 566738"/>
              <a:gd name="connsiteY3" fmla="*/ 1069182 h 1178719"/>
              <a:gd name="connsiteX4" fmla="*/ 552450 w 566738"/>
              <a:gd name="connsiteY4" fmla="*/ 1097757 h 1178719"/>
              <a:gd name="connsiteX5" fmla="*/ 528638 w 566738"/>
              <a:gd name="connsiteY5" fmla="*/ 1145382 h 1178719"/>
              <a:gd name="connsiteX6" fmla="*/ 519113 w 566738"/>
              <a:gd name="connsiteY6" fmla="*/ 1164432 h 1178719"/>
              <a:gd name="connsiteX7" fmla="*/ 502444 w 566738"/>
              <a:gd name="connsiteY7" fmla="*/ 1176338 h 1178719"/>
              <a:gd name="connsiteX8" fmla="*/ 476250 w 566738"/>
              <a:gd name="connsiteY8" fmla="*/ 1178719 h 1178719"/>
              <a:gd name="connsiteX9" fmla="*/ 452438 w 566738"/>
              <a:gd name="connsiteY9" fmla="*/ 1166813 h 1178719"/>
              <a:gd name="connsiteX10" fmla="*/ 426244 w 566738"/>
              <a:gd name="connsiteY10" fmla="*/ 1135857 h 1178719"/>
              <a:gd name="connsiteX11" fmla="*/ 390525 w 566738"/>
              <a:gd name="connsiteY11" fmla="*/ 1076325 h 1178719"/>
              <a:gd name="connsiteX12" fmla="*/ 350044 w 566738"/>
              <a:gd name="connsiteY12" fmla="*/ 995363 h 1178719"/>
              <a:gd name="connsiteX13" fmla="*/ 323850 w 566738"/>
              <a:gd name="connsiteY13" fmla="*/ 926307 h 1178719"/>
              <a:gd name="connsiteX14" fmla="*/ 304800 w 566738"/>
              <a:gd name="connsiteY14" fmla="*/ 804863 h 1178719"/>
              <a:gd name="connsiteX15" fmla="*/ 207169 w 566738"/>
              <a:gd name="connsiteY15" fmla="*/ 264319 h 1178719"/>
              <a:gd name="connsiteX16" fmla="*/ 190500 w 566738"/>
              <a:gd name="connsiteY16" fmla="*/ 207169 h 1178719"/>
              <a:gd name="connsiteX17" fmla="*/ 169069 w 566738"/>
              <a:gd name="connsiteY17" fmla="*/ 171450 h 1178719"/>
              <a:gd name="connsiteX18" fmla="*/ 135732 w 566738"/>
              <a:gd name="connsiteY18" fmla="*/ 135732 h 1178719"/>
              <a:gd name="connsiteX19" fmla="*/ 80963 w 566738"/>
              <a:gd name="connsiteY19" fmla="*/ 95250 h 1178719"/>
              <a:gd name="connsiteX20" fmla="*/ 40482 w 566738"/>
              <a:gd name="connsiteY20" fmla="*/ 71438 h 1178719"/>
              <a:gd name="connsiteX21" fmla="*/ 4763 w 566738"/>
              <a:gd name="connsiteY21" fmla="*/ 47625 h 1178719"/>
              <a:gd name="connsiteX22" fmla="*/ 0 w 566738"/>
              <a:gd name="connsiteY22" fmla="*/ 28575 h 1178719"/>
              <a:gd name="connsiteX23" fmla="*/ 0 w 566738"/>
              <a:gd name="connsiteY23" fmla="*/ 14288 h 1178719"/>
              <a:gd name="connsiteX24" fmla="*/ 21432 w 566738"/>
              <a:gd name="connsiteY24" fmla="*/ 0 h 1178719"/>
              <a:gd name="connsiteX25" fmla="*/ 50007 w 566738"/>
              <a:gd name="connsiteY25" fmla="*/ 0 h 1178719"/>
              <a:gd name="connsiteX26" fmla="*/ 102394 w 566738"/>
              <a:gd name="connsiteY26" fmla="*/ 9525 h 1178719"/>
              <a:gd name="connsiteX27" fmla="*/ 178594 w 566738"/>
              <a:gd name="connsiteY27" fmla="*/ 33338 h 1178719"/>
              <a:gd name="connsiteX28" fmla="*/ 321469 w 566738"/>
              <a:gd name="connsiteY28" fmla="*/ 90488 h 1178719"/>
              <a:gd name="connsiteX29" fmla="*/ 354807 w 566738"/>
              <a:gd name="connsiteY29" fmla="*/ 104775 h 1178719"/>
              <a:gd name="connsiteX30" fmla="*/ 376238 w 566738"/>
              <a:gd name="connsiteY30" fmla="*/ 119063 h 1178719"/>
              <a:gd name="connsiteX31" fmla="*/ 428625 w 566738"/>
              <a:gd name="connsiteY31" fmla="*/ 361950 h 11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738" h="1178719">
                <a:moveTo>
                  <a:pt x="428625" y="361950"/>
                </a:moveTo>
                <a:lnTo>
                  <a:pt x="566738" y="1014413"/>
                </a:lnTo>
                <a:lnTo>
                  <a:pt x="566738" y="1035844"/>
                </a:lnTo>
                <a:lnTo>
                  <a:pt x="561975" y="1069182"/>
                </a:lnTo>
                <a:lnTo>
                  <a:pt x="552450" y="1097757"/>
                </a:lnTo>
                <a:lnTo>
                  <a:pt x="528638" y="1145382"/>
                </a:lnTo>
                <a:lnTo>
                  <a:pt x="519113" y="1164432"/>
                </a:lnTo>
                <a:lnTo>
                  <a:pt x="502444" y="1176338"/>
                </a:lnTo>
                <a:lnTo>
                  <a:pt x="476250" y="1178719"/>
                </a:lnTo>
                <a:lnTo>
                  <a:pt x="452438" y="1166813"/>
                </a:lnTo>
                <a:lnTo>
                  <a:pt x="426244" y="1135857"/>
                </a:lnTo>
                <a:lnTo>
                  <a:pt x="390525" y="1076325"/>
                </a:lnTo>
                <a:lnTo>
                  <a:pt x="350044" y="995363"/>
                </a:lnTo>
                <a:lnTo>
                  <a:pt x="323850" y="926307"/>
                </a:lnTo>
                <a:lnTo>
                  <a:pt x="304800" y="804863"/>
                </a:lnTo>
                <a:lnTo>
                  <a:pt x="207169" y="264319"/>
                </a:lnTo>
                <a:lnTo>
                  <a:pt x="190500" y="207169"/>
                </a:lnTo>
                <a:lnTo>
                  <a:pt x="169069" y="171450"/>
                </a:lnTo>
                <a:lnTo>
                  <a:pt x="135732" y="135732"/>
                </a:lnTo>
                <a:lnTo>
                  <a:pt x="80963" y="95250"/>
                </a:lnTo>
                <a:lnTo>
                  <a:pt x="40482" y="71438"/>
                </a:lnTo>
                <a:lnTo>
                  <a:pt x="4763" y="47625"/>
                </a:lnTo>
                <a:lnTo>
                  <a:pt x="0" y="28575"/>
                </a:lnTo>
                <a:lnTo>
                  <a:pt x="0" y="14288"/>
                </a:lnTo>
                <a:lnTo>
                  <a:pt x="21432" y="0"/>
                </a:lnTo>
                <a:lnTo>
                  <a:pt x="50007" y="0"/>
                </a:lnTo>
                <a:lnTo>
                  <a:pt x="102394" y="9525"/>
                </a:lnTo>
                <a:lnTo>
                  <a:pt x="178594" y="33338"/>
                </a:lnTo>
                <a:lnTo>
                  <a:pt x="321469" y="90488"/>
                </a:lnTo>
                <a:lnTo>
                  <a:pt x="354807" y="104775"/>
                </a:lnTo>
                <a:lnTo>
                  <a:pt x="376238" y="119063"/>
                </a:lnTo>
                <a:lnTo>
                  <a:pt x="428625" y="361950"/>
                </a:lnTo>
                <a:close/>
              </a:path>
            </a:pathLst>
          </a:custGeom>
          <a:solidFill>
            <a:srgbClr val="13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0C6A5D7-65D0-4D5E-B7C2-245DA5031AAD}"/>
              </a:ext>
            </a:extLst>
          </p:cNvPr>
          <p:cNvSpPr/>
          <p:nvPr/>
        </p:nvSpPr>
        <p:spPr>
          <a:xfrm>
            <a:off x="3992564" y="1693864"/>
            <a:ext cx="1063625" cy="460375"/>
          </a:xfrm>
          <a:custGeom>
            <a:avLst/>
            <a:gdLst>
              <a:gd name="connsiteX0" fmla="*/ 278607 w 1062038"/>
              <a:gd name="connsiteY0" fmla="*/ 100012 h 461962"/>
              <a:gd name="connsiteX1" fmla="*/ 502444 w 1062038"/>
              <a:gd name="connsiteY1" fmla="*/ 164306 h 461962"/>
              <a:gd name="connsiteX2" fmla="*/ 702469 w 1062038"/>
              <a:gd name="connsiteY2" fmla="*/ 192881 h 461962"/>
              <a:gd name="connsiteX3" fmla="*/ 890588 w 1062038"/>
              <a:gd name="connsiteY3" fmla="*/ 211931 h 461962"/>
              <a:gd name="connsiteX4" fmla="*/ 928688 w 1062038"/>
              <a:gd name="connsiteY4" fmla="*/ 216694 h 461962"/>
              <a:gd name="connsiteX5" fmla="*/ 969169 w 1062038"/>
              <a:gd name="connsiteY5" fmla="*/ 233362 h 461962"/>
              <a:gd name="connsiteX6" fmla="*/ 997744 w 1062038"/>
              <a:gd name="connsiteY6" fmla="*/ 250031 h 461962"/>
              <a:gd name="connsiteX7" fmla="*/ 1033463 w 1062038"/>
              <a:gd name="connsiteY7" fmla="*/ 276225 h 461962"/>
              <a:gd name="connsiteX8" fmla="*/ 1054894 w 1062038"/>
              <a:gd name="connsiteY8" fmla="*/ 304800 h 461962"/>
              <a:gd name="connsiteX9" fmla="*/ 1062038 w 1062038"/>
              <a:gd name="connsiteY9" fmla="*/ 333375 h 461962"/>
              <a:gd name="connsiteX10" fmla="*/ 1057275 w 1062038"/>
              <a:gd name="connsiteY10" fmla="*/ 359569 h 461962"/>
              <a:gd name="connsiteX11" fmla="*/ 1035844 w 1062038"/>
              <a:gd name="connsiteY11" fmla="*/ 402431 h 461962"/>
              <a:gd name="connsiteX12" fmla="*/ 1021557 w 1062038"/>
              <a:gd name="connsiteY12" fmla="*/ 423862 h 461962"/>
              <a:gd name="connsiteX13" fmla="*/ 997744 w 1062038"/>
              <a:gd name="connsiteY13" fmla="*/ 442912 h 461962"/>
              <a:gd name="connsiteX14" fmla="*/ 957263 w 1062038"/>
              <a:gd name="connsiteY14" fmla="*/ 457200 h 461962"/>
              <a:gd name="connsiteX15" fmla="*/ 907257 w 1062038"/>
              <a:gd name="connsiteY15" fmla="*/ 461962 h 461962"/>
              <a:gd name="connsiteX16" fmla="*/ 840582 w 1062038"/>
              <a:gd name="connsiteY16" fmla="*/ 461962 h 461962"/>
              <a:gd name="connsiteX17" fmla="*/ 762000 w 1062038"/>
              <a:gd name="connsiteY17" fmla="*/ 457200 h 461962"/>
              <a:gd name="connsiteX18" fmla="*/ 697707 w 1062038"/>
              <a:gd name="connsiteY18" fmla="*/ 440531 h 461962"/>
              <a:gd name="connsiteX19" fmla="*/ 573882 w 1062038"/>
              <a:gd name="connsiteY19" fmla="*/ 397669 h 461962"/>
              <a:gd name="connsiteX20" fmla="*/ 397669 w 1062038"/>
              <a:gd name="connsiteY20" fmla="*/ 319087 h 461962"/>
              <a:gd name="connsiteX21" fmla="*/ 240507 w 1062038"/>
              <a:gd name="connsiteY21" fmla="*/ 226219 h 461962"/>
              <a:gd name="connsiteX22" fmla="*/ 95250 w 1062038"/>
              <a:gd name="connsiteY22" fmla="*/ 116681 h 461962"/>
              <a:gd name="connsiteX23" fmla="*/ 26194 w 1062038"/>
              <a:gd name="connsiteY23" fmla="*/ 64294 h 461962"/>
              <a:gd name="connsiteX24" fmla="*/ 9525 w 1062038"/>
              <a:gd name="connsiteY24" fmla="*/ 40481 h 461962"/>
              <a:gd name="connsiteX25" fmla="*/ 0 w 1062038"/>
              <a:gd name="connsiteY25" fmla="*/ 11906 h 461962"/>
              <a:gd name="connsiteX26" fmla="*/ 2382 w 1062038"/>
              <a:gd name="connsiteY26" fmla="*/ 0 h 461962"/>
              <a:gd name="connsiteX27" fmla="*/ 23813 w 1062038"/>
              <a:gd name="connsiteY27" fmla="*/ 2381 h 461962"/>
              <a:gd name="connsiteX28" fmla="*/ 73819 w 1062038"/>
              <a:gd name="connsiteY28" fmla="*/ 21431 h 461962"/>
              <a:gd name="connsiteX29" fmla="*/ 278607 w 1062038"/>
              <a:gd name="connsiteY29" fmla="*/ 100012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62038" h="461962">
                <a:moveTo>
                  <a:pt x="278607" y="100012"/>
                </a:moveTo>
                <a:lnTo>
                  <a:pt x="502444" y="164306"/>
                </a:lnTo>
                <a:lnTo>
                  <a:pt x="702469" y="192881"/>
                </a:lnTo>
                <a:lnTo>
                  <a:pt x="890588" y="211931"/>
                </a:lnTo>
                <a:lnTo>
                  <a:pt x="928688" y="216694"/>
                </a:lnTo>
                <a:lnTo>
                  <a:pt x="969169" y="233362"/>
                </a:lnTo>
                <a:lnTo>
                  <a:pt x="997744" y="250031"/>
                </a:lnTo>
                <a:lnTo>
                  <a:pt x="1033463" y="276225"/>
                </a:lnTo>
                <a:lnTo>
                  <a:pt x="1054894" y="304800"/>
                </a:lnTo>
                <a:lnTo>
                  <a:pt x="1062038" y="333375"/>
                </a:lnTo>
                <a:lnTo>
                  <a:pt x="1057275" y="359569"/>
                </a:lnTo>
                <a:lnTo>
                  <a:pt x="1035844" y="402431"/>
                </a:lnTo>
                <a:lnTo>
                  <a:pt x="1021557" y="423862"/>
                </a:lnTo>
                <a:lnTo>
                  <a:pt x="997744" y="442912"/>
                </a:lnTo>
                <a:lnTo>
                  <a:pt x="957263" y="457200"/>
                </a:lnTo>
                <a:lnTo>
                  <a:pt x="907257" y="461962"/>
                </a:lnTo>
                <a:lnTo>
                  <a:pt x="840582" y="461962"/>
                </a:lnTo>
                <a:lnTo>
                  <a:pt x="762000" y="457200"/>
                </a:lnTo>
                <a:lnTo>
                  <a:pt x="697707" y="440531"/>
                </a:lnTo>
                <a:lnTo>
                  <a:pt x="573882" y="397669"/>
                </a:lnTo>
                <a:lnTo>
                  <a:pt x="397669" y="319087"/>
                </a:lnTo>
                <a:lnTo>
                  <a:pt x="240507" y="226219"/>
                </a:lnTo>
                <a:lnTo>
                  <a:pt x="95250" y="116681"/>
                </a:lnTo>
                <a:lnTo>
                  <a:pt x="26194" y="64294"/>
                </a:lnTo>
                <a:lnTo>
                  <a:pt x="9525" y="40481"/>
                </a:lnTo>
                <a:lnTo>
                  <a:pt x="0" y="11906"/>
                </a:lnTo>
                <a:lnTo>
                  <a:pt x="2382" y="0"/>
                </a:lnTo>
                <a:lnTo>
                  <a:pt x="23813" y="2381"/>
                </a:lnTo>
                <a:lnTo>
                  <a:pt x="73819" y="21431"/>
                </a:lnTo>
                <a:lnTo>
                  <a:pt x="278607" y="1000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C6E99F0-DCC9-450E-AEFB-E002ACAB1AA2}"/>
              </a:ext>
            </a:extLst>
          </p:cNvPr>
          <p:cNvSpPr/>
          <p:nvPr/>
        </p:nvSpPr>
        <p:spPr>
          <a:xfrm>
            <a:off x="5556250" y="2019301"/>
            <a:ext cx="2393950" cy="536575"/>
          </a:xfrm>
          <a:custGeom>
            <a:avLst/>
            <a:gdLst>
              <a:gd name="connsiteX0" fmla="*/ 702978 w 2394353"/>
              <a:gd name="connsiteY0" fmla="*/ 277491 h 536483"/>
              <a:gd name="connsiteX1" fmla="*/ 1427098 w 2394353"/>
              <a:gd name="connsiteY1" fmla="*/ 161209 h 536483"/>
              <a:gd name="connsiteX2" fmla="*/ 1680804 w 2394353"/>
              <a:gd name="connsiteY2" fmla="*/ 118925 h 536483"/>
              <a:gd name="connsiteX3" fmla="*/ 1741588 w 2394353"/>
              <a:gd name="connsiteY3" fmla="*/ 100425 h 536483"/>
              <a:gd name="connsiteX4" fmla="*/ 1831442 w 2394353"/>
              <a:gd name="connsiteY4" fmla="*/ 63426 h 536483"/>
              <a:gd name="connsiteX5" fmla="*/ 1897512 w 2394353"/>
              <a:gd name="connsiteY5" fmla="*/ 29070 h 536483"/>
              <a:gd name="connsiteX6" fmla="*/ 1939796 w 2394353"/>
              <a:gd name="connsiteY6" fmla="*/ 0 h 536483"/>
              <a:gd name="connsiteX7" fmla="*/ 1971509 w 2394353"/>
              <a:gd name="connsiteY7" fmla="*/ 2643 h 536483"/>
              <a:gd name="connsiteX8" fmla="*/ 2056078 w 2394353"/>
              <a:gd name="connsiteY8" fmla="*/ 18499 h 536483"/>
              <a:gd name="connsiteX9" fmla="*/ 2145932 w 2394353"/>
              <a:gd name="connsiteY9" fmla="*/ 42284 h 536483"/>
              <a:gd name="connsiteX10" fmla="*/ 2235787 w 2394353"/>
              <a:gd name="connsiteY10" fmla="*/ 76640 h 536483"/>
              <a:gd name="connsiteX11" fmla="*/ 2317713 w 2394353"/>
              <a:gd name="connsiteY11" fmla="*/ 118925 h 536483"/>
              <a:gd name="connsiteX12" fmla="*/ 2375854 w 2394353"/>
              <a:gd name="connsiteY12" fmla="*/ 155923 h 536483"/>
              <a:gd name="connsiteX13" fmla="*/ 2394353 w 2394353"/>
              <a:gd name="connsiteY13" fmla="*/ 179708 h 536483"/>
              <a:gd name="connsiteX14" fmla="*/ 2394353 w 2394353"/>
              <a:gd name="connsiteY14" fmla="*/ 195565 h 536483"/>
              <a:gd name="connsiteX15" fmla="*/ 2386425 w 2394353"/>
              <a:gd name="connsiteY15" fmla="*/ 216707 h 536483"/>
              <a:gd name="connsiteX16" fmla="*/ 2365283 w 2394353"/>
              <a:gd name="connsiteY16" fmla="*/ 237849 h 536483"/>
              <a:gd name="connsiteX17" fmla="*/ 2315070 w 2394353"/>
              <a:gd name="connsiteY17" fmla="*/ 269563 h 536483"/>
              <a:gd name="connsiteX18" fmla="*/ 2304499 w 2394353"/>
              <a:gd name="connsiteY18" fmla="*/ 272206 h 536483"/>
              <a:gd name="connsiteX19" fmla="*/ 1923939 w 2394353"/>
              <a:gd name="connsiteY19" fmla="*/ 266920 h 536483"/>
              <a:gd name="connsiteX20" fmla="*/ 1215676 w 2394353"/>
              <a:gd name="connsiteY20" fmla="*/ 362060 h 536483"/>
              <a:gd name="connsiteX21" fmla="*/ 977826 w 2394353"/>
              <a:gd name="connsiteY21" fmla="*/ 412273 h 536483"/>
              <a:gd name="connsiteX22" fmla="*/ 724120 w 2394353"/>
              <a:gd name="connsiteY22" fmla="*/ 457200 h 536483"/>
              <a:gd name="connsiteX23" fmla="*/ 568196 w 2394353"/>
              <a:gd name="connsiteY23" fmla="*/ 494199 h 536483"/>
              <a:gd name="connsiteX24" fmla="*/ 369988 w 2394353"/>
              <a:gd name="connsiteY24" fmla="*/ 536483 h 536483"/>
              <a:gd name="connsiteX25" fmla="*/ 330346 w 2394353"/>
              <a:gd name="connsiteY25" fmla="*/ 531197 h 536483"/>
              <a:gd name="connsiteX26" fmla="*/ 298633 w 2394353"/>
              <a:gd name="connsiteY26" fmla="*/ 517984 h 536483"/>
              <a:gd name="connsiteX27" fmla="*/ 211421 w 2394353"/>
              <a:gd name="connsiteY27" fmla="*/ 457200 h 536483"/>
              <a:gd name="connsiteX28" fmla="*/ 105711 w 2394353"/>
              <a:gd name="connsiteY28" fmla="*/ 351489 h 536483"/>
              <a:gd name="connsiteX29" fmla="*/ 34356 w 2394353"/>
              <a:gd name="connsiteY29" fmla="*/ 266920 h 536483"/>
              <a:gd name="connsiteX30" fmla="*/ 7928 w 2394353"/>
              <a:gd name="connsiteY30" fmla="*/ 224636 h 536483"/>
              <a:gd name="connsiteX31" fmla="*/ 0 w 2394353"/>
              <a:gd name="connsiteY31" fmla="*/ 190280 h 536483"/>
              <a:gd name="connsiteX32" fmla="*/ 13213 w 2394353"/>
              <a:gd name="connsiteY32" fmla="*/ 182351 h 536483"/>
              <a:gd name="connsiteX33" fmla="*/ 44927 w 2394353"/>
              <a:gd name="connsiteY33" fmla="*/ 192922 h 536483"/>
              <a:gd name="connsiteX34" fmla="*/ 110996 w 2394353"/>
              <a:gd name="connsiteY34" fmla="*/ 227278 h 536483"/>
              <a:gd name="connsiteX35" fmla="*/ 219350 w 2394353"/>
              <a:gd name="connsiteY35" fmla="*/ 264277 h 536483"/>
              <a:gd name="connsiteX36" fmla="*/ 383202 w 2394353"/>
              <a:gd name="connsiteY36" fmla="*/ 293348 h 536483"/>
              <a:gd name="connsiteX37" fmla="*/ 510055 w 2394353"/>
              <a:gd name="connsiteY37" fmla="*/ 293348 h 536483"/>
              <a:gd name="connsiteX38" fmla="*/ 702978 w 2394353"/>
              <a:gd name="connsiteY38" fmla="*/ 277491 h 5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94353" h="536483">
                <a:moveTo>
                  <a:pt x="702978" y="277491"/>
                </a:moveTo>
                <a:lnTo>
                  <a:pt x="1427098" y="161209"/>
                </a:lnTo>
                <a:lnTo>
                  <a:pt x="1680804" y="118925"/>
                </a:lnTo>
                <a:lnTo>
                  <a:pt x="1741588" y="100425"/>
                </a:lnTo>
                <a:lnTo>
                  <a:pt x="1831442" y="63426"/>
                </a:lnTo>
                <a:lnTo>
                  <a:pt x="1897512" y="29070"/>
                </a:lnTo>
                <a:lnTo>
                  <a:pt x="1939796" y="0"/>
                </a:lnTo>
                <a:lnTo>
                  <a:pt x="1971509" y="2643"/>
                </a:lnTo>
                <a:lnTo>
                  <a:pt x="2056078" y="18499"/>
                </a:lnTo>
                <a:lnTo>
                  <a:pt x="2145932" y="42284"/>
                </a:lnTo>
                <a:lnTo>
                  <a:pt x="2235787" y="76640"/>
                </a:lnTo>
                <a:lnTo>
                  <a:pt x="2317713" y="118925"/>
                </a:lnTo>
                <a:lnTo>
                  <a:pt x="2375854" y="155923"/>
                </a:lnTo>
                <a:lnTo>
                  <a:pt x="2394353" y="179708"/>
                </a:lnTo>
                <a:lnTo>
                  <a:pt x="2394353" y="195565"/>
                </a:lnTo>
                <a:lnTo>
                  <a:pt x="2386425" y="216707"/>
                </a:lnTo>
                <a:lnTo>
                  <a:pt x="2365283" y="237849"/>
                </a:lnTo>
                <a:lnTo>
                  <a:pt x="2315070" y="269563"/>
                </a:lnTo>
                <a:lnTo>
                  <a:pt x="2304499" y="272206"/>
                </a:lnTo>
                <a:lnTo>
                  <a:pt x="1923939" y="266920"/>
                </a:lnTo>
                <a:lnTo>
                  <a:pt x="1215676" y="362060"/>
                </a:lnTo>
                <a:lnTo>
                  <a:pt x="977826" y="412273"/>
                </a:lnTo>
                <a:lnTo>
                  <a:pt x="724120" y="457200"/>
                </a:lnTo>
                <a:lnTo>
                  <a:pt x="568196" y="494199"/>
                </a:lnTo>
                <a:lnTo>
                  <a:pt x="369988" y="536483"/>
                </a:lnTo>
                <a:lnTo>
                  <a:pt x="330346" y="531197"/>
                </a:lnTo>
                <a:lnTo>
                  <a:pt x="298633" y="517984"/>
                </a:lnTo>
                <a:lnTo>
                  <a:pt x="211421" y="457200"/>
                </a:lnTo>
                <a:lnTo>
                  <a:pt x="105711" y="351489"/>
                </a:lnTo>
                <a:lnTo>
                  <a:pt x="34356" y="266920"/>
                </a:lnTo>
                <a:lnTo>
                  <a:pt x="7928" y="224636"/>
                </a:lnTo>
                <a:lnTo>
                  <a:pt x="0" y="190280"/>
                </a:lnTo>
                <a:lnTo>
                  <a:pt x="13213" y="182351"/>
                </a:lnTo>
                <a:lnTo>
                  <a:pt x="44927" y="192922"/>
                </a:lnTo>
                <a:lnTo>
                  <a:pt x="110996" y="227278"/>
                </a:lnTo>
                <a:lnTo>
                  <a:pt x="219350" y="264277"/>
                </a:lnTo>
                <a:lnTo>
                  <a:pt x="383202" y="293348"/>
                </a:lnTo>
                <a:lnTo>
                  <a:pt x="510055" y="293348"/>
                </a:lnTo>
                <a:lnTo>
                  <a:pt x="702978" y="2774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EA10084-980C-498D-B563-7FBAA16CA70B}"/>
              </a:ext>
            </a:extLst>
          </p:cNvPr>
          <p:cNvSpPr/>
          <p:nvPr/>
        </p:nvSpPr>
        <p:spPr>
          <a:xfrm>
            <a:off x="5408613" y="3557589"/>
            <a:ext cx="323850" cy="904875"/>
          </a:xfrm>
          <a:custGeom>
            <a:avLst/>
            <a:gdLst>
              <a:gd name="connsiteX0" fmla="*/ 309562 w 323850"/>
              <a:gd name="connsiteY0" fmla="*/ 433387 h 904875"/>
              <a:gd name="connsiteX1" fmla="*/ 283369 w 323850"/>
              <a:gd name="connsiteY1" fmla="*/ 576262 h 904875"/>
              <a:gd name="connsiteX2" fmla="*/ 252412 w 323850"/>
              <a:gd name="connsiteY2" fmla="*/ 707231 h 904875"/>
              <a:gd name="connsiteX3" fmla="*/ 219075 w 323850"/>
              <a:gd name="connsiteY3" fmla="*/ 797718 h 904875"/>
              <a:gd name="connsiteX4" fmla="*/ 197644 w 323850"/>
              <a:gd name="connsiteY4" fmla="*/ 845343 h 904875"/>
              <a:gd name="connsiteX5" fmla="*/ 176212 w 323850"/>
              <a:gd name="connsiteY5" fmla="*/ 876300 h 904875"/>
              <a:gd name="connsiteX6" fmla="*/ 154781 w 323850"/>
              <a:gd name="connsiteY6" fmla="*/ 890587 h 904875"/>
              <a:gd name="connsiteX7" fmla="*/ 133350 w 323850"/>
              <a:gd name="connsiteY7" fmla="*/ 902493 h 904875"/>
              <a:gd name="connsiteX8" fmla="*/ 100012 w 323850"/>
              <a:gd name="connsiteY8" fmla="*/ 904875 h 904875"/>
              <a:gd name="connsiteX9" fmla="*/ 66675 w 323850"/>
              <a:gd name="connsiteY9" fmla="*/ 888206 h 904875"/>
              <a:gd name="connsiteX10" fmla="*/ 40481 w 323850"/>
              <a:gd name="connsiteY10" fmla="*/ 859631 h 904875"/>
              <a:gd name="connsiteX11" fmla="*/ 16669 w 323850"/>
              <a:gd name="connsiteY11" fmla="*/ 821531 h 904875"/>
              <a:gd name="connsiteX12" fmla="*/ 2381 w 323850"/>
              <a:gd name="connsiteY12" fmla="*/ 778668 h 904875"/>
              <a:gd name="connsiteX13" fmla="*/ 0 w 323850"/>
              <a:gd name="connsiteY13" fmla="*/ 745331 h 904875"/>
              <a:gd name="connsiteX14" fmla="*/ 0 w 323850"/>
              <a:gd name="connsiteY14" fmla="*/ 711993 h 904875"/>
              <a:gd name="connsiteX15" fmla="*/ 19050 w 323850"/>
              <a:gd name="connsiteY15" fmla="*/ 652462 h 904875"/>
              <a:gd name="connsiteX16" fmla="*/ 150019 w 323850"/>
              <a:gd name="connsiteY16" fmla="*/ 328612 h 904875"/>
              <a:gd name="connsiteX17" fmla="*/ 173831 w 323850"/>
              <a:gd name="connsiteY17" fmla="*/ 266700 h 904875"/>
              <a:gd name="connsiteX18" fmla="*/ 183356 w 323850"/>
              <a:gd name="connsiteY18" fmla="*/ 214312 h 904875"/>
              <a:gd name="connsiteX19" fmla="*/ 192881 w 323850"/>
              <a:gd name="connsiteY19" fmla="*/ 33337 h 904875"/>
              <a:gd name="connsiteX20" fmla="*/ 195262 w 323850"/>
              <a:gd name="connsiteY20" fmla="*/ 14287 h 904875"/>
              <a:gd name="connsiteX21" fmla="*/ 207169 w 323850"/>
              <a:gd name="connsiteY21" fmla="*/ 0 h 904875"/>
              <a:gd name="connsiteX22" fmla="*/ 219075 w 323850"/>
              <a:gd name="connsiteY22" fmla="*/ 4762 h 904875"/>
              <a:gd name="connsiteX23" fmla="*/ 245269 w 323850"/>
              <a:gd name="connsiteY23" fmla="*/ 40481 h 904875"/>
              <a:gd name="connsiteX24" fmla="*/ 323850 w 323850"/>
              <a:gd name="connsiteY24" fmla="*/ 204787 h 904875"/>
              <a:gd name="connsiteX25" fmla="*/ 309562 w 323850"/>
              <a:gd name="connsiteY25" fmla="*/ 433387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3850" h="904875">
                <a:moveTo>
                  <a:pt x="309562" y="433387"/>
                </a:moveTo>
                <a:lnTo>
                  <a:pt x="283369" y="576262"/>
                </a:lnTo>
                <a:lnTo>
                  <a:pt x="252412" y="707231"/>
                </a:lnTo>
                <a:lnTo>
                  <a:pt x="219075" y="797718"/>
                </a:lnTo>
                <a:lnTo>
                  <a:pt x="197644" y="845343"/>
                </a:lnTo>
                <a:lnTo>
                  <a:pt x="176212" y="876300"/>
                </a:lnTo>
                <a:lnTo>
                  <a:pt x="154781" y="890587"/>
                </a:lnTo>
                <a:lnTo>
                  <a:pt x="133350" y="902493"/>
                </a:lnTo>
                <a:lnTo>
                  <a:pt x="100012" y="904875"/>
                </a:lnTo>
                <a:lnTo>
                  <a:pt x="66675" y="888206"/>
                </a:lnTo>
                <a:lnTo>
                  <a:pt x="40481" y="859631"/>
                </a:lnTo>
                <a:lnTo>
                  <a:pt x="16669" y="821531"/>
                </a:lnTo>
                <a:lnTo>
                  <a:pt x="2381" y="778668"/>
                </a:lnTo>
                <a:lnTo>
                  <a:pt x="0" y="745331"/>
                </a:lnTo>
                <a:lnTo>
                  <a:pt x="0" y="711993"/>
                </a:lnTo>
                <a:lnTo>
                  <a:pt x="19050" y="652462"/>
                </a:lnTo>
                <a:lnTo>
                  <a:pt x="150019" y="328612"/>
                </a:lnTo>
                <a:lnTo>
                  <a:pt x="173831" y="266700"/>
                </a:lnTo>
                <a:lnTo>
                  <a:pt x="183356" y="214312"/>
                </a:lnTo>
                <a:lnTo>
                  <a:pt x="192881" y="33337"/>
                </a:lnTo>
                <a:lnTo>
                  <a:pt x="195262" y="14287"/>
                </a:lnTo>
                <a:lnTo>
                  <a:pt x="207169" y="0"/>
                </a:lnTo>
                <a:lnTo>
                  <a:pt x="219075" y="4762"/>
                </a:lnTo>
                <a:lnTo>
                  <a:pt x="245269" y="40481"/>
                </a:lnTo>
                <a:lnTo>
                  <a:pt x="323850" y="204787"/>
                </a:lnTo>
                <a:lnTo>
                  <a:pt x="309562" y="4333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D87A5323-1FDD-4718-A174-7AC5C15C9D2D}"/>
              </a:ext>
            </a:extLst>
          </p:cNvPr>
          <p:cNvSpPr/>
          <p:nvPr/>
        </p:nvSpPr>
        <p:spPr>
          <a:xfrm>
            <a:off x="5330826" y="4008439"/>
            <a:ext cx="1222375" cy="1927225"/>
          </a:xfrm>
          <a:custGeom>
            <a:avLst/>
            <a:gdLst>
              <a:gd name="connsiteX0" fmla="*/ 1068019 w 1221638"/>
              <a:gd name="connsiteY0" fmla="*/ 709574 h 1927555"/>
              <a:gd name="connsiteX1" fmla="*/ 1020470 w 1221638"/>
              <a:gd name="connsiteY1" fmla="*/ 866851 h 1927555"/>
              <a:gd name="connsiteX2" fmla="*/ 976579 w 1221638"/>
              <a:gd name="connsiteY2" fmla="*/ 983894 h 1927555"/>
              <a:gd name="connsiteX3" fmla="*/ 918058 w 1221638"/>
              <a:gd name="connsiteY3" fmla="*/ 1108252 h 1927555"/>
              <a:gd name="connsiteX4" fmla="*/ 848563 w 1221638"/>
              <a:gd name="connsiteY4" fmla="*/ 1239926 h 1927555"/>
              <a:gd name="connsiteX5" fmla="*/ 753466 w 1221638"/>
              <a:gd name="connsiteY5" fmla="*/ 1382572 h 1927555"/>
              <a:gd name="connsiteX6" fmla="*/ 658368 w 1221638"/>
              <a:gd name="connsiteY6" fmla="*/ 1503273 h 1927555"/>
              <a:gd name="connsiteX7" fmla="*/ 566928 w 1221638"/>
              <a:gd name="connsiteY7" fmla="*/ 1602028 h 1927555"/>
              <a:gd name="connsiteX8" fmla="*/ 435254 w 1221638"/>
              <a:gd name="connsiteY8" fmla="*/ 1715414 h 1927555"/>
              <a:gd name="connsiteX9" fmla="*/ 321869 w 1221638"/>
              <a:gd name="connsiteY9" fmla="*/ 1795881 h 1927555"/>
              <a:gd name="connsiteX10" fmla="*/ 204826 w 1221638"/>
              <a:gd name="connsiteY10" fmla="*/ 1869033 h 1927555"/>
              <a:gd name="connsiteX11" fmla="*/ 113386 w 1221638"/>
              <a:gd name="connsiteY11" fmla="*/ 1912924 h 1927555"/>
              <a:gd name="connsiteX12" fmla="*/ 47549 w 1221638"/>
              <a:gd name="connsiteY12" fmla="*/ 1927555 h 1927555"/>
              <a:gd name="connsiteX13" fmla="*/ 0 w 1221638"/>
              <a:gd name="connsiteY13" fmla="*/ 1923897 h 1927555"/>
              <a:gd name="connsiteX14" fmla="*/ 10973 w 1221638"/>
              <a:gd name="connsiteY14" fmla="*/ 1898294 h 1927555"/>
              <a:gd name="connsiteX15" fmla="*/ 65837 w 1221638"/>
              <a:gd name="connsiteY15" fmla="*/ 1861718 h 1927555"/>
              <a:gd name="connsiteX16" fmla="*/ 171907 w 1221638"/>
              <a:gd name="connsiteY16" fmla="*/ 1777593 h 1927555"/>
              <a:gd name="connsiteX17" fmla="*/ 281635 w 1221638"/>
              <a:gd name="connsiteY17" fmla="*/ 1675180 h 1927555"/>
              <a:gd name="connsiteX18" fmla="*/ 427939 w 1221638"/>
              <a:gd name="connsiteY18" fmla="*/ 1525219 h 1927555"/>
              <a:gd name="connsiteX19" fmla="*/ 559613 w 1221638"/>
              <a:gd name="connsiteY19" fmla="*/ 1356969 h 1927555"/>
              <a:gd name="connsiteX20" fmla="*/ 672998 w 1221638"/>
              <a:gd name="connsiteY20" fmla="*/ 1170432 h 1927555"/>
              <a:gd name="connsiteX21" fmla="*/ 771754 w 1221638"/>
              <a:gd name="connsiteY21" fmla="*/ 965606 h 1927555"/>
              <a:gd name="connsiteX22" fmla="*/ 848563 w 1221638"/>
              <a:gd name="connsiteY22" fmla="*/ 735177 h 1927555"/>
              <a:gd name="connsiteX23" fmla="*/ 903427 w 1221638"/>
              <a:gd name="connsiteY23" fmla="*/ 468172 h 1927555"/>
              <a:gd name="connsiteX24" fmla="*/ 918058 w 1221638"/>
              <a:gd name="connsiteY24" fmla="*/ 321868 h 1927555"/>
              <a:gd name="connsiteX25" fmla="*/ 914400 w 1221638"/>
              <a:gd name="connsiteY25" fmla="*/ 237744 h 1927555"/>
              <a:gd name="connsiteX26" fmla="*/ 892454 w 1221638"/>
              <a:gd name="connsiteY26" fmla="*/ 160934 h 1927555"/>
              <a:gd name="connsiteX27" fmla="*/ 870509 w 1221638"/>
              <a:gd name="connsiteY27" fmla="*/ 102412 h 1927555"/>
              <a:gd name="connsiteX28" fmla="*/ 826618 w 1221638"/>
              <a:gd name="connsiteY28" fmla="*/ 47548 h 1927555"/>
              <a:gd name="connsiteX29" fmla="*/ 815645 w 1221638"/>
              <a:gd name="connsiteY29" fmla="*/ 10972 h 1927555"/>
              <a:gd name="connsiteX30" fmla="*/ 826618 w 1221638"/>
              <a:gd name="connsiteY30" fmla="*/ 0 h 1927555"/>
              <a:gd name="connsiteX31" fmla="*/ 859536 w 1221638"/>
              <a:gd name="connsiteY31" fmla="*/ 7315 h 1927555"/>
              <a:gd name="connsiteX32" fmla="*/ 940003 w 1221638"/>
              <a:gd name="connsiteY32" fmla="*/ 36576 h 1927555"/>
              <a:gd name="connsiteX33" fmla="*/ 1013155 w 1221638"/>
              <a:gd name="connsiteY33" fmla="*/ 76809 h 1927555"/>
              <a:gd name="connsiteX34" fmla="*/ 1141171 w 1221638"/>
              <a:gd name="connsiteY34" fmla="*/ 160934 h 1927555"/>
              <a:gd name="connsiteX35" fmla="*/ 1192378 w 1221638"/>
              <a:gd name="connsiteY35" fmla="*/ 197510 h 1927555"/>
              <a:gd name="connsiteX36" fmla="*/ 1214323 w 1221638"/>
              <a:gd name="connsiteY36" fmla="*/ 226771 h 1927555"/>
              <a:gd name="connsiteX37" fmla="*/ 1221638 w 1221638"/>
              <a:gd name="connsiteY37" fmla="*/ 256032 h 1927555"/>
              <a:gd name="connsiteX38" fmla="*/ 1221638 w 1221638"/>
              <a:gd name="connsiteY38" fmla="*/ 277977 h 1927555"/>
              <a:gd name="connsiteX39" fmla="*/ 1214323 w 1221638"/>
              <a:gd name="connsiteY39" fmla="*/ 299923 h 1927555"/>
              <a:gd name="connsiteX40" fmla="*/ 1196035 w 1221638"/>
              <a:gd name="connsiteY40" fmla="*/ 336499 h 1927555"/>
              <a:gd name="connsiteX41" fmla="*/ 1170432 w 1221638"/>
              <a:gd name="connsiteY41" fmla="*/ 373075 h 1927555"/>
              <a:gd name="connsiteX42" fmla="*/ 1141171 w 1221638"/>
              <a:gd name="connsiteY42" fmla="*/ 398678 h 1927555"/>
              <a:gd name="connsiteX43" fmla="*/ 1068019 w 1221638"/>
              <a:gd name="connsiteY43" fmla="*/ 709574 h 192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1638" h="1927555">
                <a:moveTo>
                  <a:pt x="1068019" y="709574"/>
                </a:moveTo>
                <a:lnTo>
                  <a:pt x="1020470" y="866851"/>
                </a:lnTo>
                <a:lnTo>
                  <a:pt x="976579" y="983894"/>
                </a:lnTo>
                <a:lnTo>
                  <a:pt x="918058" y="1108252"/>
                </a:lnTo>
                <a:lnTo>
                  <a:pt x="848563" y="1239926"/>
                </a:lnTo>
                <a:lnTo>
                  <a:pt x="753466" y="1382572"/>
                </a:lnTo>
                <a:lnTo>
                  <a:pt x="658368" y="1503273"/>
                </a:lnTo>
                <a:lnTo>
                  <a:pt x="566928" y="1602028"/>
                </a:lnTo>
                <a:lnTo>
                  <a:pt x="435254" y="1715414"/>
                </a:lnTo>
                <a:lnTo>
                  <a:pt x="321869" y="1795881"/>
                </a:lnTo>
                <a:lnTo>
                  <a:pt x="204826" y="1869033"/>
                </a:lnTo>
                <a:lnTo>
                  <a:pt x="113386" y="1912924"/>
                </a:lnTo>
                <a:lnTo>
                  <a:pt x="47549" y="1927555"/>
                </a:lnTo>
                <a:lnTo>
                  <a:pt x="0" y="1923897"/>
                </a:lnTo>
                <a:lnTo>
                  <a:pt x="10973" y="1898294"/>
                </a:lnTo>
                <a:lnTo>
                  <a:pt x="65837" y="1861718"/>
                </a:lnTo>
                <a:lnTo>
                  <a:pt x="171907" y="1777593"/>
                </a:lnTo>
                <a:lnTo>
                  <a:pt x="281635" y="1675180"/>
                </a:lnTo>
                <a:lnTo>
                  <a:pt x="427939" y="1525219"/>
                </a:lnTo>
                <a:lnTo>
                  <a:pt x="559613" y="1356969"/>
                </a:lnTo>
                <a:lnTo>
                  <a:pt x="672998" y="1170432"/>
                </a:lnTo>
                <a:lnTo>
                  <a:pt x="771754" y="965606"/>
                </a:lnTo>
                <a:lnTo>
                  <a:pt x="848563" y="735177"/>
                </a:lnTo>
                <a:lnTo>
                  <a:pt x="903427" y="468172"/>
                </a:lnTo>
                <a:lnTo>
                  <a:pt x="918058" y="321868"/>
                </a:lnTo>
                <a:lnTo>
                  <a:pt x="914400" y="237744"/>
                </a:lnTo>
                <a:lnTo>
                  <a:pt x="892454" y="160934"/>
                </a:lnTo>
                <a:lnTo>
                  <a:pt x="870509" y="102412"/>
                </a:lnTo>
                <a:lnTo>
                  <a:pt x="826618" y="47548"/>
                </a:lnTo>
                <a:lnTo>
                  <a:pt x="815645" y="10972"/>
                </a:lnTo>
                <a:lnTo>
                  <a:pt x="826618" y="0"/>
                </a:lnTo>
                <a:lnTo>
                  <a:pt x="859536" y="7315"/>
                </a:lnTo>
                <a:lnTo>
                  <a:pt x="940003" y="36576"/>
                </a:lnTo>
                <a:lnTo>
                  <a:pt x="1013155" y="76809"/>
                </a:lnTo>
                <a:lnTo>
                  <a:pt x="1141171" y="160934"/>
                </a:lnTo>
                <a:lnTo>
                  <a:pt x="1192378" y="197510"/>
                </a:lnTo>
                <a:lnTo>
                  <a:pt x="1214323" y="226771"/>
                </a:lnTo>
                <a:lnTo>
                  <a:pt x="1221638" y="256032"/>
                </a:lnTo>
                <a:lnTo>
                  <a:pt x="1221638" y="277977"/>
                </a:lnTo>
                <a:lnTo>
                  <a:pt x="1214323" y="299923"/>
                </a:lnTo>
                <a:lnTo>
                  <a:pt x="1196035" y="336499"/>
                </a:lnTo>
                <a:lnTo>
                  <a:pt x="1170432" y="373075"/>
                </a:lnTo>
                <a:lnTo>
                  <a:pt x="1141171" y="398678"/>
                </a:lnTo>
                <a:lnTo>
                  <a:pt x="1068019" y="7095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E9D67CF-6F8B-4CAE-A87D-5BBC71CAA2DE}"/>
              </a:ext>
            </a:extLst>
          </p:cNvPr>
          <p:cNvSpPr/>
          <p:nvPr/>
        </p:nvSpPr>
        <p:spPr>
          <a:xfrm>
            <a:off x="6727825" y="3898901"/>
            <a:ext cx="1646238" cy="1941513"/>
          </a:xfrm>
          <a:custGeom>
            <a:avLst/>
            <a:gdLst>
              <a:gd name="connsiteX0" fmla="*/ 376733 w 1645920"/>
              <a:gd name="connsiteY0" fmla="*/ 610819 h 1942185"/>
              <a:gd name="connsiteX1" fmla="*/ 358445 w 1645920"/>
              <a:gd name="connsiteY1" fmla="*/ 888796 h 1942185"/>
              <a:gd name="connsiteX2" fmla="*/ 347472 w 1645920"/>
              <a:gd name="connsiteY2" fmla="*/ 1196035 h 1942185"/>
              <a:gd name="connsiteX3" fmla="*/ 347472 w 1645920"/>
              <a:gd name="connsiteY3" fmla="*/ 1470355 h 1942185"/>
              <a:gd name="connsiteX4" fmla="*/ 354787 w 1645920"/>
              <a:gd name="connsiteY4" fmla="*/ 1539849 h 1942185"/>
              <a:gd name="connsiteX5" fmla="*/ 369418 w 1645920"/>
              <a:gd name="connsiteY5" fmla="*/ 1605686 h 1942185"/>
              <a:gd name="connsiteX6" fmla="*/ 376733 w 1645920"/>
              <a:gd name="connsiteY6" fmla="*/ 1627632 h 1942185"/>
              <a:gd name="connsiteX7" fmla="*/ 395021 w 1645920"/>
              <a:gd name="connsiteY7" fmla="*/ 1656892 h 1942185"/>
              <a:gd name="connsiteX8" fmla="*/ 431597 w 1645920"/>
              <a:gd name="connsiteY8" fmla="*/ 1686153 h 1942185"/>
              <a:gd name="connsiteX9" fmla="*/ 508407 w 1645920"/>
              <a:gd name="connsiteY9" fmla="*/ 1726387 h 1942185"/>
              <a:gd name="connsiteX10" fmla="*/ 599847 w 1645920"/>
              <a:gd name="connsiteY10" fmla="*/ 1751990 h 1942185"/>
              <a:gd name="connsiteX11" fmla="*/ 749808 w 1645920"/>
              <a:gd name="connsiteY11" fmla="*/ 1762963 h 1942185"/>
              <a:gd name="connsiteX12" fmla="*/ 918058 w 1645920"/>
              <a:gd name="connsiteY12" fmla="*/ 1755648 h 1942185"/>
              <a:gd name="connsiteX13" fmla="*/ 1053389 w 1645920"/>
              <a:gd name="connsiteY13" fmla="*/ 1733702 h 1942185"/>
              <a:gd name="connsiteX14" fmla="*/ 1144829 w 1645920"/>
              <a:gd name="connsiteY14" fmla="*/ 1700784 h 1942185"/>
              <a:gd name="connsiteX15" fmla="*/ 1221639 w 1645920"/>
              <a:gd name="connsiteY15" fmla="*/ 1653235 h 1942185"/>
              <a:gd name="connsiteX16" fmla="*/ 1602029 w 1645920"/>
              <a:gd name="connsiteY16" fmla="*/ 1660550 h 1942185"/>
              <a:gd name="connsiteX17" fmla="*/ 1634947 w 1645920"/>
              <a:gd name="connsiteY17" fmla="*/ 1700784 h 1942185"/>
              <a:gd name="connsiteX18" fmla="*/ 1645920 w 1645920"/>
              <a:gd name="connsiteY18" fmla="*/ 1744675 h 1942185"/>
              <a:gd name="connsiteX19" fmla="*/ 1645920 w 1645920"/>
              <a:gd name="connsiteY19" fmla="*/ 1777593 h 1942185"/>
              <a:gd name="connsiteX20" fmla="*/ 1631290 w 1645920"/>
              <a:gd name="connsiteY20" fmla="*/ 1814169 h 1942185"/>
              <a:gd name="connsiteX21" fmla="*/ 1605687 w 1645920"/>
              <a:gd name="connsiteY21" fmla="*/ 1832457 h 1942185"/>
              <a:gd name="connsiteX22" fmla="*/ 1510589 w 1645920"/>
              <a:gd name="connsiteY22" fmla="*/ 1865376 h 1942185"/>
              <a:gd name="connsiteX23" fmla="*/ 1360627 w 1645920"/>
              <a:gd name="connsiteY23" fmla="*/ 1901952 h 1942185"/>
              <a:gd name="connsiteX24" fmla="*/ 1163117 w 1645920"/>
              <a:gd name="connsiteY24" fmla="*/ 1931212 h 1942185"/>
              <a:gd name="connsiteX25" fmla="*/ 976579 w 1645920"/>
              <a:gd name="connsiteY25" fmla="*/ 1942185 h 1942185"/>
              <a:gd name="connsiteX26" fmla="*/ 815645 w 1645920"/>
              <a:gd name="connsiteY26" fmla="*/ 1942185 h 1942185"/>
              <a:gd name="connsiteX27" fmla="*/ 621792 w 1645920"/>
              <a:gd name="connsiteY27" fmla="*/ 1927555 h 1942185"/>
              <a:gd name="connsiteX28" fmla="*/ 512064 w 1645920"/>
              <a:gd name="connsiteY28" fmla="*/ 1909267 h 1942185"/>
              <a:gd name="connsiteX29" fmla="*/ 431597 w 1645920"/>
              <a:gd name="connsiteY29" fmla="*/ 1883664 h 1942185"/>
              <a:gd name="connsiteX30" fmla="*/ 310896 w 1645920"/>
              <a:gd name="connsiteY30" fmla="*/ 1828800 h 1942185"/>
              <a:gd name="connsiteX31" fmla="*/ 256032 w 1645920"/>
              <a:gd name="connsiteY31" fmla="*/ 1788566 h 1942185"/>
              <a:gd name="connsiteX32" fmla="*/ 204826 w 1645920"/>
              <a:gd name="connsiteY32" fmla="*/ 1719072 h 1942185"/>
              <a:gd name="connsiteX33" fmla="*/ 175565 w 1645920"/>
              <a:gd name="connsiteY33" fmla="*/ 1645920 h 1942185"/>
              <a:gd name="connsiteX34" fmla="*/ 157277 w 1645920"/>
              <a:gd name="connsiteY34" fmla="*/ 1569110 h 1942185"/>
              <a:gd name="connsiteX35" fmla="*/ 142647 w 1645920"/>
              <a:gd name="connsiteY35" fmla="*/ 1448409 h 1942185"/>
              <a:gd name="connsiteX36" fmla="*/ 146304 w 1645920"/>
              <a:gd name="connsiteY36" fmla="*/ 303580 h 1942185"/>
              <a:gd name="connsiteX37" fmla="*/ 138989 w 1645920"/>
              <a:gd name="connsiteY37" fmla="*/ 226771 h 1942185"/>
              <a:gd name="connsiteX38" fmla="*/ 117043 w 1645920"/>
              <a:gd name="connsiteY38" fmla="*/ 160934 h 1942185"/>
              <a:gd name="connsiteX39" fmla="*/ 84125 w 1645920"/>
              <a:gd name="connsiteY39" fmla="*/ 117043 h 1942185"/>
              <a:gd name="connsiteX40" fmla="*/ 25603 w 1645920"/>
              <a:gd name="connsiteY40" fmla="*/ 58521 h 1942185"/>
              <a:gd name="connsiteX41" fmla="*/ 0 w 1645920"/>
              <a:gd name="connsiteY41" fmla="*/ 29260 h 1942185"/>
              <a:gd name="connsiteX42" fmla="*/ 0 w 1645920"/>
              <a:gd name="connsiteY42" fmla="*/ 10972 h 1942185"/>
              <a:gd name="connsiteX43" fmla="*/ 14631 w 1645920"/>
              <a:gd name="connsiteY43" fmla="*/ 0 h 1942185"/>
              <a:gd name="connsiteX44" fmla="*/ 58522 w 1645920"/>
              <a:gd name="connsiteY44" fmla="*/ 0 h 1942185"/>
              <a:gd name="connsiteX45" fmla="*/ 124359 w 1645920"/>
              <a:gd name="connsiteY45" fmla="*/ 21945 h 1942185"/>
              <a:gd name="connsiteX46" fmla="*/ 241402 w 1645920"/>
              <a:gd name="connsiteY46" fmla="*/ 73152 h 1942185"/>
              <a:gd name="connsiteX47" fmla="*/ 369418 w 1645920"/>
              <a:gd name="connsiteY47" fmla="*/ 138988 h 1942185"/>
              <a:gd name="connsiteX48" fmla="*/ 435255 w 1645920"/>
              <a:gd name="connsiteY48" fmla="*/ 186537 h 1942185"/>
              <a:gd name="connsiteX49" fmla="*/ 460858 w 1645920"/>
              <a:gd name="connsiteY49" fmla="*/ 219456 h 1942185"/>
              <a:gd name="connsiteX50" fmla="*/ 468173 w 1645920"/>
              <a:gd name="connsiteY50" fmla="*/ 252374 h 1942185"/>
              <a:gd name="connsiteX51" fmla="*/ 464515 w 1645920"/>
              <a:gd name="connsiteY51" fmla="*/ 281635 h 1942185"/>
              <a:gd name="connsiteX52" fmla="*/ 435255 w 1645920"/>
              <a:gd name="connsiteY52" fmla="*/ 303580 h 1942185"/>
              <a:gd name="connsiteX53" fmla="*/ 416967 w 1645920"/>
              <a:gd name="connsiteY53" fmla="*/ 340156 h 1942185"/>
              <a:gd name="connsiteX54" fmla="*/ 391363 w 1645920"/>
              <a:gd name="connsiteY54" fmla="*/ 420624 h 1942185"/>
              <a:gd name="connsiteX55" fmla="*/ 376733 w 1645920"/>
              <a:gd name="connsiteY55" fmla="*/ 610819 h 194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45920" h="1942185">
                <a:moveTo>
                  <a:pt x="376733" y="610819"/>
                </a:moveTo>
                <a:lnTo>
                  <a:pt x="358445" y="888796"/>
                </a:lnTo>
                <a:lnTo>
                  <a:pt x="347472" y="1196035"/>
                </a:lnTo>
                <a:lnTo>
                  <a:pt x="347472" y="1470355"/>
                </a:lnTo>
                <a:lnTo>
                  <a:pt x="354787" y="1539849"/>
                </a:lnTo>
                <a:lnTo>
                  <a:pt x="369418" y="1605686"/>
                </a:lnTo>
                <a:lnTo>
                  <a:pt x="376733" y="1627632"/>
                </a:lnTo>
                <a:lnTo>
                  <a:pt x="395021" y="1656892"/>
                </a:lnTo>
                <a:lnTo>
                  <a:pt x="431597" y="1686153"/>
                </a:lnTo>
                <a:lnTo>
                  <a:pt x="508407" y="1726387"/>
                </a:lnTo>
                <a:lnTo>
                  <a:pt x="599847" y="1751990"/>
                </a:lnTo>
                <a:lnTo>
                  <a:pt x="749808" y="1762963"/>
                </a:lnTo>
                <a:lnTo>
                  <a:pt x="918058" y="1755648"/>
                </a:lnTo>
                <a:lnTo>
                  <a:pt x="1053389" y="1733702"/>
                </a:lnTo>
                <a:lnTo>
                  <a:pt x="1144829" y="1700784"/>
                </a:lnTo>
                <a:lnTo>
                  <a:pt x="1221639" y="1653235"/>
                </a:lnTo>
                <a:lnTo>
                  <a:pt x="1602029" y="1660550"/>
                </a:lnTo>
                <a:lnTo>
                  <a:pt x="1634947" y="1700784"/>
                </a:lnTo>
                <a:lnTo>
                  <a:pt x="1645920" y="1744675"/>
                </a:lnTo>
                <a:lnTo>
                  <a:pt x="1645920" y="1777593"/>
                </a:lnTo>
                <a:lnTo>
                  <a:pt x="1631290" y="1814169"/>
                </a:lnTo>
                <a:lnTo>
                  <a:pt x="1605687" y="1832457"/>
                </a:lnTo>
                <a:lnTo>
                  <a:pt x="1510589" y="1865376"/>
                </a:lnTo>
                <a:lnTo>
                  <a:pt x="1360627" y="1901952"/>
                </a:lnTo>
                <a:lnTo>
                  <a:pt x="1163117" y="1931212"/>
                </a:lnTo>
                <a:lnTo>
                  <a:pt x="976579" y="1942185"/>
                </a:lnTo>
                <a:lnTo>
                  <a:pt x="815645" y="1942185"/>
                </a:lnTo>
                <a:lnTo>
                  <a:pt x="621792" y="1927555"/>
                </a:lnTo>
                <a:lnTo>
                  <a:pt x="512064" y="1909267"/>
                </a:lnTo>
                <a:lnTo>
                  <a:pt x="431597" y="1883664"/>
                </a:lnTo>
                <a:lnTo>
                  <a:pt x="310896" y="1828800"/>
                </a:lnTo>
                <a:lnTo>
                  <a:pt x="256032" y="1788566"/>
                </a:lnTo>
                <a:lnTo>
                  <a:pt x="204826" y="1719072"/>
                </a:lnTo>
                <a:lnTo>
                  <a:pt x="175565" y="1645920"/>
                </a:lnTo>
                <a:lnTo>
                  <a:pt x="157277" y="1569110"/>
                </a:lnTo>
                <a:lnTo>
                  <a:pt x="142647" y="1448409"/>
                </a:lnTo>
                <a:lnTo>
                  <a:pt x="146304" y="303580"/>
                </a:lnTo>
                <a:lnTo>
                  <a:pt x="138989" y="226771"/>
                </a:lnTo>
                <a:lnTo>
                  <a:pt x="117043" y="160934"/>
                </a:lnTo>
                <a:lnTo>
                  <a:pt x="84125" y="117043"/>
                </a:lnTo>
                <a:lnTo>
                  <a:pt x="25603" y="58521"/>
                </a:lnTo>
                <a:lnTo>
                  <a:pt x="0" y="29260"/>
                </a:lnTo>
                <a:lnTo>
                  <a:pt x="0" y="10972"/>
                </a:lnTo>
                <a:lnTo>
                  <a:pt x="14631" y="0"/>
                </a:lnTo>
                <a:lnTo>
                  <a:pt x="58522" y="0"/>
                </a:lnTo>
                <a:lnTo>
                  <a:pt x="124359" y="21945"/>
                </a:lnTo>
                <a:lnTo>
                  <a:pt x="241402" y="73152"/>
                </a:lnTo>
                <a:lnTo>
                  <a:pt x="369418" y="138988"/>
                </a:lnTo>
                <a:lnTo>
                  <a:pt x="435255" y="186537"/>
                </a:lnTo>
                <a:lnTo>
                  <a:pt x="460858" y="219456"/>
                </a:lnTo>
                <a:lnTo>
                  <a:pt x="468173" y="252374"/>
                </a:lnTo>
                <a:lnTo>
                  <a:pt x="464515" y="281635"/>
                </a:lnTo>
                <a:lnTo>
                  <a:pt x="435255" y="303580"/>
                </a:lnTo>
                <a:lnTo>
                  <a:pt x="416967" y="340156"/>
                </a:lnTo>
                <a:lnTo>
                  <a:pt x="391363" y="420624"/>
                </a:lnTo>
                <a:lnTo>
                  <a:pt x="376733" y="6108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9703FE9-DE94-46BB-AC9A-C5C0C396C86A}"/>
              </a:ext>
            </a:extLst>
          </p:cNvPr>
          <p:cNvSpPr/>
          <p:nvPr/>
        </p:nvSpPr>
        <p:spPr>
          <a:xfrm>
            <a:off x="4119563" y="4462464"/>
            <a:ext cx="1327150" cy="1203325"/>
          </a:xfrm>
          <a:custGeom>
            <a:avLst/>
            <a:gdLst>
              <a:gd name="connsiteX0" fmla="*/ 192881 w 1326356"/>
              <a:gd name="connsiteY0" fmla="*/ 409575 h 1202531"/>
              <a:gd name="connsiteX1" fmla="*/ 280987 w 1326356"/>
              <a:gd name="connsiteY1" fmla="*/ 395287 h 1202531"/>
              <a:gd name="connsiteX2" fmla="*/ 912018 w 1326356"/>
              <a:gd name="connsiteY2" fmla="*/ 219075 h 1202531"/>
              <a:gd name="connsiteX3" fmla="*/ 942975 w 1326356"/>
              <a:gd name="connsiteY3" fmla="*/ 216693 h 1202531"/>
              <a:gd name="connsiteX4" fmla="*/ 971550 w 1326356"/>
              <a:gd name="connsiteY4" fmla="*/ 223837 h 1202531"/>
              <a:gd name="connsiteX5" fmla="*/ 995362 w 1326356"/>
              <a:gd name="connsiteY5" fmla="*/ 245268 h 1202531"/>
              <a:gd name="connsiteX6" fmla="*/ 1007268 w 1326356"/>
              <a:gd name="connsiteY6" fmla="*/ 280987 h 1202531"/>
              <a:gd name="connsiteX7" fmla="*/ 1009650 w 1326356"/>
              <a:gd name="connsiteY7" fmla="*/ 330993 h 1202531"/>
              <a:gd name="connsiteX8" fmla="*/ 900112 w 1326356"/>
              <a:gd name="connsiteY8" fmla="*/ 1012031 h 1202531"/>
              <a:gd name="connsiteX9" fmla="*/ 847725 w 1326356"/>
              <a:gd name="connsiteY9" fmla="*/ 1050131 h 1202531"/>
              <a:gd name="connsiteX10" fmla="*/ 857250 w 1326356"/>
              <a:gd name="connsiteY10" fmla="*/ 1092993 h 1202531"/>
              <a:gd name="connsiteX11" fmla="*/ 892968 w 1326356"/>
              <a:gd name="connsiteY11" fmla="*/ 1131093 h 1202531"/>
              <a:gd name="connsiteX12" fmla="*/ 931068 w 1326356"/>
              <a:gd name="connsiteY12" fmla="*/ 1171575 h 1202531"/>
              <a:gd name="connsiteX13" fmla="*/ 952500 w 1326356"/>
              <a:gd name="connsiteY13" fmla="*/ 1190625 h 1202531"/>
              <a:gd name="connsiteX14" fmla="*/ 981075 w 1326356"/>
              <a:gd name="connsiteY14" fmla="*/ 1202531 h 1202531"/>
              <a:gd name="connsiteX15" fmla="*/ 1016793 w 1326356"/>
              <a:gd name="connsiteY15" fmla="*/ 1200150 h 1202531"/>
              <a:gd name="connsiteX16" fmla="*/ 1054893 w 1326356"/>
              <a:gd name="connsiteY16" fmla="*/ 1176337 h 1202531"/>
              <a:gd name="connsiteX17" fmla="*/ 1088231 w 1326356"/>
              <a:gd name="connsiteY17" fmla="*/ 1128712 h 1202531"/>
              <a:gd name="connsiteX18" fmla="*/ 1121568 w 1326356"/>
              <a:gd name="connsiteY18" fmla="*/ 1026318 h 1202531"/>
              <a:gd name="connsiteX19" fmla="*/ 1252537 w 1326356"/>
              <a:gd name="connsiteY19" fmla="*/ 419100 h 1202531"/>
              <a:gd name="connsiteX20" fmla="*/ 1278731 w 1326356"/>
              <a:gd name="connsiteY20" fmla="*/ 385762 h 1202531"/>
              <a:gd name="connsiteX21" fmla="*/ 1297781 w 1326356"/>
              <a:gd name="connsiteY21" fmla="*/ 354806 h 1202531"/>
              <a:gd name="connsiteX22" fmla="*/ 1319212 w 1326356"/>
              <a:gd name="connsiteY22" fmla="*/ 307181 h 1202531"/>
              <a:gd name="connsiteX23" fmla="*/ 1326356 w 1326356"/>
              <a:gd name="connsiteY23" fmla="*/ 254793 h 1202531"/>
              <a:gd name="connsiteX24" fmla="*/ 1323975 w 1326356"/>
              <a:gd name="connsiteY24" fmla="*/ 233362 h 1202531"/>
              <a:gd name="connsiteX25" fmla="*/ 1302543 w 1326356"/>
              <a:gd name="connsiteY25" fmla="*/ 202406 h 1202531"/>
              <a:gd name="connsiteX26" fmla="*/ 1262062 w 1326356"/>
              <a:gd name="connsiteY26" fmla="*/ 161925 h 1202531"/>
              <a:gd name="connsiteX27" fmla="*/ 1052512 w 1326356"/>
              <a:gd name="connsiteY27" fmla="*/ 23812 h 1202531"/>
              <a:gd name="connsiteX28" fmla="*/ 1012031 w 1326356"/>
              <a:gd name="connsiteY28" fmla="*/ 0 h 1202531"/>
              <a:gd name="connsiteX29" fmla="*/ 992981 w 1326356"/>
              <a:gd name="connsiteY29" fmla="*/ 0 h 1202531"/>
              <a:gd name="connsiteX30" fmla="*/ 838200 w 1326356"/>
              <a:gd name="connsiteY30" fmla="*/ 80962 h 1202531"/>
              <a:gd name="connsiteX31" fmla="*/ 731043 w 1326356"/>
              <a:gd name="connsiteY31" fmla="*/ 119062 h 1202531"/>
              <a:gd name="connsiteX32" fmla="*/ 507206 w 1326356"/>
              <a:gd name="connsiteY32" fmla="*/ 183356 h 1202531"/>
              <a:gd name="connsiteX33" fmla="*/ 400050 w 1326356"/>
              <a:gd name="connsiteY33" fmla="*/ 209550 h 1202531"/>
              <a:gd name="connsiteX34" fmla="*/ 214312 w 1326356"/>
              <a:gd name="connsiteY34" fmla="*/ 250031 h 1202531"/>
              <a:gd name="connsiteX35" fmla="*/ 119062 w 1326356"/>
              <a:gd name="connsiteY35" fmla="*/ 261937 h 1202531"/>
              <a:gd name="connsiteX36" fmla="*/ 0 w 1326356"/>
              <a:gd name="connsiteY36" fmla="*/ 261937 h 1202531"/>
              <a:gd name="connsiteX37" fmla="*/ 38100 w 1326356"/>
              <a:gd name="connsiteY37" fmla="*/ 421481 h 1202531"/>
              <a:gd name="connsiteX38" fmla="*/ 192881 w 1326356"/>
              <a:gd name="connsiteY38" fmla="*/ 409575 h 12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26356" h="1202531">
                <a:moveTo>
                  <a:pt x="192881" y="409575"/>
                </a:moveTo>
                <a:lnTo>
                  <a:pt x="280987" y="395287"/>
                </a:lnTo>
                <a:lnTo>
                  <a:pt x="912018" y="219075"/>
                </a:lnTo>
                <a:lnTo>
                  <a:pt x="942975" y="216693"/>
                </a:lnTo>
                <a:lnTo>
                  <a:pt x="971550" y="223837"/>
                </a:lnTo>
                <a:lnTo>
                  <a:pt x="995362" y="245268"/>
                </a:lnTo>
                <a:lnTo>
                  <a:pt x="1007268" y="280987"/>
                </a:lnTo>
                <a:lnTo>
                  <a:pt x="1009650" y="330993"/>
                </a:lnTo>
                <a:lnTo>
                  <a:pt x="900112" y="1012031"/>
                </a:lnTo>
                <a:lnTo>
                  <a:pt x="847725" y="1050131"/>
                </a:lnTo>
                <a:lnTo>
                  <a:pt x="857250" y="1092993"/>
                </a:lnTo>
                <a:lnTo>
                  <a:pt x="892968" y="1131093"/>
                </a:lnTo>
                <a:lnTo>
                  <a:pt x="931068" y="1171575"/>
                </a:lnTo>
                <a:lnTo>
                  <a:pt x="952500" y="1190625"/>
                </a:lnTo>
                <a:lnTo>
                  <a:pt x="981075" y="1202531"/>
                </a:lnTo>
                <a:lnTo>
                  <a:pt x="1016793" y="1200150"/>
                </a:lnTo>
                <a:lnTo>
                  <a:pt x="1054893" y="1176337"/>
                </a:lnTo>
                <a:lnTo>
                  <a:pt x="1088231" y="1128712"/>
                </a:lnTo>
                <a:lnTo>
                  <a:pt x="1121568" y="1026318"/>
                </a:lnTo>
                <a:lnTo>
                  <a:pt x="1252537" y="419100"/>
                </a:lnTo>
                <a:lnTo>
                  <a:pt x="1278731" y="385762"/>
                </a:lnTo>
                <a:lnTo>
                  <a:pt x="1297781" y="354806"/>
                </a:lnTo>
                <a:lnTo>
                  <a:pt x="1319212" y="307181"/>
                </a:lnTo>
                <a:lnTo>
                  <a:pt x="1326356" y="254793"/>
                </a:lnTo>
                <a:lnTo>
                  <a:pt x="1323975" y="233362"/>
                </a:lnTo>
                <a:lnTo>
                  <a:pt x="1302543" y="202406"/>
                </a:lnTo>
                <a:lnTo>
                  <a:pt x="1262062" y="161925"/>
                </a:lnTo>
                <a:lnTo>
                  <a:pt x="1052512" y="23812"/>
                </a:lnTo>
                <a:lnTo>
                  <a:pt x="1012031" y="0"/>
                </a:lnTo>
                <a:lnTo>
                  <a:pt x="992981" y="0"/>
                </a:lnTo>
                <a:lnTo>
                  <a:pt x="838200" y="80962"/>
                </a:lnTo>
                <a:lnTo>
                  <a:pt x="731043" y="119062"/>
                </a:lnTo>
                <a:lnTo>
                  <a:pt x="507206" y="183356"/>
                </a:lnTo>
                <a:lnTo>
                  <a:pt x="400050" y="209550"/>
                </a:lnTo>
                <a:lnTo>
                  <a:pt x="214312" y="250031"/>
                </a:lnTo>
                <a:lnTo>
                  <a:pt x="119062" y="261937"/>
                </a:lnTo>
                <a:lnTo>
                  <a:pt x="0" y="261937"/>
                </a:lnTo>
                <a:lnTo>
                  <a:pt x="38100" y="421481"/>
                </a:lnTo>
                <a:lnTo>
                  <a:pt x="192881" y="409575"/>
                </a:lnTo>
                <a:close/>
              </a:path>
            </a:pathLst>
          </a:custGeom>
          <a:solidFill>
            <a:srgbClr val="13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CDF5743-8724-4D1E-9988-02D5D6FE6043}"/>
              </a:ext>
            </a:extLst>
          </p:cNvPr>
          <p:cNvSpPr/>
          <p:nvPr/>
        </p:nvSpPr>
        <p:spPr>
          <a:xfrm>
            <a:off x="4291013" y="5362575"/>
            <a:ext cx="823912" cy="285750"/>
          </a:xfrm>
          <a:custGeom>
            <a:avLst/>
            <a:gdLst>
              <a:gd name="connsiteX0" fmla="*/ 178593 w 823912"/>
              <a:gd name="connsiteY0" fmla="*/ 119063 h 285750"/>
              <a:gd name="connsiteX1" fmla="*/ 823912 w 823912"/>
              <a:gd name="connsiteY1" fmla="*/ 0 h 285750"/>
              <a:gd name="connsiteX2" fmla="*/ 804862 w 823912"/>
              <a:gd name="connsiteY2" fmla="*/ 180975 h 285750"/>
              <a:gd name="connsiteX3" fmla="*/ 638175 w 823912"/>
              <a:gd name="connsiteY3" fmla="*/ 197644 h 285750"/>
              <a:gd name="connsiteX4" fmla="*/ 26193 w 823912"/>
              <a:gd name="connsiteY4" fmla="*/ 285750 h 285750"/>
              <a:gd name="connsiteX5" fmla="*/ 0 w 823912"/>
              <a:gd name="connsiteY5" fmla="*/ 147638 h 285750"/>
              <a:gd name="connsiteX6" fmla="*/ 178593 w 823912"/>
              <a:gd name="connsiteY6" fmla="*/ 11906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912" h="285750">
                <a:moveTo>
                  <a:pt x="178593" y="119063"/>
                </a:moveTo>
                <a:lnTo>
                  <a:pt x="823912" y="0"/>
                </a:lnTo>
                <a:lnTo>
                  <a:pt x="804862" y="180975"/>
                </a:lnTo>
                <a:lnTo>
                  <a:pt x="638175" y="197644"/>
                </a:lnTo>
                <a:lnTo>
                  <a:pt x="26193" y="285750"/>
                </a:lnTo>
                <a:lnTo>
                  <a:pt x="0" y="147638"/>
                </a:lnTo>
                <a:lnTo>
                  <a:pt x="178593" y="1190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AD338DB-3E91-422B-BC97-113AF6D64EBD}"/>
              </a:ext>
            </a:extLst>
          </p:cNvPr>
          <p:cNvSpPr/>
          <p:nvPr/>
        </p:nvSpPr>
        <p:spPr>
          <a:xfrm>
            <a:off x="6389688" y="1373189"/>
            <a:ext cx="519112" cy="1673225"/>
          </a:xfrm>
          <a:custGeom>
            <a:avLst/>
            <a:gdLst>
              <a:gd name="connsiteX0" fmla="*/ 448374 w 518984"/>
              <a:gd name="connsiteY0" fmla="*/ 526045 h 1673458"/>
              <a:gd name="connsiteX1" fmla="*/ 441313 w 518984"/>
              <a:gd name="connsiteY1" fmla="*/ 903809 h 1673458"/>
              <a:gd name="connsiteX2" fmla="*/ 437782 w 518984"/>
              <a:gd name="connsiteY2" fmla="*/ 1052090 h 1673458"/>
              <a:gd name="connsiteX3" fmla="*/ 413069 w 518984"/>
              <a:gd name="connsiteY3" fmla="*/ 1648745 h 1673458"/>
              <a:gd name="connsiteX4" fmla="*/ 190647 w 518984"/>
              <a:gd name="connsiteY4" fmla="*/ 1673458 h 1673458"/>
              <a:gd name="connsiteX5" fmla="*/ 190647 w 518984"/>
              <a:gd name="connsiteY5" fmla="*/ 826138 h 1673458"/>
              <a:gd name="connsiteX6" fmla="*/ 190647 w 518984"/>
              <a:gd name="connsiteY6" fmla="*/ 328337 h 1673458"/>
              <a:gd name="connsiteX7" fmla="*/ 183586 w 518984"/>
              <a:gd name="connsiteY7" fmla="*/ 254196 h 1673458"/>
              <a:gd name="connsiteX8" fmla="*/ 165933 w 518984"/>
              <a:gd name="connsiteY8" fmla="*/ 194178 h 1673458"/>
              <a:gd name="connsiteX9" fmla="*/ 134159 w 518984"/>
              <a:gd name="connsiteY9" fmla="*/ 141220 h 1673458"/>
              <a:gd name="connsiteX10" fmla="*/ 77671 w 518984"/>
              <a:gd name="connsiteY10" fmla="*/ 88263 h 1673458"/>
              <a:gd name="connsiteX11" fmla="*/ 14122 w 518984"/>
              <a:gd name="connsiteY11" fmla="*/ 52958 h 1673458"/>
              <a:gd name="connsiteX12" fmla="*/ 0 w 518984"/>
              <a:gd name="connsiteY12" fmla="*/ 24714 h 1673458"/>
              <a:gd name="connsiteX13" fmla="*/ 17652 w 518984"/>
              <a:gd name="connsiteY13" fmla="*/ 10592 h 1673458"/>
              <a:gd name="connsiteX14" fmla="*/ 70610 w 518984"/>
              <a:gd name="connsiteY14" fmla="*/ 0 h 1673458"/>
              <a:gd name="connsiteX15" fmla="*/ 130628 w 518984"/>
              <a:gd name="connsiteY15" fmla="*/ 3531 h 1673458"/>
              <a:gd name="connsiteX16" fmla="*/ 187116 w 518984"/>
              <a:gd name="connsiteY16" fmla="*/ 14122 h 1673458"/>
              <a:gd name="connsiteX17" fmla="*/ 264788 w 518984"/>
              <a:gd name="connsiteY17" fmla="*/ 45897 h 1673458"/>
              <a:gd name="connsiteX18" fmla="*/ 331867 w 518984"/>
              <a:gd name="connsiteY18" fmla="*/ 77671 h 1673458"/>
              <a:gd name="connsiteX19" fmla="*/ 420130 w 518984"/>
              <a:gd name="connsiteY19" fmla="*/ 137690 h 1673458"/>
              <a:gd name="connsiteX20" fmla="*/ 473087 w 518984"/>
              <a:gd name="connsiteY20" fmla="*/ 187117 h 1673458"/>
              <a:gd name="connsiteX21" fmla="*/ 501331 w 518984"/>
              <a:gd name="connsiteY21" fmla="*/ 218891 h 1673458"/>
              <a:gd name="connsiteX22" fmla="*/ 515453 w 518984"/>
              <a:gd name="connsiteY22" fmla="*/ 257727 h 1673458"/>
              <a:gd name="connsiteX23" fmla="*/ 518984 w 518984"/>
              <a:gd name="connsiteY23" fmla="*/ 293032 h 1673458"/>
              <a:gd name="connsiteX24" fmla="*/ 504862 w 518984"/>
              <a:gd name="connsiteY24" fmla="*/ 324806 h 1673458"/>
              <a:gd name="connsiteX25" fmla="*/ 483679 w 518984"/>
              <a:gd name="connsiteY25" fmla="*/ 353050 h 1673458"/>
              <a:gd name="connsiteX26" fmla="*/ 462496 w 518984"/>
              <a:gd name="connsiteY26" fmla="*/ 406008 h 1673458"/>
              <a:gd name="connsiteX27" fmla="*/ 448374 w 518984"/>
              <a:gd name="connsiteY27" fmla="*/ 526045 h 167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8984" h="1673458">
                <a:moveTo>
                  <a:pt x="448374" y="526045"/>
                </a:moveTo>
                <a:lnTo>
                  <a:pt x="441313" y="903809"/>
                </a:lnTo>
                <a:lnTo>
                  <a:pt x="437782" y="1052090"/>
                </a:lnTo>
                <a:lnTo>
                  <a:pt x="413069" y="1648745"/>
                </a:lnTo>
                <a:lnTo>
                  <a:pt x="190647" y="1673458"/>
                </a:lnTo>
                <a:lnTo>
                  <a:pt x="190647" y="826138"/>
                </a:lnTo>
                <a:lnTo>
                  <a:pt x="190647" y="328337"/>
                </a:lnTo>
                <a:lnTo>
                  <a:pt x="183586" y="254196"/>
                </a:lnTo>
                <a:lnTo>
                  <a:pt x="165933" y="194178"/>
                </a:lnTo>
                <a:lnTo>
                  <a:pt x="134159" y="141220"/>
                </a:lnTo>
                <a:lnTo>
                  <a:pt x="77671" y="88263"/>
                </a:lnTo>
                <a:lnTo>
                  <a:pt x="14122" y="52958"/>
                </a:lnTo>
                <a:lnTo>
                  <a:pt x="0" y="24714"/>
                </a:lnTo>
                <a:lnTo>
                  <a:pt x="17652" y="10592"/>
                </a:lnTo>
                <a:lnTo>
                  <a:pt x="70610" y="0"/>
                </a:lnTo>
                <a:lnTo>
                  <a:pt x="130628" y="3531"/>
                </a:lnTo>
                <a:lnTo>
                  <a:pt x="187116" y="14122"/>
                </a:lnTo>
                <a:lnTo>
                  <a:pt x="264788" y="45897"/>
                </a:lnTo>
                <a:lnTo>
                  <a:pt x="331867" y="77671"/>
                </a:lnTo>
                <a:lnTo>
                  <a:pt x="420130" y="137690"/>
                </a:lnTo>
                <a:lnTo>
                  <a:pt x="473087" y="187117"/>
                </a:lnTo>
                <a:lnTo>
                  <a:pt x="501331" y="218891"/>
                </a:lnTo>
                <a:lnTo>
                  <a:pt x="515453" y="257727"/>
                </a:lnTo>
                <a:lnTo>
                  <a:pt x="518984" y="293032"/>
                </a:lnTo>
                <a:lnTo>
                  <a:pt x="504862" y="324806"/>
                </a:lnTo>
                <a:lnTo>
                  <a:pt x="483679" y="353050"/>
                </a:lnTo>
                <a:lnTo>
                  <a:pt x="462496" y="406008"/>
                </a:lnTo>
                <a:lnTo>
                  <a:pt x="448374" y="5260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E134BD2-D222-419E-AEE7-11D031BAC6B6}"/>
              </a:ext>
            </a:extLst>
          </p:cNvPr>
          <p:cNvSpPr/>
          <p:nvPr/>
        </p:nvSpPr>
        <p:spPr>
          <a:xfrm>
            <a:off x="5738813" y="2825751"/>
            <a:ext cx="1998662" cy="474663"/>
          </a:xfrm>
          <a:custGeom>
            <a:avLst/>
            <a:gdLst>
              <a:gd name="connsiteX0" fmla="*/ 539126 w 1997938"/>
              <a:gd name="connsiteY0" fmla="*/ 232564 h 475699"/>
              <a:gd name="connsiteX1" fmla="*/ 998969 w 1997938"/>
              <a:gd name="connsiteY1" fmla="*/ 150638 h 475699"/>
              <a:gd name="connsiteX2" fmla="*/ 1123179 w 1997938"/>
              <a:gd name="connsiteY2" fmla="*/ 126853 h 475699"/>
              <a:gd name="connsiteX3" fmla="*/ 1419170 w 1997938"/>
              <a:gd name="connsiteY3" fmla="*/ 97783 h 475699"/>
              <a:gd name="connsiteX4" fmla="*/ 1498453 w 1997938"/>
              <a:gd name="connsiteY4" fmla="*/ 84569 h 475699"/>
              <a:gd name="connsiteX5" fmla="*/ 1564523 w 1997938"/>
              <a:gd name="connsiteY5" fmla="*/ 66069 h 475699"/>
              <a:gd name="connsiteX6" fmla="*/ 1630592 w 1997938"/>
              <a:gd name="connsiteY6" fmla="*/ 26428 h 475699"/>
              <a:gd name="connsiteX7" fmla="*/ 1664948 w 1997938"/>
              <a:gd name="connsiteY7" fmla="*/ 0 h 475699"/>
              <a:gd name="connsiteX8" fmla="*/ 1720446 w 1997938"/>
              <a:gd name="connsiteY8" fmla="*/ 7928 h 475699"/>
              <a:gd name="connsiteX9" fmla="*/ 1815586 w 1997938"/>
              <a:gd name="connsiteY9" fmla="*/ 36999 h 475699"/>
              <a:gd name="connsiteX10" fmla="*/ 1868442 w 1997938"/>
              <a:gd name="connsiteY10" fmla="*/ 58141 h 475699"/>
              <a:gd name="connsiteX11" fmla="*/ 1916012 w 1997938"/>
              <a:gd name="connsiteY11" fmla="*/ 81926 h 475699"/>
              <a:gd name="connsiteX12" fmla="*/ 1945082 w 1997938"/>
              <a:gd name="connsiteY12" fmla="*/ 103068 h 475699"/>
              <a:gd name="connsiteX13" fmla="*/ 1982081 w 1997938"/>
              <a:gd name="connsiteY13" fmla="*/ 137424 h 475699"/>
              <a:gd name="connsiteX14" fmla="*/ 1997938 w 1997938"/>
              <a:gd name="connsiteY14" fmla="*/ 166495 h 475699"/>
              <a:gd name="connsiteX15" fmla="*/ 1997938 w 1997938"/>
              <a:gd name="connsiteY15" fmla="*/ 195565 h 475699"/>
              <a:gd name="connsiteX16" fmla="*/ 1982081 w 1997938"/>
              <a:gd name="connsiteY16" fmla="*/ 221993 h 475699"/>
              <a:gd name="connsiteX17" fmla="*/ 1950368 w 1997938"/>
              <a:gd name="connsiteY17" fmla="*/ 237850 h 475699"/>
              <a:gd name="connsiteX18" fmla="*/ 1908083 w 1997938"/>
              <a:gd name="connsiteY18" fmla="*/ 248421 h 475699"/>
              <a:gd name="connsiteX19" fmla="*/ 1849942 w 1997938"/>
              <a:gd name="connsiteY19" fmla="*/ 251064 h 475699"/>
              <a:gd name="connsiteX20" fmla="*/ 1530166 w 1997938"/>
              <a:gd name="connsiteY20" fmla="*/ 269563 h 475699"/>
              <a:gd name="connsiteX21" fmla="*/ 1186606 w 1997938"/>
              <a:gd name="connsiteY21" fmla="*/ 306562 h 475699"/>
              <a:gd name="connsiteX22" fmla="*/ 795475 w 1997938"/>
              <a:gd name="connsiteY22" fmla="*/ 362060 h 475699"/>
              <a:gd name="connsiteX23" fmla="*/ 597267 w 1997938"/>
              <a:gd name="connsiteY23" fmla="*/ 401702 h 475699"/>
              <a:gd name="connsiteX24" fmla="*/ 512698 w 1997938"/>
              <a:gd name="connsiteY24" fmla="*/ 422844 h 475699"/>
              <a:gd name="connsiteX25" fmla="*/ 473057 w 1997938"/>
              <a:gd name="connsiteY25" fmla="*/ 441343 h 475699"/>
              <a:gd name="connsiteX26" fmla="*/ 412273 w 1997938"/>
              <a:gd name="connsiteY26" fmla="*/ 457200 h 475699"/>
              <a:gd name="connsiteX27" fmla="*/ 325061 w 1997938"/>
              <a:gd name="connsiteY27" fmla="*/ 467771 h 475699"/>
              <a:gd name="connsiteX28" fmla="*/ 282777 w 1997938"/>
              <a:gd name="connsiteY28" fmla="*/ 475699 h 475699"/>
              <a:gd name="connsiteX29" fmla="*/ 264277 w 1997938"/>
              <a:gd name="connsiteY29" fmla="*/ 475699 h 475699"/>
              <a:gd name="connsiteX30" fmla="*/ 240492 w 1997938"/>
              <a:gd name="connsiteY30" fmla="*/ 473057 h 475699"/>
              <a:gd name="connsiteX31" fmla="*/ 211422 w 1997938"/>
              <a:gd name="connsiteY31" fmla="*/ 457200 h 475699"/>
              <a:gd name="connsiteX32" fmla="*/ 174423 w 1997938"/>
              <a:gd name="connsiteY32" fmla="*/ 428129 h 475699"/>
              <a:gd name="connsiteX33" fmla="*/ 105711 w 1997938"/>
              <a:gd name="connsiteY33" fmla="*/ 369988 h 475699"/>
              <a:gd name="connsiteX34" fmla="*/ 42284 w 1997938"/>
              <a:gd name="connsiteY34" fmla="*/ 288062 h 475699"/>
              <a:gd name="connsiteX35" fmla="*/ 0 w 1997938"/>
              <a:gd name="connsiteY35" fmla="*/ 235207 h 475699"/>
              <a:gd name="connsiteX36" fmla="*/ 0 w 1997938"/>
              <a:gd name="connsiteY36" fmla="*/ 214065 h 475699"/>
              <a:gd name="connsiteX37" fmla="*/ 7928 w 1997938"/>
              <a:gd name="connsiteY37" fmla="*/ 203494 h 475699"/>
              <a:gd name="connsiteX38" fmla="*/ 52855 w 1997938"/>
              <a:gd name="connsiteY38" fmla="*/ 221993 h 475699"/>
              <a:gd name="connsiteX39" fmla="*/ 158566 w 1997938"/>
              <a:gd name="connsiteY39" fmla="*/ 256349 h 475699"/>
              <a:gd name="connsiteX40" fmla="*/ 248421 w 1997938"/>
              <a:gd name="connsiteY40" fmla="*/ 269563 h 475699"/>
              <a:gd name="connsiteX41" fmla="*/ 309205 w 1997938"/>
              <a:gd name="connsiteY41" fmla="*/ 272206 h 475699"/>
              <a:gd name="connsiteX42" fmla="*/ 539126 w 1997938"/>
              <a:gd name="connsiteY42" fmla="*/ 232564 h 4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97938" h="475699">
                <a:moveTo>
                  <a:pt x="539126" y="232564"/>
                </a:moveTo>
                <a:lnTo>
                  <a:pt x="998969" y="150638"/>
                </a:lnTo>
                <a:lnTo>
                  <a:pt x="1123179" y="126853"/>
                </a:lnTo>
                <a:lnTo>
                  <a:pt x="1419170" y="97783"/>
                </a:lnTo>
                <a:lnTo>
                  <a:pt x="1498453" y="84569"/>
                </a:lnTo>
                <a:lnTo>
                  <a:pt x="1564523" y="66069"/>
                </a:lnTo>
                <a:lnTo>
                  <a:pt x="1630592" y="26428"/>
                </a:lnTo>
                <a:lnTo>
                  <a:pt x="1664948" y="0"/>
                </a:lnTo>
                <a:lnTo>
                  <a:pt x="1720446" y="7928"/>
                </a:lnTo>
                <a:lnTo>
                  <a:pt x="1815586" y="36999"/>
                </a:lnTo>
                <a:lnTo>
                  <a:pt x="1868442" y="58141"/>
                </a:lnTo>
                <a:lnTo>
                  <a:pt x="1916012" y="81926"/>
                </a:lnTo>
                <a:lnTo>
                  <a:pt x="1945082" y="103068"/>
                </a:lnTo>
                <a:lnTo>
                  <a:pt x="1982081" y="137424"/>
                </a:lnTo>
                <a:lnTo>
                  <a:pt x="1997938" y="166495"/>
                </a:lnTo>
                <a:lnTo>
                  <a:pt x="1997938" y="195565"/>
                </a:lnTo>
                <a:lnTo>
                  <a:pt x="1982081" y="221993"/>
                </a:lnTo>
                <a:lnTo>
                  <a:pt x="1950368" y="237850"/>
                </a:lnTo>
                <a:lnTo>
                  <a:pt x="1908083" y="248421"/>
                </a:lnTo>
                <a:lnTo>
                  <a:pt x="1849942" y="251064"/>
                </a:lnTo>
                <a:lnTo>
                  <a:pt x="1530166" y="269563"/>
                </a:lnTo>
                <a:lnTo>
                  <a:pt x="1186606" y="306562"/>
                </a:lnTo>
                <a:lnTo>
                  <a:pt x="795475" y="362060"/>
                </a:lnTo>
                <a:lnTo>
                  <a:pt x="597267" y="401702"/>
                </a:lnTo>
                <a:lnTo>
                  <a:pt x="512698" y="422844"/>
                </a:lnTo>
                <a:lnTo>
                  <a:pt x="473057" y="441343"/>
                </a:lnTo>
                <a:lnTo>
                  <a:pt x="412273" y="457200"/>
                </a:lnTo>
                <a:lnTo>
                  <a:pt x="325061" y="467771"/>
                </a:lnTo>
                <a:lnTo>
                  <a:pt x="282777" y="475699"/>
                </a:lnTo>
                <a:lnTo>
                  <a:pt x="264277" y="475699"/>
                </a:lnTo>
                <a:lnTo>
                  <a:pt x="240492" y="473057"/>
                </a:lnTo>
                <a:lnTo>
                  <a:pt x="211422" y="457200"/>
                </a:lnTo>
                <a:lnTo>
                  <a:pt x="174423" y="428129"/>
                </a:lnTo>
                <a:lnTo>
                  <a:pt x="105711" y="369988"/>
                </a:lnTo>
                <a:lnTo>
                  <a:pt x="42284" y="288062"/>
                </a:lnTo>
                <a:lnTo>
                  <a:pt x="0" y="235207"/>
                </a:lnTo>
                <a:lnTo>
                  <a:pt x="0" y="214065"/>
                </a:lnTo>
                <a:lnTo>
                  <a:pt x="7928" y="203494"/>
                </a:lnTo>
                <a:lnTo>
                  <a:pt x="52855" y="221993"/>
                </a:lnTo>
                <a:lnTo>
                  <a:pt x="158566" y="256349"/>
                </a:lnTo>
                <a:lnTo>
                  <a:pt x="248421" y="269563"/>
                </a:lnTo>
                <a:lnTo>
                  <a:pt x="309205" y="272206"/>
                </a:lnTo>
                <a:lnTo>
                  <a:pt x="539126" y="2325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C9384E8-B531-480A-A012-C648663B5930}"/>
              </a:ext>
            </a:extLst>
          </p:cNvPr>
          <p:cNvSpPr/>
          <p:nvPr/>
        </p:nvSpPr>
        <p:spPr>
          <a:xfrm>
            <a:off x="5684838" y="3317876"/>
            <a:ext cx="2482850" cy="563563"/>
          </a:xfrm>
          <a:custGeom>
            <a:avLst/>
            <a:gdLst>
              <a:gd name="connsiteX0" fmla="*/ 247650 w 2481943"/>
              <a:gd name="connsiteY0" fmla="*/ 381000 h 563336"/>
              <a:gd name="connsiteX1" fmla="*/ 544286 w 2481943"/>
              <a:gd name="connsiteY1" fmla="*/ 337458 h 563336"/>
              <a:gd name="connsiteX2" fmla="*/ 952500 w 2481943"/>
              <a:gd name="connsiteY2" fmla="*/ 269422 h 563336"/>
              <a:gd name="connsiteX3" fmla="*/ 1287236 w 2481943"/>
              <a:gd name="connsiteY3" fmla="*/ 206829 h 563336"/>
              <a:gd name="connsiteX4" fmla="*/ 1706336 w 2481943"/>
              <a:gd name="connsiteY4" fmla="*/ 119743 h 563336"/>
              <a:gd name="connsiteX5" fmla="*/ 1915886 w 2481943"/>
              <a:gd name="connsiteY5" fmla="*/ 68036 h 563336"/>
              <a:gd name="connsiteX6" fmla="*/ 2049236 w 2481943"/>
              <a:gd name="connsiteY6" fmla="*/ 24493 h 563336"/>
              <a:gd name="connsiteX7" fmla="*/ 2100943 w 2481943"/>
              <a:gd name="connsiteY7" fmla="*/ 5443 h 563336"/>
              <a:gd name="connsiteX8" fmla="*/ 2125436 w 2481943"/>
              <a:gd name="connsiteY8" fmla="*/ 0 h 563336"/>
              <a:gd name="connsiteX9" fmla="*/ 2166257 w 2481943"/>
              <a:gd name="connsiteY9" fmla="*/ 16329 h 563336"/>
              <a:gd name="connsiteX10" fmla="*/ 2220686 w 2481943"/>
              <a:gd name="connsiteY10" fmla="*/ 54429 h 563336"/>
              <a:gd name="connsiteX11" fmla="*/ 2302329 w 2481943"/>
              <a:gd name="connsiteY11" fmla="*/ 125186 h 563336"/>
              <a:gd name="connsiteX12" fmla="*/ 2413907 w 2481943"/>
              <a:gd name="connsiteY12" fmla="*/ 242208 h 563336"/>
              <a:gd name="connsiteX13" fmla="*/ 2449286 w 2481943"/>
              <a:gd name="connsiteY13" fmla="*/ 283029 h 563336"/>
              <a:gd name="connsiteX14" fmla="*/ 2465615 w 2481943"/>
              <a:gd name="connsiteY14" fmla="*/ 323850 h 563336"/>
              <a:gd name="connsiteX15" fmla="*/ 2481943 w 2481943"/>
              <a:gd name="connsiteY15" fmla="*/ 367393 h 563336"/>
              <a:gd name="connsiteX16" fmla="*/ 2476500 w 2481943"/>
              <a:gd name="connsiteY16" fmla="*/ 402772 h 563336"/>
              <a:gd name="connsiteX17" fmla="*/ 2465615 w 2481943"/>
              <a:gd name="connsiteY17" fmla="*/ 427265 h 563336"/>
              <a:gd name="connsiteX18" fmla="*/ 2449286 w 2481943"/>
              <a:gd name="connsiteY18" fmla="*/ 438150 h 563336"/>
              <a:gd name="connsiteX19" fmla="*/ 2435679 w 2481943"/>
              <a:gd name="connsiteY19" fmla="*/ 443593 h 563336"/>
              <a:gd name="connsiteX20" fmla="*/ 2068286 w 2481943"/>
              <a:gd name="connsiteY20" fmla="*/ 250372 h 563336"/>
              <a:gd name="connsiteX21" fmla="*/ 1994807 w 2481943"/>
              <a:gd name="connsiteY21" fmla="*/ 255815 h 563336"/>
              <a:gd name="connsiteX22" fmla="*/ 862693 w 2481943"/>
              <a:gd name="connsiteY22" fmla="*/ 451758 h 563336"/>
              <a:gd name="connsiteX23" fmla="*/ 593272 w 2481943"/>
              <a:gd name="connsiteY23" fmla="*/ 492579 h 563336"/>
              <a:gd name="connsiteX24" fmla="*/ 0 w 2481943"/>
              <a:gd name="connsiteY24" fmla="*/ 563336 h 563336"/>
              <a:gd name="connsiteX25" fmla="*/ 0 w 2481943"/>
              <a:gd name="connsiteY25" fmla="*/ 402772 h 563336"/>
              <a:gd name="connsiteX26" fmla="*/ 247650 w 2481943"/>
              <a:gd name="connsiteY26" fmla="*/ 381000 h 56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81943" h="563336">
                <a:moveTo>
                  <a:pt x="247650" y="381000"/>
                </a:moveTo>
                <a:lnTo>
                  <a:pt x="544286" y="337458"/>
                </a:lnTo>
                <a:lnTo>
                  <a:pt x="952500" y="269422"/>
                </a:lnTo>
                <a:lnTo>
                  <a:pt x="1287236" y="206829"/>
                </a:lnTo>
                <a:lnTo>
                  <a:pt x="1706336" y="119743"/>
                </a:lnTo>
                <a:lnTo>
                  <a:pt x="1915886" y="68036"/>
                </a:lnTo>
                <a:lnTo>
                  <a:pt x="2049236" y="24493"/>
                </a:lnTo>
                <a:lnTo>
                  <a:pt x="2100943" y="5443"/>
                </a:lnTo>
                <a:lnTo>
                  <a:pt x="2125436" y="0"/>
                </a:lnTo>
                <a:lnTo>
                  <a:pt x="2166257" y="16329"/>
                </a:lnTo>
                <a:lnTo>
                  <a:pt x="2220686" y="54429"/>
                </a:lnTo>
                <a:lnTo>
                  <a:pt x="2302329" y="125186"/>
                </a:lnTo>
                <a:lnTo>
                  <a:pt x="2413907" y="242208"/>
                </a:lnTo>
                <a:lnTo>
                  <a:pt x="2449286" y="283029"/>
                </a:lnTo>
                <a:lnTo>
                  <a:pt x="2465615" y="323850"/>
                </a:lnTo>
                <a:lnTo>
                  <a:pt x="2481943" y="367393"/>
                </a:lnTo>
                <a:lnTo>
                  <a:pt x="2476500" y="402772"/>
                </a:lnTo>
                <a:lnTo>
                  <a:pt x="2465615" y="427265"/>
                </a:lnTo>
                <a:lnTo>
                  <a:pt x="2449286" y="438150"/>
                </a:lnTo>
                <a:lnTo>
                  <a:pt x="2435679" y="443593"/>
                </a:lnTo>
                <a:lnTo>
                  <a:pt x="2068286" y="250372"/>
                </a:lnTo>
                <a:lnTo>
                  <a:pt x="1994807" y="255815"/>
                </a:lnTo>
                <a:lnTo>
                  <a:pt x="862693" y="451758"/>
                </a:lnTo>
                <a:lnTo>
                  <a:pt x="593272" y="492579"/>
                </a:lnTo>
                <a:lnTo>
                  <a:pt x="0" y="563336"/>
                </a:lnTo>
                <a:lnTo>
                  <a:pt x="0" y="402772"/>
                </a:lnTo>
                <a:lnTo>
                  <a:pt x="247650" y="381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D6BE066-02E6-4C05-A9BE-6CEBBE557591}"/>
              </a:ext>
            </a:extLst>
          </p:cNvPr>
          <p:cNvSpPr/>
          <p:nvPr/>
        </p:nvSpPr>
        <p:spPr>
          <a:xfrm>
            <a:off x="7462838" y="3563939"/>
            <a:ext cx="666750" cy="600075"/>
          </a:xfrm>
          <a:custGeom>
            <a:avLst/>
            <a:gdLst>
              <a:gd name="connsiteX0" fmla="*/ 440531 w 666750"/>
              <a:gd name="connsiteY0" fmla="*/ 259557 h 600075"/>
              <a:gd name="connsiteX1" fmla="*/ 211931 w 666750"/>
              <a:gd name="connsiteY1" fmla="*/ 445294 h 600075"/>
              <a:gd name="connsiteX2" fmla="*/ 71437 w 666750"/>
              <a:gd name="connsiteY2" fmla="*/ 566738 h 600075"/>
              <a:gd name="connsiteX3" fmla="*/ 33337 w 666750"/>
              <a:gd name="connsiteY3" fmla="*/ 588169 h 600075"/>
              <a:gd name="connsiteX4" fmla="*/ 0 w 666750"/>
              <a:gd name="connsiteY4" fmla="*/ 600075 h 600075"/>
              <a:gd name="connsiteX5" fmla="*/ 2381 w 666750"/>
              <a:gd name="connsiteY5" fmla="*/ 581025 h 600075"/>
              <a:gd name="connsiteX6" fmla="*/ 7143 w 666750"/>
              <a:gd name="connsiteY6" fmla="*/ 538163 h 600075"/>
              <a:gd name="connsiteX7" fmla="*/ 42862 w 666750"/>
              <a:gd name="connsiteY7" fmla="*/ 485775 h 600075"/>
              <a:gd name="connsiteX8" fmla="*/ 219075 w 666750"/>
              <a:gd name="connsiteY8" fmla="*/ 216694 h 600075"/>
              <a:gd name="connsiteX9" fmla="*/ 288131 w 666750"/>
              <a:gd name="connsiteY9" fmla="*/ 107157 h 600075"/>
              <a:gd name="connsiteX10" fmla="*/ 304800 w 666750"/>
              <a:gd name="connsiteY10" fmla="*/ 59532 h 600075"/>
              <a:gd name="connsiteX11" fmla="*/ 302418 w 666750"/>
              <a:gd name="connsiteY11" fmla="*/ 30957 h 600075"/>
              <a:gd name="connsiteX12" fmla="*/ 297656 w 666750"/>
              <a:gd name="connsiteY12" fmla="*/ 21432 h 600075"/>
              <a:gd name="connsiteX13" fmla="*/ 271462 w 666750"/>
              <a:gd name="connsiteY13" fmla="*/ 0 h 600075"/>
              <a:gd name="connsiteX14" fmla="*/ 514350 w 666750"/>
              <a:gd name="connsiteY14" fmla="*/ 9525 h 600075"/>
              <a:gd name="connsiteX15" fmla="*/ 666750 w 666750"/>
              <a:gd name="connsiteY15" fmla="*/ 192882 h 600075"/>
              <a:gd name="connsiteX16" fmla="*/ 628650 w 666750"/>
              <a:gd name="connsiteY16" fmla="*/ 202407 h 600075"/>
              <a:gd name="connsiteX17" fmla="*/ 571500 w 666750"/>
              <a:gd name="connsiteY17" fmla="*/ 211932 h 600075"/>
              <a:gd name="connsiteX18" fmla="*/ 516731 w 666750"/>
              <a:gd name="connsiteY18" fmla="*/ 221457 h 600075"/>
              <a:gd name="connsiteX19" fmla="*/ 440531 w 666750"/>
              <a:gd name="connsiteY19" fmla="*/ 259557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" h="600075">
                <a:moveTo>
                  <a:pt x="440531" y="259557"/>
                </a:moveTo>
                <a:lnTo>
                  <a:pt x="211931" y="445294"/>
                </a:lnTo>
                <a:lnTo>
                  <a:pt x="71437" y="566738"/>
                </a:lnTo>
                <a:lnTo>
                  <a:pt x="33337" y="588169"/>
                </a:lnTo>
                <a:lnTo>
                  <a:pt x="0" y="600075"/>
                </a:lnTo>
                <a:lnTo>
                  <a:pt x="2381" y="581025"/>
                </a:lnTo>
                <a:lnTo>
                  <a:pt x="7143" y="538163"/>
                </a:lnTo>
                <a:lnTo>
                  <a:pt x="42862" y="485775"/>
                </a:lnTo>
                <a:lnTo>
                  <a:pt x="219075" y="216694"/>
                </a:lnTo>
                <a:lnTo>
                  <a:pt x="288131" y="107157"/>
                </a:lnTo>
                <a:lnTo>
                  <a:pt x="304800" y="59532"/>
                </a:lnTo>
                <a:lnTo>
                  <a:pt x="302418" y="30957"/>
                </a:lnTo>
                <a:lnTo>
                  <a:pt x="297656" y="21432"/>
                </a:lnTo>
                <a:lnTo>
                  <a:pt x="271462" y="0"/>
                </a:lnTo>
                <a:lnTo>
                  <a:pt x="514350" y="9525"/>
                </a:lnTo>
                <a:lnTo>
                  <a:pt x="666750" y="192882"/>
                </a:lnTo>
                <a:lnTo>
                  <a:pt x="628650" y="202407"/>
                </a:lnTo>
                <a:lnTo>
                  <a:pt x="571500" y="211932"/>
                </a:lnTo>
                <a:lnTo>
                  <a:pt x="516731" y="221457"/>
                </a:lnTo>
                <a:lnTo>
                  <a:pt x="440531" y="2595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535C6437-2A8A-4CEF-9FE8-8E1EB1F1F8C5}"/>
              </a:ext>
            </a:extLst>
          </p:cNvPr>
          <p:cNvSpPr/>
          <p:nvPr/>
        </p:nvSpPr>
        <p:spPr>
          <a:xfrm>
            <a:off x="7948613" y="4762501"/>
            <a:ext cx="385762" cy="830263"/>
          </a:xfrm>
          <a:custGeom>
            <a:avLst/>
            <a:gdLst>
              <a:gd name="connsiteX0" fmla="*/ 83343 w 385762"/>
              <a:gd name="connsiteY0" fmla="*/ 481013 h 831056"/>
              <a:gd name="connsiteX1" fmla="*/ 150018 w 385762"/>
              <a:gd name="connsiteY1" fmla="*/ 50006 h 831056"/>
              <a:gd name="connsiteX2" fmla="*/ 169068 w 385762"/>
              <a:gd name="connsiteY2" fmla="*/ 0 h 831056"/>
              <a:gd name="connsiteX3" fmla="*/ 195262 w 385762"/>
              <a:gd name="connsiteY3" fmla="*/ 57150 h 831056"/>
              <a:gd name="connsiteX4" fmla="*/ 240506 w 385762"/>
              <a:gd name="connsiteY4" fmla="*/ 576263 h 831056"/>
              <a:gd name="connsiteX5" fmla="*/ 245268 w 385762"/>
              <a:gd name="connsiteY5" fmla="*/ 600075 h 831056"/>
              <a:gd name="connsiteX6" fmla="*/ 259556 w 385762"/>
              <a:gd name="connsiteY6" fmla="*/ 645319 h 831056"/>
              <a:gd name="connsiteX7" fmla="*/ 283368 w 385762"/>
              <a:gd name="connsiteY7" fmla="*/ 688181 h 831056"/>
              <a:gd name="connsiteX8" fmla="*/ 323850 w 385762"/>
              <a:gd name="connsiteY8" fmla="*/ 740569 h 831056"/>
              <a:gd name="connsiteX9" fmla="*/ 385762 w 385762"/>
              <a:gd name="connsiteY9" fmla="*/ 804863 h 831056"/>
              <a:gd name="connsiteX10" fmla="*/ 190500 w 385762"/>
              <a:gd name="connsiteY10" fmla="*/ 831056 h 831056"/>
              <a:gd name="connsiteX11" fmla="*/ 0 w 385762"/>
              <a:gd name="connsiteY11" fmla="*/ 790575 h 831056"/>
              <a:gd name="connsiteX12" fmla="*/ 35718 w 385762"/>
              <a:gd name="connsiteY12" fmla="*/ 752475 h 831056"/>
              <a:gd name="connsiteX13" fmla="*/ 59531 w 385762"/>
              <a:gd name="connsiteY13" fmla="*/ 704850 h 831056"/>
              <a:gd name="connsiteX14" fmla="*/ 69056 w 385762"/>
              <a:gd name="connsiteY14" fmla="*/ 642938 h 831056"/>
              <a:gd name="connsiteX15" fmla="*/ 83343 w 385762"/>
              <a:gd name="connsiteY15" fmla="*/ 481013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762" h="831056">
                <a:moveTo>
                  <a:pt x="83343" y="481013"/>
                </a:moveTo>
                <a:lnTo>
                  <a:pt x="150018" y="50006"/>
                </a:lnTo>
                <a:lnTo>
                  <a:pt x="169068" y="0"/>
                </a:lnTo>
                <a:lnTo>
                  <a:pt x="195262" y="57150"/>
                </a:lnTo>
                <a:lnTo>
                  <a:pt x="240506" y="576263"/>
                </a:lnTo>
                <a:lnTo>
                  <a:pt x="245268" y="600075"/>
                </a:lnTo>
                <a:lnTo>
                  <a:pt x="259556" y="645319"/>
                </a:lnTo>
                <a:lnTo>
                  <a:pt x="283368" y="688181"/>
                </a:lnTo>
                <a:lnTo>
                  <a:pt x="323850" y="740569"/>
                </a:lnTo>
                <a:lnTo>
                  <a:pt x="385762" y="804863"/>
                </a:lnTo>
                <a:lnTo>
                  <a:pt x="190500" y="831056"/>
                </a:lnTo>
                <a:lnTo>
                  <a:pt x="0" y="790575"/>
                </a:lnTo>
                <a:lnTo>
                  <a:pt x="35718" y="752475"/>
                </a:lnTo>
                <a:lnTo>
                  <a:pt x="59531" y="704850"/>
                </a:lnTo>
                <a:lnTo>
                  <a:pt x="69056" y="642938"/>
                </a:lnTo>
                <a:lnTo>
                  <a:pt x="83343" y="4810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E72C99-66B4-4C6E-888D-48468B4DC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13" y="1369364"/>
            <a:ext cx="4846740" cy="4566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926B36A-F80A-44C7-97F5-0A5E8C91F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538" y="1373004"/>
            <a:ext cx="4852837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7" grpId="0" animBg="1"/>
      <p:bldP spid="59" grpId="0" animBg="1"/>
      <p:bldP spid="61" grpId="0" animBg="1"/>
      <p:bldP spid="64" grpId="0" animBg="1"/>
      <p:bldP spid="65" grpId="0" animBg="1"/>
      <p:bldP spid="56" grpId="0" animBg="1"/>
      <p:bldP spid="55" grpId="0" animBg="1"/>
      <p:bldP spid="58" grpId="0" animBg="1"/>
      <p:bldP spid="60" grpId="0" animBg="1"/>
      <p:bldP spid="62" grpId="0" animBg="1"/>
      <p:bldP spid="63" grpId="0" animBg="1"/>
      <p:bldP spid="6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2F209C3-659E-48D6-B2FE-C10C07D2D9AD}"/>
              </a:ext>
            </a:extLst>
          </p:cNvPr>
          <p:cNvSpPr/>
          <p:nvPr/>
        </p:nvSpPr>
        <p:spPr>
          <a:xfrm>
            <a:off x="5462588" y="4830764"/>
            <a:ext cx="819150" cy="822325"/>
          </a:xfrm>
          <a:custGeom>
            <a:avLst/>
            <a:gdLst>
              <a:gd name="connsiteX0" fmla="*/ 85725 w 819150"/>
              <a:gd name="connsiteY0" fmla="*/ 26194 h 821532"/>
              <a:gd name="connsiteX1" fmla="*/ 250031 w 819150"/>
              <a:gd name="connsiteY1" fmla="*/ 121444 h 821532"/>
              <a:gd name="connsiteX2" fmla="*/ 421481 w 819150"/>
              <a:gd name="connsiteY2" fmla="*/ 209550 h 821532"/>
              <a:gd name="connsiteX3" fmla="*/ 581025 w 819150"/>
              <a:gd name="connsiteY3" fmla="*/ 280988 h 821532"/>
              <a:gd name="connsiteX4" fmla="*/ 623887 w 819150"/>
              <a:gd name="connsiteY4" fmla="*/ 295275 h 821532"/>
              <a:gd name="connsiteX5" fmla="*/ 688181 w 819150"/>
              <a:gd name="connsiteY5" fmla="*/ 381000 h 821532"/>
              <a:gd name="connsiteX6" fmla="*/ 754856 w 819150"/>
              <a:gd name="connsiteY6" fmla="*/ 500063 h 821532"/>
              <a:gd name="connsiteX7" fmla="*/ 792956 w 819150"/>
              <a:gd name="connsiteY7" fmla="*/ 600075 h 821532"/>
              <a:gd name="connsiteX8" fmla="*/ 819150 w 819150"/>
              <a:gd name="connsiteY8" fmla="*/ 714375 h 821532"/>
              <a:gd name="connsiteX9" fmla="*/ 819150 w 819150"/>
              <a:gd name="connsiteY9" fmla="*/ 762000 h 821532"/>
              <a:gd name="connsiteX10" fmla="*/ 814387 w 819150"/>
              <a:gd name="connsiteY10" fmla="*/ 776288 h 821532"/>
              <a:gd name="connsiteX11" fmla="*/ 807243 w 819150"/>
              <a:gd name="connsiteY11" fmla="*/ 797719 h 821532"/>
              <a:gd name="connsiteX12" fmla="*/ 785812 w 819150"/>
              <a:gd name="connsiteY12" fmla="*/ 814388 h 821532"/>
              <a:gd name="connsiteX13" fmla="*/ 752475 w 819150"/>
              <a:gd name="connsiteY13" fmla="*/ 821532 h 821532"/>
              <a:gd name="connsiteX14" fmla="*/ 714375 w 819150"/>
              <a:gd name="connsiteY14" fmla="*/ 812007 h 821532"/>
              <a:gd name="connsiteX15" fmla="*/ 700087 w 819150"/>
              <a:gd name="connsiteY15" fmla="*/ 807244 h 821532"/>
              <a:gd name="connsiteX16" fmla="*/ 661987 w 819150"/>
              <a:gd name="connsiteY16" fmla="*/ 783432 h 821532"/>
              <a:gd name="connsiteX17" fmla="*/ 361950 w 819150"/>
              <a:gd name="connsiteY17" fmla="*/ 473869 h 821532"/>
              <a:gd name="connsiteX18" fmla="*/ 90487 w 819150"/>
              <a:gd name="connsiteY18" fmla="*/ 171450 h 821532"/>
              <a:gd name="connsiteX19" fmla="*/ 28575 w 819150"/>
              <a:gd name="connsiteY19" fmla="*/ 92869 h 821532"/>
              <a:gd name="connsiteX20" fmla="*/ 0 w 819150"/>
              <a:gd name="connsiteY20" fmla="*/ 33338 h 821532"/>
              <a:gd name="connsiteX21" fmla="*/ 7143 w 819150"/>
              <a:gd name="connsiteY21" fmla="*/ 0 h 821532"/>
              <a:gd name="connsiteX22" fmla="*/ 85725 w 819150"/>
              <a:gd name="connsiteY22" fmla="*/ 26194 h 82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9150" h="821532">
                <a:moveTo>
                  <a:pt x="85725" y="26194"/>
                </a:moveTo>
                <a:lnTo>
                  <a:pt x="250031" y="121444"/>
                </a:lnTo>
                <a:lnTo>
                  <a:pt x="421481" y="209550"/>
                </a:lnTo>
                <a:lnTo>
                  <a:pt x="581025" y="280988"/>
                </a:lnTo>
                <a:lnTo>
                  <a:pt x="623887" y="295275"/>
                </a:lnTo>
                <a:lnTo>
                  <a:pt x="688181" y="381000"/>
                </a:lnTo>
                <a:lnTo>
                  <a:pt x="754856" y="500063"/>
                </a:lnTo>
                <a:lnTo>
                  <a:pt x="792956" y="600075"/>
                </a:lnTo>
                <a:lnTo>
                  <a:pt x="819150" y="714375"/>
                </a:lnTo>
                <a:lnTo>
                  <a:pt x="819150" y="762000"/>
                </a:lnTo>
                <a:lnTo>
                  <a:pt x="814387" y="776288"/>
                </a:lnTo>
                <a:lnTo>
                  <a:pt x="807243" y="797719"/>
                </a:lnTo>
                <a:lnTo>
                  <a:pt x="785812" y="814388"/>
                </a:lnTo>
                <a:lnTo>
                  <a:pt x="752475" y="821532"/>
                </a:lnTo>
                <a:lnTo>
                  <a:pt x="714375" y="812007"/>
                </a:lnTo>
                <a:lnTo>
                  <a:pt x="700087" y="807244"/>
                </a:lnTo>
                <a:lnTo>
                  <a:pt x="661987" y="783432"/>
                </a:lnTo>
                <a:lnTo>
                  <a:pt x="361950" y="473869"/>
                </a:lnTo>
                <a:lnTo>
                  <a:pt x="90487" y="171450"/>
                </a:lnTo>
                <a:lnTo>
                  <a:pt x="28575" y="92869"/>
                </a:lnTo>
                <a:lnTo>
                  <a:pt x="0" y="33338"/>
                </a:lnTo>
                <a:lnTo>
                  <a:pt x="7143" y="0"/>
                </a:lnTo>
                <a:lnTo>
                  <a:pt x="85725" y="261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3FC552E-29CE-4AA2-9ED5-4612ADF23712}"/>
              </a:ext>
            </a:extLst>
          </p:cNvPr>
          <p:cNvSpPr/>
          <p:nvPr/>
        </p:nvSpPr>
        <p:spPr>
          <a:xfrm>
            <a:off x="4122739" y="2825750"/>
            <a:ext cx="3773487" cy="731838"/>
          </a:xfrm>
          <a:custGeom>
            <a:avLst/>
            <a:gdLst>
              <a:gd name="connsiteX0" fmla="*/ 1013701 w 3773451"/>
              <a:gd name="connsiteY0" fmla="*/ 368243 h 732348"/>
              <a:gd name="connsiteX1" fmla="*/ 1613647 w 3773451"/>
              <a:gd name="connsiteY1" fmla="*/ 297904 h 732348"/>
              <a:gd name="connsiteX2" fmla="*/ 1911551 w 3773451"/>
              <a:gd name="connsiteY2" fmla="*/ 252391 h 732348"/>
              <a:gd name="connsiteX3" fmla="*/ 2507359 w 3773451"/>
              <a:gd name="connsiteY3" fmla="*/ 161365 h 732348"/>
              <a:gd name="connsiteX4" fmla="*/ 3057654 w 3773451"/>
              <a:gd name="connsiteY4" fmla="*/ 86889 h 732348"/>
              <a:gd name="connsiteX5" fmla="*/ 3148680 w 3773451"/>
              <a:gd name="connsiteY5" fmla="*/ 37238 h 732348"/>
              <a:gd name="connsiteX6" fmla="*/ 3219019 w 3773451"/>
              <a:gd name="connsiteY6" fmla="*/ 0 h 732348"/>
              <a:gd name="connsiteX7" fmla="*/ 3293495 w 3773451"/>
              <a:gd name="connsiteY7" fmla="*/ 16550 h 732348"/>
              <a:gd name="connsiteX8" fmla="*/ 3479685 w 3773451"/>
              <a:gd name="connsiteY8" fmla="*/ 70339 h 732348"/>
              <a:gd name="connsiteX9" fmla="*/ 3620362 w 3773451"/>
              <a:gd name="connsiteY9" fmla="*/ 111714 h 732348"/>
              <a:gd name="connsiteX10" fmla="*/ 3682425 w 3773451"/>
              <a:gd name="connsiteY10" fmla="*/ 144815 h 732348"/>
              <a:gd name="connsiteX11" fmla="*/ 3740351 w 3773451"/>
              <a:gd name="connsiteY11" fmla="*/ 190328 h 732348"/>
              <a:gd name="connsiteX12" fmla="*/ 3765176 w 3773451"/>
              <a:gd name="connsiteY12" fmla="*/ 219291 h 732348"/>
              <a:gd name="connsiteX13" fmla="*/ 3769314 w 3773451"/>
              <a:gd name="connsiteY13" fmla="*/ 248254 h 732348"/>
              <a:gd name="connsiteX14" fmla="*/ 3773451 w 3773451"/>
              <a:gd name="connsiteY14" fmla="*/ 252391 h 732348"/>
              <a:gd name="connsiteX15" fmla="*/ 3765176 w 3773451"/>
              <a:gd name="connsiteY15" fmla="*/ 281354 h 732348"/>
              <a:gd name="connsiteX16" fmla="*/ 3727938 w 3773451"/>
              <a:gd name="connsiteY16" fmla="*/ 314454 h 732348"/>
              <a:gd name="connsiteX17" fmla="*/ 3636912 w 3773451"/>
              <a:gd name="connsiteY17" fmla="*/ 351692 h 732348"/>
              <a:gd name="connsiteX18" fmla="*/ 3570711 w 3773451"/>
              <a:gd name="connsiteY18" fmla="*/ 359968 h 732348"/>
              <a:gd name="connsiteX19" fmla="*/ 3413484 w 3773451"/>
              <a:gd name="connsiteY19" fmla="*/ 339280 h 732348"/>
              <a:gd name="connsiteX20" fmla="*/ 2979040 w 3773451"/>
              <a:gd name="connsiteY20" fmla="*/ 343417 h 732348"/>
              <a:gd name="connsiteX21" fmla="*/ 2304619 w 3773451"/>
              <a:gd name="connsiteY21" fmla="*/ 388930 h 732348"/>
              <a:gd name="connsiteX22" fmla="*/ 1642610 w 3773451"/>
              <a:gd name="connsiteY22" fmla="*/ 463406 h 732348"/>
              <a:gd name="connsiteX23" fmla="*/ 1501933 w 3773451"/>
              <a:gd name="connsiteY23" fmla="*/ 517195 h 732348"/>
              <a:gd name="connsiteX24" fmla="*/ 1332293 w 3773451"/>
              <a:gd name="connsiteY24" fmla="*/ 542020 h 732348"/>
              <a:gd name="connsiteX25" fmla="*/ 753035 w 3773451"/>
              <a:gd name="connsiteY25" fmla="*/ 674422 h 732348"/>
              <a:gd name="connsiteX26" fmla="*/ 558570 w 3773451"/>
              <a:gd name="connsiteY26" fmla="*/ 719935 h 732348"/>
              <a:gd name="connsiteX27" fmla="*/ 496507 w 3773451"/>
              <a:gd name="connsiteY27" fmla="*/ 732348 h 732348"/>
              <a:gd name="connsiteX28" fmla="*/ 442718 w 3773451"/>
              <a:gd name="connsiteY28" fmla="*/ 728210 h 732348"/>
              <a:gd name="connsiteX29" fmla="*/ 376517 w 3773451"/>
              <a:gd name="connsiteY29" fmla="*/ 707522 h 732348"/>
              <a:gd name="connsiteX30" fmla="*/ 231703 w 3773451"/>
              <a:gd name="connsiteY30" fmla="*/ 591671 h 732348"/>
              <a:gd name="connsiteX31" fmla="*/ 91026 w 3773451"/>
              <a:gd name="connsiteY31" fmla="*/ 455131 h 732348"/>
              <a:gd name="connsiteX32" fmla="*/ 16550 w 3773451"/>
              <a:gd name="connsiteY32" fmla="*/ 368243 h 732348"/>
              <a:gd name="connsiteX33" fmla="*/ 0 w 3773451"/>
              <a:gd name="connsiteY33" fmla="*/ 326867 h 732348"/>
              <a:gd name="connsiteX34" fmla="*/ 4137 w 3773451"/>
              <a:gd name="connsiteY34" fmla="*/ 297904 h 732348"/>
              <a:gd name="connsiteX35" fmla="*/ 37238 w 3773451"/>
              <a:gd name="connsiteY35" fmla="*/ 289629 h 732348"/>
              <a:gd name="connsiteX36" fmla="*/ 103439 w 3773451"/>
              <a:gd name="connsiteY36" fmla="*/ 318592 h 732348"/>
              <a:gd name="connsiteX37" fmla="*/ 177915 w 3773451"/>
              <a:gd name="connsiteY37" fmla="*/ 364105 h 732348"/>
              <a:gd name="connsiteX38" fmla="*/ 260666 w 3773451"/>
              <a:gd name="connsiteY38" fmla="*/ 401343 h 732348"/>
              <a:gd name="connsiteX39" fmla="*/ 318592 w 3773451"/>
              <a:gd name="connsiteY39" fmla="*/ 417893 h 732348"/>
              <a:gd name="connsiteX40" fmla="*/ 388930 w 3773451"/>
              <a:gd name="connsiteY40" fmla="*/ 430306 h 732348"/>
              <a:gd name="connsiteX41" fmla="*/ 1013701 w 3773451"/>
              <a:gd name="connsiteY41" fmla="*/ 368243 h 7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773451" h="732348">
                <a:moveTo>
                  <a:pt x="1013701" y="368243"/>
                </a:moveTo>
                <a:lnTo>
                  <a:pt x="1613647" y="297904"/>
                </a:lnTo>
                <a:lnTo>
                  <a:pt x="1911551" y="252391"/>
                </a:lnTo>
                <a:lnTo>
                  <a:pt x="2507359" y="161365"/>
                </a:lnTo>
                <a:lnTo>
                  <a:pt x="3057654" y="86889"/>
                </a:lnTo>
                <a:lnTo>
                  <a:pt x="3148680" y="37238"/>
                </a:lnTo>
                <a:lnTo>
                  <a:pt x="3219019" y="0"/>
                </a:lnTo>
                <a:lnTo>
                  <a:pt x="3293495" y="16550"/>
                </a:lnTo>
                <a:lnTo>
                  <a:pt x="3479685" y="70339"/>
                </a:lnTo>
                <a:lnTo>
                  <a:pt x="3620362" y="111714"/>
                </a:lnTo>
                <a:lnTo>
                  <a:pt x="3682425" y="144815"/>
                </a:lnTo>
                <a:lnTo>
                  <a:pt x="3740351" y="190328"/>
                </a:lnTo>
                <a:lnTo>
                  <a:pt x="3765176" y="219291"/>
                </a:lnTo>
                <a:lnTo>
                  <a:pt x="3769314" y="248254"/>
                </a:lnTo>
                <a:lnTo>
                  <a:pt x="3773451" y="252391"/>
                </a:lnTo>
                <a:lnTo>
                  <a:pt x="3765176" y="281354"/>
                </a:lnTo>
                <a:lnTo>
                  <a:pt x="3727938" y="314454"/>
                </a:lnTo>
                <a:lnTo>
                  <a:pt x="3636912" y="351692"/>
                </a:lnTo>
                <a:lnTo>
                  <a:pt x="3570711" y="359968"/>
                </a:lnTo>
                <a:lnTo>
                  <a:pt x="3413484" y="339280"/>
                </a:lnTo>
                <a:lnTo>
                  <a:pt x="2979040" y="343417"/>
                </a:lnTo>
                <a:lnTo>
                  <a:pt x="2304619" y="388930"/>
                </a:lnTo>
                <a:lnTo>
                  <a:pt x="1642610" y="463406"/>
                </a:lnTo>
                <a:lnTo>
                  <a:pt x="1501933" y="517195"/>
                </a:lnTo>
                <a:lnTo>
                  <a:pt x="1332293" y="542020"/>
                </a:lnTo>
                <a:lnTo>
                  <a:pt x="753035" y="674422"/>
                </a:lnTo>
                <a:lnTo>
                  <a:pt x="558570" y="719935"/>
                </a:lnTo>
                <a:lnTo>
                  <a:pt x="496507" y="732348"/>
                </a:lnTo>
                <a:lnTo>
                  <a:pt x="442718" y="728210"/>
                </a:lnTo>
                <a:lnTo>
                  <a:pt x="376517" y="707522"/>
                </a:lnTo>
                <a:lnTo>
                  <a:pt x="231703" y="591671"/>
                </a:lnTo>
                <a:lnTo>
                  <a:pt x="91026" y="455131"/>
                </a:lnTo>
                <a:lnTo>
                  <a:pt x="16550" y="368243"/>
                </a:lnTo>
                <a:lnTo>
                  <a:pt x="0" y="326867"/>
                </a:lnTo>
                <a:lnTo>
                  <a:pt x="4137" y="297904"/>
                </a:lnTo>
                <a:lnTo>
                  <a:pt x="37238" y="289629"/>
                </a:lnTo>
                <a:lnTo>
                  <a:pt x="103439" y="318592"/>
                </a:lnTo>
                <a:lnTo>
                  <a:pt x="177915" y="364105"/>
                </a:lnTo>
                <a:lnTo>
                  <a:pt x="260666" y="401343"/>
                </a:lnTo>
                <a:lnTo>
                  <a:pt x="318592" y="417893"/>
                </a:lnTo>
                <a:lnTo>
                  <a:pt x="388930" y="430306"/>
                </a:lnTo>
                <a:lnTo>
                  <a:pt x="1013701" y="3682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831B92E-E3E6-462E-BEE8-D45F2AE90FAF}"/>
              </a:ext>
            </a:extLst>
          </p:cNvPr>
          <p:cNvSpPr/>
          <p:nvPr/>
        </p:nvSpPr>
        <p:spPr>
          <a:xfrm>
            <a:off x="3957639" y="1590675"/>
            <a:ext cx="2154237" cy="4141788"/>
          </a:xfrm>
          <a:custGeom>
            <a:avLst/>
            <a:gdLst>
              <a:gd name="connsiteX0" fmla="*/ 2003728 w 2154803"/>
              <a:gd name="connsiteY0" fmla="*/ 1097280 h 4142629"/>
              <a:gd name="connsiteX1" fmla="*/ 1979875 w 2154803"/>
              <a:gd name="connsiteY1" fmla="*/ 1351722 h 4142629"/>
              <a:gd name="connsiteX2" fmla="*/ 1940118 w 2154803"/>
              <a:gd name="connsiteY2" fmla="*/ 1558456 h 4142629"/>
              <a:gd name="connsiteX3" fmla="*/ 1900361 w 2154803"/>
              <a:gd name="connsiteY3" fmla="*/ 1828800 h 4142629"/>
              <a:gd name="connsiteX4" fmla="*/ 1860605 w 2154803"/>
              <a:gd name="connsiteY4" fmla="*/ 1995777 h 4142629"/>
              <a:gd name="connsiteX5" fmla="*/ 1765189 w 2154803"/>
              <a:gd name="connsiteY5" fmla="*/ 2313829 h 4142629"/>
              <a:gd name="connsiteX6" fmla="*/ 1630017 w 2154803"/>
              <a:gd name="connsiteY6" fmla="*/ 2631882 h 4142629"/>
              <a:gd name="connsiteX7" fmla="*/ 1518699 w 2154803"/>
              <a:gd name="connsiteY7" fmla="*/ 2854518 h 4142629"/>
              <a:gd name="connsiteX8" fmla="*/ 1383527 w 2154803"/>
              <a:gd name="connsiteY8" fmla="*/ 3069203 h 4142629"/>
              <a:gd name="connsiteX9" fmla="*/ 1224501 w 2154803"/>
              <a:gd name="connsiteY9" fmla="*/ 3283889 h 4142629"/>
              <a:gd name="connsiteX10" fmla="*/ 1017767 w 2154803"/>
              <a:gd name="connsiteY10" fmla="*/ 3490622 h 4142629"/>
              <a:gd name="connsiteX11" fmla="*/ 739471 w 2154803"/>
              <a:gd name="connsiteY11" fmla="*/ 3737113 h 4142629"/>
              <a:gd name="connsiteX12" fmla="*/ 516835 w 2154803"/>
              <a:gd name="connsiteY12" fmla="*/ 3896139 h 4142629"/>
              <a:gd name="connsiteX13" fmla="*/ 294198 w 2154803"/>
              <a:gd name="connsiteY13" fmla="*/ 4023360 h 4142629"/>
              <a:gd name="connsiteX14" fmla="*/ 87464 w 2154803"/>
              <a:gd name="connsiteY14" fmla="*/ 4126727 h 4142629"/>
              <a:gd name="connsiteX15" fmla="*/ 0 w 2154803"/>
              <a:gd name="connsiteY15" fmla="*/ 4142629 h 4142629"/>
              <a:gd name="connsiteX16" fmla="*/ 7951 w 2154803"/>
              <a:gd name="connsiteY16" fmla="*/ 4094922 h 4142629"/>
              <a:gd name="connsiteX17" fmla="*/ 87464 w 2154803"/>
              <a:gd name="connsiteY17" fmla="*/ 4047214 h 4142629"/>
              <a:gd name="connsiteX18" fmla="*/ 262393 w 2154803"/>
              <a:gd name="connsiteY18" fmla="*/ 3935896 h 4142629"/>
              <a:gd name="connsiteX19" fmla="*/ 421419 w 2154803"/>
              <a:gd name="connsiteY19" fmla="*/ 3816626 h 4142629"/>
              <a:gd name="connsiteX20" fmla="*/ 612250 w 2154803"/>
              <a:gd name="connsiteY20" fmla="*/ 3657600 h 4142629"/>
              <a:gd name="connsiteX21" fmla="*/ 882595 w 2154803"/>
              <a:gd name="connsiteY21" fmla="*/ 3387256 h 4142629"/>
              <a:gd name="connsiteX22" fmla="*/ 1129085 w 2154803"/>
              <a:gd name="connsiteY22" fmla="*/ 3077155 h 4142629"/>
              <a:gd name="connsiteX23" fmla="*/ 1288111 w 2154803"/>
              <a:gd name="connsiteY23" fmla="*/ 2814762 h 4142629"/>
              <a:gd name="connsiteX24" fmla="*/ 1455088 w 2154803"/>
              <a:gd name="connsiteY24" fmla="*/ 2480807 h 4142629"/>
              <a:gd name="connsiteX25" fmla="*/ 1574358 w 2154803"/>
              <a:gd name="connsiteY25" fmla="*/ 2130949 h 4142629"/>
              <a:gd name="connsiteX26" fmla="*/ 1637968 w 2154803"/>
              <a:gd name="connsiteY26" fmla="*/ 1892410 h 4142629"/>
              <a:gd name="connsiteX27" fmla="*/ 1701579 w 2154803"/>
              <a:gd name="connsiteY27" fmla="*/ 1470991 h 4142629"/>
              <a:gd name="connsiteX28" fmla="*/ 1757238 w 2154803"/>
              <a:gd name="connsiteY28" fmla="*/ 985962 h 4142629"/>
              <a:gd name="connsiteX29" fmla="*/ 1773141 w 2154803"/>
              <a:gd name="connsiteY29" fmla="*/ 699715 h 4142629"/>
              <a:gd name="connsiteX30" fmla="*/ 1773141 w 2154803"/>
              <a:gd name="connsiteY30" fmla="*/ 492981 h 4142629"/>
              <a:gd name="connsiteX31" fmla="*/ 1757238 w 2154803"/>
              <a:gd name="connsiteY31" fmla="*/ 365760 h 4142629"/>
              <a:gd name="connsiteX32" fmla="*/ 1733384 w 2154803"/>
              <a:gd name="connsiteY32" fmla="*/ 270344 h 4142629"/>
              <a:gd name="connsiteX33" fmla="*/ 1693628 w 2154803"/>
              <a:gd name="connsiteY33" fmla="*/ 230588 h 4142629"/>
              <a:gd name="connsiteX34" fmla="*/ 1622066 w 2154803"/>
              <a:gd name="connsiteY34" fmla="*/ 159026 h 4142629"/>
              <a:gd name="connsiteX35" fmla="*/ 1574358 w 2154803"/>
              <a:gd name="connsiteY35" fmla="*/ 119269 h 4142629"/>
              <a:gd name="connsiteX36" fmla="*/ 1526650 w 2154803"/>
              <a:gd name="connsiteY36" fmla="*/ 39756 h 4142629"/>
              <a:gd name="connsiteX37" fmla="*/ 1534601 w 2154803"/>
              <a:gd name="connsiteY37" fmla="*/ 7951 h 4142629"/>
              <a:gd name="connsiteX38" fmla="*/ 1606163 w 2154803"/>
              <a:gd name="connsiteY38" fmla="*/ 0 h 4142629"/>
              <a:gd name="connsiteX39" fmla="*/ 1693628 w 2154803"/>
              <a:gd name="connsiteY39" fmla="*/ 23854 h 4142629"/>
              <a:gd name="connsiteX40" fmla="*/ 1820848 w 2154803"/>
              <a:gd name="connsiteY40" fmla="*/ 63610 h 4142629"/>
              <a:gd name="connsiteX41" fmla="*/ 1932167 w 2154803"/>
              <a:gd name="connsiteY41" fmla="*/ 103367 h 4142629"/>
              <a:gd name="connsiteX42" fmla="*/ 2059388 w 2154803"/>
              <a:gd name="connsiteY42" fmla="*/ 174929 h 4142629"/>
              <a:gd name="connsiteX43" fmla="*/ 2130949 w 2154803"/>
              <a:gd name="connsiteY43" fmla="*/ 230588 h 4142629"/>
              <a:gd name="connsiteX44" fmla="*/ 2154803 w 2154803"/>
              <a:gd name="connsiteY44" fmla="*/ 278296 h 4142629"/>
              <a:gd name="connsiteX45" fmla="*/ 2154803 w 2154803"/>
              <a:gd name="connsiteY45" fmla="*/ 326003 h 4142629"/>
              <a:gd name="connsiteX46" fmla="*/ 2130949 w 2154803"/>
              <a:gd name="connsiteY46" fmla="*/ 373711 h 4142629"/>
              <a:gd name="connsiteX47" fmla="*/ 2107095 w 2154803"/>
              <a:gd name="connsiteY47" fmla="*/ 405516 h 4142629"/>
              <a:gd name="connsiteX48" fmla="*/ 2075290 w 2154803"/>
              <a:gd name="connsiteY48" fmla="*/ 469127 h 4142629"/>
              <a:gd name="connsiteX49" fmla="*/ 2059388 w 2154803"/>
              <a:gd name="connsiteY49" fmla="*/ 588396 h 4142629"/>
              <a:gd name="connsiteX50" fmla="*/ 2003728 w 2154803"/>
              <a:gd name="connsiteY50" fmla="*/ 1097280 h 414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4803" h="4142629">
                <a:moveTo>
                  <a:pt x="2003728" y="1097280"/>
                </a:moveTo>
                <a:lnTo>
                  <a:pt x="1979875" y="1351722"/>
                </a:lnTo>
                <a:lnTo>
                  <a:pt x="1940118" y="1558456"/>
                </a:lnTo>
                <a:lnTo>
                  <a:pt x="1900361" y="1828800"/>
                </a:lnTo>
                <a:lnTo>
                  <a:pt x="1860605" y="1995777"/>
                </a:lnTo>
                <a:lnTo>
                  <a:pt x="1765189" y="2313829"/>
                </a:lnTo>
                <a:lnTo>
                  <a:pt x="1630017" y="2631882"/>
                </a:lnTo>
                <a:lnTo>
                  <a:pt x="1518699" y="2854518"/>
                </a:lnTo>
                <a:lnTo>
                  <a:pt x="1383527" y="3069203"/>
                </a:lnTo>
                <a:lnTo>
                  <a:pt x="1224501" y="3283889"/>
                </a:lnTo>
                <a:lnTo>
                  <a:pt x="1017767" y="3490622"/>
                </a:lnTo>
                <a:lnTo>
                  <a:pt x="739471" y="3737113"/>
                </a:lnTo>
                <a:lnTo>
                  <a:pt x="516835" y="3896139"/>
                </a:lnTo>
                <a:lnTo>
                  <a:pt x="294198" y="4023360"/>
                </a:lnTo>
                <a:lnTo>
                  <a:pt x="87464" y="4126727"/>
                </a:lnTo>
                <a:lnTo>
                  <a:pt x="0" y="4142629"/>
                </a:lnTo>
                <a:lnTo>
                  <a:pt x="7951" y="4094922"/>
                </a:lnTo>
                <a:lnTo>
                  <a:pt x="87464" y="4047214"/>
                </a:lnTo>
                <a:lnTo>
                  <a:pt x="262393" y="3935896"/>
                </a:lnTo>
                <a:lnTo>
                  <a:pt x="421419" y="3816626"/>
                </a:lnTo>
                <a:lnTo>
                  <a:pt x="612250" y="3657600"/>
                </a:lnTo>
                <a:lnTo>
                  <a:pt x="882595" y="3387256"/>
                </a:lnTo>
                <a:lnTo>
                  <a:pt x="1129085" y="3077155"/>
                </a:lnTo>
                <a:lnTo>
                  <a:pt x="1288111" y="2814762"/>
                </a:lnTo>
                <a:lnTo>
                  <a:pt x="1455088" y="2480807"/>
                </a:lnTo>
                <a:lnTo>
                  <a:pt x="1574358" y="2130949"/>
                </a:lnTo>
                <a:lnTo>
                  <a:pt x="1637968" y="1892410"/>
                </a:lnTo>
                <a:lnTo>
                  <a:pt x="1701579" y="1470991"/>
                </a:lnTo>
                <a:lnTo>
                  <a:pt x="1757238" y="985962"/>
                </a:lnTo>
                <a:lnTo>
                  <a:pt x="1773141" y="699715"/>
                </a:lnTo>
                <a:lnTo>
                  <a:pt x="1773141" y="492981"/>
                </a:lnTo>
                <a:lnTo>
                  <a:pt x="1757238" y="365760"/>
                </a:lnTo>
                <a:lnTo>
                  <a:pt x="1733384" y="270344"/>
                </a:lnTo>
                <a:lnTo>
                  <a:pt x="1693628" y="230588"/>
                </a:lnTo>
                <a:lnTo>
                  <a:pt x="1622066" y="159026"/>
                </a:lnTo>
                <a:lnTo>
                  <a:pt x="1574358" y="119269"/>
                </a:lnTo>
                <a:lnTo>
                  <a:pt x="1526650" y="39756"/>
                </a:lnTo>
                <a:lnTo>
                  <a:pt x="1534601" y="7951"/>
                </a:lnTo>
                <a:lnTo>
                  <a:pt x="1606163" y="0"/>
                </a:lnTo>
                <a:lnTo>
                  <a:pt x="1693628" y="23854"/>
                </a:lnTo>
                <a:lnTo>
                  <a:pt x="1820848" y="63610"/>
                </a:lnTo>
                <a:lnTo>
                  <a:pt x="1932167" y="103367"/>
                </a:lnTo>
                <a:lnTo>
                  <a:pt x="2059388" y="174929"/>
                </a:lnTo>
                <a:lnTo>
                  <a:pt x="2130949" y="230588"/>
                </a:lnTo>
                <a:lnTo>
                  <a:pt x="2154803" y="278296"/>
                </a:lnTo>
                <a:lnTo>
                  <a:pt x="2154803" y="326003"/>
                </a:lnTo>
                <a:lnTo>
                  <a:pt x="2130949" y="373711"/>
                </a:lnTo>
                <a:lnTo>
                  <a:pt x="2107095" y="405516"/>
                </a:lnTo>
                <a:cubicBezTo>
                  <a:pt x="2073975" y="463477"/>
                  <a:pt x="2075290" y="439807"/>
                  <a:pt x="2075290" y="469127"/>
                </a:cubicBezTo>
                <a:lnTo>
                  <a:pt x="2059388" y="588396"/>
                </a:lnTo>
                <a:lnTo>
                  <a:pt x="2003728" y="10972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FFC91FC-3903-4D4F-8063-72C6893ABED8}"/>
              </a:ext>
            </a:extLst>
          </p:cNvPr>
          <p:cNvSpPr/>
          <p:nvPr/>
        </p:nvSpPr>
        <p:spPr>
          <a:xfrm>
            <a:off x="5795964" y="3152775"/>
            <a:ext cx="2809875" cy="2514600"/>
          </a:xfrm>
          <a:custGeom>
            <a:avLst/>
            <a:gdLst>
              <a:gd name="connsiteX0" fmla="*/ 352425 w 2809875"/>
              <a:gd name="connsiteY0" fmla="*/ 404813 h 2514600"/>
              <a:gd name="connsiteX1" fmla="*/ 1047750 w 2809875"/>
              <a:gd name="connsiteY1" fmla="*/ 1195388 h 2514600"/>
              <a:gd name="connsiteX2" fmla="*/ 1519237 w 2809875"/>
              <a:gd name="connsiteY2" fmla="*/ 1700213 h 2514600"/>
              <a:gd name="connsiteX3" fmla="*/ 1762125 w 2809875"/>
              <a:gd name="connsiteY3" fmla="*/ 1919288 h 2514600"/>
              <a:gd name="connsiteX4" fmla="*/ 1885950 w 2809875"/>
              <a:gd name="connsiteY4" fmla="*/ 2019300 h 2514600"/>
              <a:gd name="connsiteX5" fmla="*/ 2105025 w 2809875"/>
              <a:gd name="connsiteY5" fmla="*/ 2162175 h 2514600"/>
              <a:gd name="connsiteX6" fmla="*/ 2295525 w 2809875"/>
              <a:gd name="connsiteY6" fmla="*/ 2257425 h 2514600"/>
              <a:gd name="connsiteX7" fmla="*/ 2466975 w 2809875"/>
              <a:gd name="connsiteY7" fmla="*/ 2338388 h 2514600"/>
              <a:gd name="connsiteX8" fmla="*/ 2738437 w 2809875"/>
              <a:gd name="connsiteY8" fmla="*/ 2438400 h 2514600"/>
              <a:gd name="connsiteX9" fmla="*/ 2795587 w 2809875"/>
              <a:gd name="connsiteY9" fmla="*/ 2466975 h 2514600"/>
              <a:gd name="connsiteX10" fmla="*/ 2809875 w 2809875"/>
              <a:gd name="connsiteY10" fmla="*/ 2490788 h 2514600"/>
              <a:gd name="connsiteX11" fmla="*/ 2786062 w 2809875"/>
              <a:gd name="connsiteY11" fmla="*/ 2505075 h 2514600"/>
              <a:gd name="connsiteX12" fmla="*/ 1914525 w 2809875"/>
              <a:gd name="connsiteY12" fmla="*/ 2514600 h 2514600"/>
              <a:gd name="connsiteX13" fmla="*/ 1852612 w 2809875"/>
              <a:gd name="connsiteY13" fmla="*/ 2505075 h 2514600"/>
              <a:gd name="connsiteX14" fmla="*/ 1766887 w 2809875"/>
              <a:gd name="connsiteY14" fmla="*/ 2476500 h 2514600"/>
              <a:gd name="connsiteX15" fmla="*/ 1685925 w 2809875"/>
              <a:gd name="connsiteY15" fmla="*/ 2428875 h 2514600"/>
              <a:gd name="connsiteX16" fmla="*/ 1600200 w 2809875"/>
              <a:gd name="connsiteY16" fmla="*/ 2343150 h 2514600"/>
              <a:gd name="connsiteX17" fmla="*/ 0 w 2809875"/>
              <a:gd name="connsiteY17" fmla="*/ 128588 h 2514600"/>
              <a:gd name="connsiteX18" fmla="*/ 4762 w 2809875"/>
              <a:gd name="connsiteY18" fmla="*/ 0 h 2514600"/>
              <a:gd name="connsiteX19" fmla="*/ 123825 w 2809875"/>
              <a:gd name="connsiteY19" fmla="*/ 133350 h 2514600"/>
              <a:gd name="connsiteX20" fmla="*/ 352425 w 2809875"/>
              <a:gd name="connsiteY20" fmla="*/ 404813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9875" h="2514600">
                <a:moveTo>
                  <a:pt x="352425" y="404813"/>
                </a:moveTo>
                <a:lnTo>
                  <a:pt x="1047750" y="1195388"/>
                </a:lnTo>
                <a:lnTo>
                  <a:pt x="1519237" y="1700213"/>
                </a:lnTo>
                <a:lnTo>
                  <a:pt x="1762125" y="1919288"/>
                </a:lnTo>
                <a:lnTo>
                  <a:pt x="1885950" y="2019300"/>
                </a:lnTo>
                <a:lnTo>
                  <a:pt x="2105025" y="2162175"/>
                </a:lnTo>
                <a:lnTo>
                  <a:pt x="2295525" y="2257425"/>
                </a:lnTo>
                <a:lnTo>
                  <a:pt x="2466975" y="2338388"/>
                </a:lnTo>
                <a:lnTo>
                  <a:pt x="2738437" y="2438400"/>
                </a:lnTo>
                <a:lnTo>
                  <a:pt x="2795587" y="2466975"/>
                </a:lnTo>
                <a:lnTo>
                  <a:pt x="2809875" y="2490788"/>
                </a:lnTo>
                <a:lnTo>
                  <a:pt x="2786062" y="2505075"/>
                </a:lnTo>
                <a:lnTo>
                  <a:pt x="1914525" y="2514600"/>
                </a:lnTo>
                <a:lnTo>
                  <a:pt x="1852612" y="2505075"/>
                </a:lnTo>
                <a:lnTo>
                  <a:pt x="1766887" y="2476500"/>
                </a:lnTo>
                <a:lnTo>
                  <a:pt x="1685925" y="2428875"/>
                </a:lnTo>
                <a:lnTo>
                  <a:pt x="1600200" y="2343150"/>
                </a:lnTo>
                <a:lnTo>
                  <a:pt x="0" y="128588"/>
                </a:lnTo>
                <a:lnTo>
                  <a:pt x="4762" y="0"/>
                </a:lnTo>
                <a:lnTo>
                  <a:pt x="123825" y="133350"/>
                </a:lnTo>
                <a:lnTo>
                  <a:pt x="352425" y="4048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6A60196-4DEF-45D0-9072-18C7B39D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39" y="1560376"/>
            <a:ext cx="4651651" cy="41395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F10CD6C-E60C-4C5D-BDC9-0869028D7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39" y="1560375"/>
            <a:ext cx="4657748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1" grpId="0" animBg="1"/>
      <p:bldP spid="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8BE3E2-E3E1-4A72-A1DF-BEF1B538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74" y="1359228"/>
            <a:ext cx="4651651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4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7A1D95-D079-4C0B-821C-DFF4F2F039BB}"/>
              </a:ext>
            </a:extLst>
          </p:cNvPr>
          <p:cNvSpPr/>
          <p:nvPr/>
        </p:nvSpPr>
        <p:spPr>
          <a:xfrm>
            <a:off x="4476750" y="1463676"/>
            <a:ext cx="2362200" cy="1050925"/>
          </a:xfrm>
          <a:custGeom>
            <a:avLst/>
            <a:gdLst>
              <a:gd name="connsiteX0" fmla="*/ 1987550 w 2362200"/>
              <a:gd name="connsiteY0" fmla="*/ 536575 h 1050925"/>
              <a:gd name="connsiteX1" fmla="*/ 1565275 w 2362200"/>
              <a:gd name="connsiteY1" fmla="*/ 692150 h 1050925"/>
              <a:gd name="connsiteX2" fmla="*/ 1298575 w 2362200"/>
              <a:gd name="connsiteY2" fmla="*/ 790575 h 1050925"/>
              <a:gd name="connsiteX3" fmla="*/ 1003300 w 2362200"/>
              <a:gd name="connsiteY3" fmla="*/ 869950 h 1050925"/>
              <a:gd name="connsiteX4" fmla="*/ 625475 w 2362200"/>
              <a:gd name="connsiteY4" fmla="*/ 958850 h 1050925"/>
              <a:gd name="connsiteX5" fmla="*/ 279400 w 2362200"/>
              <a:gd name="connsiteY5" fmla="*/ 1022350 h 1050925"/>
              <a:gd name="connsiteX6" fmla="*/ 66675 w 2362200"/>
              <a:gd name="connsiteY6" fmla="*/ 1047750 h 1050925"/>
              <a:gd name="connsiteX7" fmla="*/ 19050 w 2362200"/>
              <a:gd name="connsiteY7" fmla="*/ 1050925 h 1050925"/>
              <a:gd name="connsiteX8" fmla="*/ 0 w 2362200"/>
              <a:gd name="connsiteY8" fmla="*/ 1028700 h 1050925"/>
              <a:gd name="connsiteX9" fmla="*/ 9525 w 2362200"/>
              <a:gd name="connsiteY9" fmla="*/ 1000125 h 1050925"/>
              <a:gd name="connsiteX10" fmla="*/ 73025 w 2362200"/>
              <a:gd name="connsiteY10" fmla="*/ 971550 h 1050925"/>
              <a:gd name="connsiteX11" fmla="*/ 311150 w 2362200"/>
              <a:gd name="connsiteY11" fmla="*/ 908050 h 1050925"/>
              <a:gd name="connsiteX12" fmla="*/ 650875 w 2362200"/>
              <a:gd name="connsiteY12" fmla="*/ 809625 h 1050925"/>
              <a:gd name="connsiteX13" fmla="*/ 1092200 w 2362200"/>
              <a:gd name="connsiteY13" fmla="*/ 660400 h 1050925"/>
              <a:gd name="connsiteX14" fmla="*/ 1454150 w 2362200"/>
              <a:gd name="connsiteY14" fmla="*/ 511175 h 1050925"/>
              <a:gd name="connsiteX15" fmla="*/ 1714500 w 2362200"/>
              <a:gd name="connsiteY15" fmla="*/ 374650 h 1050925"/>
              <a:gd name="connsiteX16" fmla="*/ 1841500 w 2362200"/>
              <a:gd name="connsiteY16" fmla="*/ 279400 h 1050925"/>
              <a:gd name="connsiteX17" fmla="*/ 1895475 w 2362200"/>
              <a:gd name="connsiteY17" fmla="*/ 222250 h 1050925"/>
              <a:gd name="connsiteX18" fmla="*/ 1905000 w 2362200"/>
              <a:gd name="connsiteY18" fmla="*/ 193675 h 1050925"/>
              <a:gd name="connsiteX19" fmla="*/ 1905000 w 2362200"/>
              <a:gd name="connsiteY19" fmla="*/ 168275 h 1050925"/>
              <a:gd name="connsiteX20" fmla="*/ 1892300 w 2362200"/>
              <a:gd name="connsiteY20" fmla="*/ 133350 h 1050925"/>
              <a:gd name="connsiteX21" fmla="*/ 1860550 w 2362200"/>
              <a:gd name="connsiteY21" fmla="*/ 104775 h 1050925"/>
              <a:gd name="connsiteX22" fmla="*/ 1825625 w 2362200"/>
              <a:gd name="connsiteY22" fmla="*/ 73025 h 1050925"/>
              <a:gd name="connsiteX23" fmla="*/ 1790700 w 2362200"/>
              <a:gd name="connsiteY23" fmla="*/ 25400 h 1050925"/>
              <a:gd name="connsiteX24" fmla="*/ 1790700 w 2362200"/>
              <a:gd name="connsiteY24" fmla="*/ 3175 h 1050925"/>
              <a:gd name="connsiteX25" fmla="*/ 1822450 w 2362200"/>
              <a:gd name="connsiteY25" fmla="*/ 0 h 1050925"/>
              <a:gd name="connsiteX26" fmla="*/ 1889125 w 2362200"/>
              <a:gd name="connsiteY26" fmla="*/ 15875 h 1050925"/>
              <a:gd name="connsiteX27" fmla="*/ 1990725 w 2362200"/>
              <a:gd name="connsiteY27" fmla="*/ 57150 h 1050925"/>
              <a:gd name="connsiteX28" fmla="*/ 2136775 w 2362200"/>
              <a:gd name="connsiteY28" fmla="*/ 142875 h 1050925"/>
              <a:gd name="connsiteX29" fmla="*/ 2241550 w 2362200"/>
              <a:gd name="connsiteY29" fmla="*/ 219075 h 1050925"/>
              <a:gd name="connsiteX30" fmla="*/ 2301875 w 2362200"/>
              <a:gd name="connsiteY30" fmla="*/ 266700 h 1050925"/>
              <a:gd name="connsiteX31" fmla="*/ 2349500 w 2362200"/>
              <a:gd name="connsiteY31" fmla="*/ 314325 h 1050925"/>
              <a:gd name="connsiteX32" fmla="*/ 2362200 w 2362200"/>
              <a:gd name="connsiteY32" fmla="*/ 352425 h 1050925"/>
              <a:gd name="connsiteX33" fmla="*/ 2359025 w 2362200"/>
              <a:gd name="connsiteY33" fmla="*/ 377825 h 1050925"/>
              <a:gd name="connsiteX34" fmla="*/ 2317750 w 2362200"/>
              <a:gd name="connsiteY34" fmla="*/ 406400 h 1050925"/>
              <a:gd name="connsiteX35" fmla="*/ 2216150 w 2362200"/>
              <a:gd name="connsiteY35" fmla="*/ 447675 h 1050925"/>
              <a:gd name="connsiteX36" fmla="*/ 1987550 w 2362200"/>
              <a:gd name="connsiteY36" fmla="*/ 536575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62200" h="1050925">
                <a:moveTo>
                  <a:pt x="1987550" y="536575"/>
                </a:moveTo>
                <a:lnTo>
                  <a:pt x="1565275" y="692150"/>
                </a:lnTo>
                <a:lnTo>
                  <a:pt x="1298575" y="790575"/>
                </a:lnTo>
                <a:lnTo>
                  <a:pt x="1003300" y="869950"/>
                </a:lnTo>
                <a:lnTo>
                  <a:pt x="625475" y="958850"/>
                </a:lnTo>
                <a:lnTo>
                  <a:pt x="279400" y="1022350"/>
                </a:lnTo>
                <a:lnTo>
                  <a:pt x="66675" y="1047750"/>
                </a:lnTo>
                <a:lnTo>
                  <a:pt x="19050" y="1050925"/>
                </a:lnTo>
                <a:lnTo>
                  <a:pt x="0" y="1028700"/>
                </a:lnTo>
                <a:lnTo>
                  <a:pt x="9525" y="1000125"/>
                </a:lnTo>
                <a:lnTo>
                  <a:pt x="73025" y="971550"/>
                </a:lnTo>
                <a:lnTo>
                  <a:pt x="311150" y="908050"/>
                </a:lnTo>
                <a:lnTo>
                  <a:pt x="650875" y="809625"/>
                </a:lnTo>
                <a:lnTo>
                  <a:pt x="1092200" y="660400"/>
                </a:lnTo>
                <a:lnTo>
                  <a:pt x="1454150" y="511175"/>
                </a:lnTo>
                <a:lnTo>
                  <a:pt x="1714500" y="374650"/>
                </a:lnTo>
                <a:lnTo>
                  <a:pt x="1841500" y="279400"/>
                </a:lnTo>
                <a:lnTo>
                  <a:pt x="1895475" y="222250"/>
                </a:lnTo>
                <a:lnTo>
                  <a:pt x="1905000" y="193675"/>
                </a:lnTo>
                <a:lnTo>
                  <a:pt x="1905000" y="168275"/>
                </a:lnTo>
                <a:lnTo>
                  <a:pt x="1892300" y="133350"/>
                </a:lnTo>
                <a:lnTo>
                  <a:pt x="1860550" y="104775"/>
                </a:lnTo>
                <a:lnTo>
                  <a:pt x="1825625" y="73025"/>
                </a:lnTo>
                <a:lnTo>
                  <a:pt x="1790700" y="25400"/>
                </a:lnTo>
                <a:lnTo>
                  <a:pt x="1790700" y="3175"/>
                </a:lnTo>
                <a:lnTo>
                  <a:pt x="1822450" y="0"/>
                </a:lnTo>
                <a:lnTo>
                  <a:pt x="1889125" y="15875"/>
                </a:lnTo>
                <a:lnTo>
                  <a:pt x="1990725" y="57150"/>
                </a:lnTo>
                <a:lnTo>
                  <a:pt x="2136775" y="142875"/>
                </a:lnTo>
                <a:lnTo>
                  <a:pt x="2241550" y="219075"/>
                </a:lnTo>
                <a:lnTo>
                  <a:pt x="2301875" y="266700"/>
                </a:lnTo>
                <a:lnTo>
                  <a:pt x="2349500" y="314325"/>
                </a:lnTo>
                <a:lnTo>
                  <a:pt x="2362200" y="352425"/>
                </a:lnTo>
                <a:lnTo>
                  <a:pt x="2359025" y="377825"/>
                </a:lnTo>
                <a:lnTo>
                  <a:pt x="2317750" y="406400"/>
                </a:lnTo>
                <a:lnTo>
                  <a:pt x="2216150" y="447675"/>
                </a:lnTo>
                <a:lnTo>
                  <a:pt x="1987550" y="536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B5C0BFE-4632-466C-8AC3-8AE6A51C92A3}"/>
              </a:ext>
            </a:extLst>
          </p:cNvPr>
          <p:cNvSpPr/>
          <p:nvPr/>
        </p:nvSpPr>
        <p:spPr>
          <a:xfrm>
            <a:off x="3781426" y="3790950"/>
            <a:ext cx="3990975" cy="933450"/>
          </a:xfrm>
          <a:custGeom>
            <a:avLst/>
            <a:gdLst>
              <a:gd name="connsiteX0" fmla="*/ 1519238 w 3990975"/>
              <a:gd name="connsiteY0" fmla="*/ 400050 h 933450"/>
              <a:gd name="connsiteX1" fmla="*/ 1109663 w 3990975"/>
              <a:gd name="connsiteY1" fmla="*/ 500063 h 933450"/>
              <a:gd name="connsiteX2" fmla="*/ 819150 w 3990975"/>
              <a:gd name="connsiteY2" fmla="*/ 585788 h 933450"/>
              <a:gd name="connsiteX3" fmla="*/ 666750 w 3990975"/>
              <a:gd name="connsiteY3" fmla="*/ 619125 h 933450"/>
              <a:gd name="connsiteX4" fmla="*/ 481013 w 3990975"/>
              <a:gd name="connsiteY4" fmla="*/ 647700 h 933450"/>
              <a:gd name="connsiteX5" fmla="*/ 347663 w 3990975"/>
              <a:gd name="connsiteY5" fmla="*/ 652463 h 933450"/>
              <a:gd name="connsiteX6" fmla="*/ 261938 w 3990975"/>
              <a:gd name="connsiteY6" fmla="*/ 628650 h 933450"/>
              <a:gd name="connsiteX7" fmla="*/ 95250 w 3990975"/>
              <a:gd name="connsiteY7" fmla="*/ 561975 h 933450"/>
              <a:gd name="connsiteX8" fmla="*/ 33338 w 3990975"/>
              <a:gd name="connsiteY8" fmla="*/ 528638 h 933450"/>
              <a:gd name="connsiteX9" fmla="*/ 9525 w 3990975"/>
              <a:gd name="connsiteY9" fmla="*/ 528638 h 933450"/>
              <a:gd name="connsiteX10" fmla="*/ 0 w 3990975"/>
              <a:gd name="connsiteY10" fmla="*/ 557213 h 933450"/>
              <a:gd name="connsiteX11" fmla="*/ 23813 w 3990975"/>
              <a:gd name="connsiteY11" fmla="*/ 600075 h 933450"/>
              <a:gd name="connsiteX12" fmla="*/ 152400 w 3990975"/>
              <a:gd name="connsiteY12" fmla="*/ 733425 h 933450"/>
              <a:gd name="connsiteX13" fmla="*/ 261938 w 3990975"/>
              <a:gd name="connsiteY13" fmla="*/ 814388 h 933450"/>
              <a:gd name="connsiteX14" fmla="*/ 395288 w 3990975"/>
              <a:gd name="connsiteY14" fmla="*/ 885825 h 933450"/>
              <a:gd name="connsiteX15" fmla="*/ 523875 w 3990975"/>
              <a:gd name="connsiteY15" fmla="*/ 923925 h 933450"/>
              <a:gd name="connsiteX16" fmla="*/ 676275 w 3990975"/>
              <a:gd name="connsiteY16" fmla="*/ 933450 h 933450"/>
              <a:gd name="connsiteX17" fmla="*/ 785813 w 3990975"/>
              <a:gd name="connsiteY17" fmla="*/ 871538 h 933450"/>
              <a:gd name="connsiteX18" fmla="*/ 1009650 w 3990975"/>
              <a:gd name="connsiteY18" fmla="*/ 771525 h 933450"/>
              <a:gd name="connsiteX19" fmla="*/ 1433513 w 3990975"/>
              <a:gd name="connsiteY19" fmla="*/ 652463 h 933450"/>
              <a:gd name="connsiteX20" fmla="*/ 1952625 w 3990975"/>
              <a:gd name="connsiteY20" fmla="*/ 523875 h 933450"/>
              <a:gd name="connsiteX21" fmla="*/ 2281238 w 3990975"/>
              <a:gd name="connsiteY21" fmla="*/ 461963 h 933450"/>
              <a:gd name="connsiteX22" fmla="*/ 3043238 w 3990975"/>
              <a:gd name="connsiteY22" fmla="*/ 357188 h 933450"/>
              <a:gd name="connsiteX23" fmla="*/ 3457575 w 3990975"/>
              <a:gd name="connsiteY23" fmla="*/ 309563 h 933450"/>
              <a:gd name="connsiteX24" fmla="*/ 3771900 w 3990975"/>
              <a:gd name="connsiteY24" fmla="*/ 304800 h 933450"/>
              <a:gd name="connsiteX25" fmla="*/ 3929063 w 3990975"/>
              <a:gd name="connsiteY25" fmla="*/ 290513 h 933450"/>
              <a:gd name="connsiteX26" fmla="*/ 3962400 w 3990975"/>
              <a:gd name="connsiteY26" fmla="*/ 261938 h 933450"/>
              <a:gd name="connsiteX27" fmla="*/ 3990975 w 3990975"/>
              <a:gd name="connsiteY27" fmla="*/ 195263 h 933450"/>
              <a:gd name="connsiteX28" fmla="*/ 3986213 w 3990975"/>
              <a:gd name="connsiteY28" fmla="*/ 152400 h 933450"/>
              <a:gd name="connsiteX29" fmla="*/ 3943350 w 3990975"/>
              <a:gd name="connsiteY29" fmla="*/ 114300 h 933450"/>
              <a:gd name="connsiteX30" fmla="*/ 3833813 w 3990975"/>
              <a:gd name="connsiteY30" fmla="*/ 80963 h 933450"/>
              <a:gd name="connsiteX31" fmla="*/ 3538538 w 3990975"/>
              <a:gd name="connsiteY31" fmla="*/ 0 h 933450"/>
              <a:gd name="connsiteX32" fmla="*/ 3371850 w 3990975"/>
              <a:gd name="connsiteY32" fmla="*/ 57150 h 933450"/>
              <a:gd name="connsiteX33" fmla="*/ 3276600 w 3990975"/>
              <a:gd name="connsiteY33" fmla="*/ 85725 h 933450"/>
              <a:gd name="connsiteX34" fmla="*/ 2805113 w 3990975"/>
              <a:gd name="connsiteY34" fmla="*/ 152400 h 933450"/>
              <a:gd name="connsiteX35" fmla="*/ 1995488 w 3990975"/>
              <a:gd name="connsiteY35" fmla="*/ 271463 h 933450"/>
              <a:gd name="connsiteX36" fmla="*/ 1933575 w 3990975"/>
              <a:gd name="connsiteY36" fmla="*/ 304800 h 933450"/>
              <a:gd name="connsiteX37" fmla="*/ 1519238 w 3990975"/>
              <a:gd name="connsiteY37" fmla="*/ 4000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990975" h="933450">
                <a:moveTo>
                  <a:pt x="1519238" y="400050"/>
                </a:moveTo>
                <a:lnTo>
                  <a:pt x="1109663" y="500063"/>
                </a:lnTo>
                <a:lnTo>
                  <a:pt x="819150" y="585788"/>
                </a:lnTo>
                <a:lnTo>
                  <a:pt x="666750" y="619125"/>
                </a:lnTo>
                <a:lnTo>
                  <a:pt x="481013" y="647700"/>
                </a:lnTo>
                <a:lnTo>
                  <a:pt x="347663" y="652463"/>
                </a:lnTo>
                <a:lnTo>
                  <a:pt x="261938" y="628650"/>
                </a:lnTo>
                <a:lnTo>
                  <a:pt x="95250" y="561975"/>
                </a:lnTo>
                <a:lnTo>
                  <a:pt x="33338" y="528638"/>
                </a:lnTo>
                <a:lnTo>
                  <a:pt x="9525" y="528638"/>
                </a:lnTo>
                <a:lnTo>
                  <a:pt x="0" y="557213"/>
                </a:lnTo>
                <a:lnTo>
                  <a:pt x="23813" y="600075"/>
                </a:lnTo>
                <a:lnTo>
                  <a:pt x="152400" y="733425"/>
                </a:lnTo>
                <a:lnTo>
                  <a:pt x="261938" y="814388"/>
                </a:lnTo>
                <a:lnTo>
                  <a:pt x="395288" y="885825"/>
                </a:lnTo>
                <a:lnTo>
                  <a:pt x="523875" y="923925"/>
                </a:lnTo>
                <a:lnTo>
                  <a:pt x="676275" y="933450"/>
                </a:lnTo>
                <a:lnTo>
                  <a:pt x="785813" y="871538"/>
                </a:lnTo>
                <a:lnTo>
                  <a:pt x="1009650" y="771525"/>
                </a:lnTo>
                <a:lnTo>
                  <a:pt x="1433513" y="652463"/>
                </a:lnTo>
                <a:lnTo>
                  <a:pt x="1952625" y="523875"/>
                </a:lnTo>
                <a:lnTo>
                  <a:pt x="2281238" y="461963"/>
                </a:lnTo>
                <a:lnTo>
                  <a:pt x="3043238" y="357188"/>
                </a:lnTo>
                <a:lnTo>
                  <a:pt x="3457575" y="309563"/>
                </a:lnTo>
                <a:lnTo>
                  <a:pt x="3771900" y="304800"/>
                </a:lnTo>
                <a:lnTo>
                  <a:pt x="3929063" y="290513"/>
                </a:lnTo>
                <a:lnTo>
                  <a:pt x="3962400" y="261938"/>
                </a:lnTo>
                <a:lnTo>
                  <a:pt x="3990975" y="195263"/>
                </a:lnTo>
                <a:lnTo>
                  <a:pt x="3986213" y="152400"/>
                </a:lnTo>
                <a:lnTo>
                  <a:pt x="3943350" y="114300"/>
                </a:lnTo>
                <a:lnTo>
                  <a:pt x="3833813" y="80963"/>
                </a:lnTo>
                <a:lnTo>
                  <a:pt x="3538538" y="0"/>
                </a:lnTo>
                <a:lnTo>
                  <a:pt x="3371850" y="57150"/>
                </a:lnTo>
                <a:lnTo>
                  <a:pt x="3276600" y="85725"/>
                </a:lnTo>
                <a:lnTo>
                  <a:pt x="2805113" y="152400"/>
                </a:lnTo>
                <a:lnTo>
                  <a:pt x="1995488" y="271463"/>
                </a:lnTo>
                <a:lnTo>
                  <a:pt x="1933575" y="304800"/>
                </a:lnTo>
                <a:lnTo>
                  <a:pt x="1519238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6783051-C466-4591-B3A8-0D65E582B3D6}"/>
              </a:ext>
            </a:extLst>
          </p:cNvPr>
          <p:cNvSpPr/>
          <p:nvPr/>
        </p:nvSpPr>
        <p:spPr>
          <a:xfrm>
            <a:off x="4162426" y="2824164"/>
            <a:ext cx="3262313" cy="757237"/>
          </a:xfrm>
          <a:custGeom>
            <a:avLst/>
            <a:gdLst>
              <a:gd name="connsiteX0" fmla="*/ 795338 w 3262313"/>
              <a:gd name="connsiteY0" fmla="*/ 404812 h 757237"/>
              <a:gd name="connsiteX1" fmla="*/ 1666875 w 3262313"/>
              <a:gd name="connsiteY1" fmla="*/ 247650 h 757237"/>
              <a:gd name="connsiteX2" fmla="*/ 1971675 w 3262313"/>
              <a:gd name="connsiteY2" fmla="*/ 195262 h 757237"/>
              <a:gd name="connsiteX3" fmla="*/ 2338388 w 3262313"/>
              <a:gd name="connsiteY3" fmla="*/ 138112 h 757237"/>
              <a:gd name="connsiteX4" fmla="*/ 2681288 w 3262313"/>
              <a:gd name="connsiteY4" fmla="*/ 76200 h 757237"/>
              <a:gd name="connsiteX5" fmla="*/ 2795588 w 3262313"/>
              <a:gd name="connsiteY5" fmla="*/ 33337 h 757237"/>
              <a:gd name="connsiteX6" fmla="*/ 2862263 w 3262313"/>
              <a:gd name="connsiteY6" fmla="*/ 4762 h 757237"/>
              <a:gd name="connsiteX7" fmla="*/ 2890838 w 3262313"/>
              <a:gd name="connsiteY7" fmla="*/ 0 h 757237"/>
              <a:gd name="connsiteX8" fmla="*/ 3014663 w 3262313"/>
              <a:gd name="connsiteY8" fmla="*/ 23812 h 757237"/>
              <a:gd name="connsiteX9" fmla="*/ 3138488 w 3262313"/>
              <a:gd name="connsiteY9" fmla="*/ 61912 h 757237"/>
              <a:gd name="connsiteX10" fmla="*/ 3200400 w 3262313"/>
              <a:gd name="connsiteY10" fmla="*/ 95250 h 757237"/>
              <a:gd name="connsiteX11" fmla="*/ 3238500 w 3262313"/>
              <a:gd name="connsiteY11" fmla="*/ 123825 h 757237"/>
              <a:gd name="connsiteX12" fmla="*/ 3262313 w 3262313"/>
              <a:gd name="connsiteY12" fmla="*/ 161925 h 757237"/>
              <a:gd name="connsiteX13" fmla="*/ 3248025 w 3262313"/>
              <a:gd name="connsiteY13" fmla="*/ 200025 h 757237"/>
              <a:gd name="connsiteX14" fmla="*/ 3209925 w 3262313"/>
              <a:gd name="connsiteY14" fmla="*/ 242887 h 757237"/>
              <a:gd name="connsiteX15" fmla="*/ 3152775 w 3262313"/>
              <a:gd name="connsiteY15" fmla="*/ 276225 h 757237"/>
              <a:gd name="connsiteX16" fmla="*/ 3033713 w 3262313"/>
              <a:gd name="connsiteY16" fmla="*/ 276225 h 757237"/>
              <a:gd name="connsiteX17" fmla="*/ 2747963 w 3262313"/>
              <a:gd name="connsiteY17" fmla="*/ 290512 h 757237"/>
              <a:gd name="connsiteX18" fmla="*/ 2457450 w 3262313"/>
              <a:gd name="connsiteY18" fmla="*/ 333375 h 757237"/>
              <a:gd name="connsiteX19" fmla="*/ 1766888 w 3262313"/>
              <a:gd name="connsiteY19" fmla="*/ 438150 h 757237"/>
              <a:gd name="connsiteX20" fmla="*/ 1552575 w 3262313"/>
              <a:gd name="connsiteY20" fmla="*/ 461962 h 757237"/>
              <a:gd name="connsiteX21" fmla="*/ 1147763 w 3262313"/>
              <a:gd name="connsiteY21" fmla="*/ 552450 h 757237"/>
              <a:gd name="connsiteX22" fmla="*/ 695325 w 3262313"/>
              <a:gd name="connsiteY22" fmla="*/ 676275 h 757237"/>
              <a:gd name="connsiteX23" fmla="*/ 552450 w 3262313"/>
              <a:gd name="connsiteY23" fmla="*/ 719137 h 757237"/>
              <a:gd name="connsiteX24" fmla="*/ 533400 w 3262313"/>
              <a:gd name="connsiteY24" fmla="*/ 733425 h 757237"/>
              <a:gd name="connsiteX25" fmla="*/ 500063 w 3262313"/>
              <a:gd name="connsiteY25" fmla="*/ 752475 h 757237"/>
              <a:gd name="connsiteX26" fmla="*/ 476250 w 3262313"/>
              <a:gd name="connsiteY26" fmla="*/ 757237 h 757237"/>
              <a:gd name="connsiteX27" fmla="*/ 433388 w 3262313"/>
              <a:gd name="connsiteY27" fmla="*/ 747712 h 757237"/>
              <a:gd name="connsiteX28" fmla="*/ 347663 w 3262313"/>
              <a:gd name="connsiteY28" fmla="*/ 704850 h 757237"/>
              <a:gd name="connsiteX29" fmla="*/ 247650 w 3262313"/>
              <a:gd name="connsiteY29" fmla="*/ 642937 h 757237"/>
              <a:gd name="connsiteX30" fmla="*/ 147638 w 3262313"/>
              <a:gd name="connsiteY30" fmla="*/ 552450 h 757237"/>
              <a:gd name="connsiteX31" fmla="*/ 61913 w 3262313"/>
              <a:gd name="connsiteY31" fmla="*/ 461962 h 757237"/>
              <a:gd name="connsiteX32" fmla="*/ 14288 w 3262313"/>
              <a:gd name="connsiteY32" fmla="*/ 400050 h 757237"/>
              <a:gd name="connsiteX33" fmla="*/ 0 w 3262313"/>
              <a:gd name="connsiteY33" fmla="*/ 357187 h 757237"/>
              <a:gd name="connsiteX34" fmla="*/ 0 w 3262313"/>
              <a:gd name="connsiteY34" fmla="*/ 338137 h 757237"/>
              <a:gd name="connsiteX35" fmla="*/ 4763 w 3262313"/>
              <a:gd name="connsiteY35" fmla="*/ 323850 h 757237"/>
              <a:gd name="connsiteX36" fmla="*/ 57150 w 3262313"/>
              <a:gd name="connsiteY36" fmla="*/ 342900 h 757237"/>
              <a:gd name="connsiteX37" fmla="*/ 185738 w 3262313"/>
              <a:gd name="connsiteY37" fmla="*/ 400050 h 757237"/>
              <a:gd name="connsiteX38" fmla="*/ 304800 w 3262313"/>
              <a:gd name="connsiteY38" fmla="*/ 442912 h 757237"/>
              <a:gd name="connsiteX39" fmla="*/ 395288 w 3262313"/>
              <a:gd name="connsiteY39" fmla="*/ 461962 h 757237"/>
              <a:gd name="connsiteX40" fmla="*/ 457200 w 3262313"/>
              <a:gd name="connsiteY40" fmla="*/ 461962 h 757237"/>
              <a:gd name="connsiteX41" fmla="*/ 795338 w 3262313"/>
              <a:gd name="connsiteY41" fmla="*/ 404812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62313" h="757237">
                <a:moveTo>
                  <a:pt x="795338" y="404812"/>
                </a:moveTo>
                <a:lnTo>
                  <a:pt x="1666875" y="247650"/>
                </a:lnTo>
                <a:lnTo>
                  <a:pt x="1971675" y="195262"/>
                </a:lnTo>
                <a:lnTo>
                  <a:pt x="2338388" y="138112"/>
                </a:lnTo>
                <a:lnTo>
                  <a:pt x="2681288" y="76200"/>
                </a:lnTo>
                <a:lnTo>
                  <a:pt x="2795588" y="33337"/>
                </a:lnTo>
                <a:lnTo>
                  <a:pt x="2862263" y="4762"/>
                </a:lnTo>
                <a:lnTo>
                  <a:pt x="2890838" y="0"/>
                </a:lnTo>
                <a:lnTo>
                  <a:pt x="3014663" y="23812"/>
                </a:lnTo>
                <a:lnTo>
                  <a:pt x="3138488" y="61912"/>
                </a:lnTo>
                <a:lnTo>
                  <a:pt x="3200400" y="95250"/>
                </a:lnTo>
                <a:lnTo>
                  <a:pt x="3238500" y="123825"/>
                </a:lnTo>
                <a:lnTo>
                  <a:pt x="3262313" y="161925"/>
                </a:lnTo>
                <a:lnTo>
                  <a:pt x="3248025" y="200025"/>
                </a:lnTo>
                <a:lnTo>
                  <a:pt x="3209925" y="242887"/>
                </a:lnTo>
                <a:lnTo>
                  <a:pt x="3152775" y="276225"/>
                </a:lnTo>
                <a:lnTo>
                  <a:pt x="3033713" y="276225"/>
                </a:lnTo>
                <a:lnTo>
                  <a:pt x="2747963" y="290512"/>
                </a:lnTo>
                <a:lnTo>
                  <a:pt x="2457450" y="333375"/>
                </a:lnTo>
                <a:lnTo>
                  <a:pt x="1766888" y="438150"/>
                </a:lnTo>
                <a:lnTo>
                  <a:pt x="1552575" y="461962"/>
                </a:lnTo>
                <a:lnTo>
                  <a:pt x="1147763" y="552450"/>
                </a:lnTo>
                <a:lnTo>
                  <a:pt x="695325" y="676275"/>
                </a:lnTo>
                <a:lnTo>
                  <a:pt x="552450" y="719137"/>
                </a:lnTo>
                <a:lnTo>
                  <a:pt x="533400" y="733425"/>
                </a:lnTo>
                <a:lnTo>
                  <a:pt x="500063" y="752475"/>
                </a:lnTo>
                <a:lnTo>
                  <a:pt x="476250" y="757237"/>
                </a:lnTo>
                <a:lnTo>
                  <a:pt x="433388" y="747712"/>
                </a:lnTo>
                <a:lnTo>
                  <a:pt x="347663" y="704850"/>
                </a:lnTo>
                <a:lnTo>
                  <a:pt x="247650" y="642937"/>
                </a:lnTo>
                <a:lnTo>
                  <a:pt x="147638" y="552450"/>
                </a:lnTo>
                <a:lnTo>
                  <a:pt x="61913" y="461962"/>
                </a:lnTo>
                <a:lnTo>
                  <a:pt x="14288" y="400050"/>
                </a:lnTo>
                <a:lnTo>
                  <a:pt x="0" y="357187"/>
                </a:lnTo>
                <a:lnTo>
                  <a:pt x="0" y="338137"/>
                </a:lnTo>
                <a:lnTo>
                  <a:pt x="4763" y="323850"/>
                </a:lnTo>
                <a:lnTo>
                  <a:pt x="57150" y="342900"/>
                </a:lnTo>
                <a:lnTo>
                  <a:pt x="185738" y="400050"/>
                </a:lnTo>
                <a:lnTo>
                  <a:pt x="304800" y="442912"/>
                </a:lnTo>
                <a:lnTo>
                  <a:pt x="395288" y="461962"/>
                </a:lnTo>
                <a:lnTo>
                  <a:pt x="457200" y="461962"/>
                </a:lnTo>
                <a:lnTo>
                  <a:pt x="795338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B31C434-53FD-4FA3-BFA2-68E1826010FA}"/>
              </a:ext>
            </a:extLst>
          </p:cNvPr>
          <p:cNvSpPr/>
          <p:nvPr/>
        </p:nvSpPr>
        <p:spPr>
          <a:xfrm>
            <a:off x="5489576" y="2238375"/>
            <a:ext cx="3063875" cy="3651250"/>
          </a:xfrm>
          <a:custGeom>
            <a:avLst/>
            <a:gdLst>
              <a:gd name="connsiteX0" fmla="*/ 566382 w 3063922"/>
              <a:gd name="connsiteY0" fmla="*/ 675564 h 3650776"/>
              <a:gd name="connsiteX1" fmla="*/ 525439 w 3063922"/>
              <a:gd name="connsiteY1" fmla="*/ 1091821 h 3650776"/>
              <a:gd name="connsiteX2" fmla="*/ 470848 w 3063922"/>
              <a:gd name="connsiteY2" fmla="*/ 1658203 h 3650776"/>
              <a:gd name="connsiteX3" fmla="*/ 429904 w 3063922"/>
              <a:gd name="connsiteY3" fmla="*/ 2272352 h 3650776"/>
              <a:gd name="connsiteX4" fmla="*/ 416257 w 3063922"/>
              <a:gd name="connsiteY4" fmla="*/ 2715904 h 3650776"/>
              <a:gd name="connsiteX5" fmla="*/ 429904 w 3063922"/>
              <a:gd name="connsiteY5" fmla="*/ 2913797 h 3650776"/>
              <a:gd name="connsiteX6" fmla="*/ 450376 w 3063922"/>
              <a:gd name="connsiteY6" fmla="*/ 3029803 h 3650776"/>
              <a:gd name="connsiteX7" fmla="*/ 491319 w 3063922"/>
              <a:gd name="connsiteY7" fmla="*/ 3138985 h 3650776"/>
              <a:gd name="connsiteX8" fmla="*/ 539087 w 3063922"/>
              <a:gd name="connsiteY8" fmla="*/ 3214048 h 3650776"/>
              <a:gd name="connsiteX9" fmla="*/ 614149 w 3063922"/>
              <a:gd name="connsiteY9" fmla="*/ 3275463 h 3650776"/>
              <a:gd name="connsiteX10" fmla="*/ 736979 w 3063922"/>
              <a:gd name="connsiteY10" fmla="*/ 3330054 h 3650776"/>
              <a:gd name="connsiteX11" fmla="*/ 921224 w 3063922"/>
              <a:gd name="connsiteY11" fmla="*/ 3391468 h 3650776"/>
              <a:gd name="connsiteX12" fmla="*/ 1009934 w 3063922"/>
              <a:gd name="connsiteY12" fmla="*/ 3405116 h 3650776"/>
              <a:gd name="connsiteX13" fmla="*/ 1276066 w 3063922"/>
              <a:gd name="connsiteY13" fmla="*/ 3418764 h 3650776"/>
              <a:gd name="connsiteX14" fmla="*/ 2019869 w 3063922"/>
              <a:gd name="connsiteY14" fmla="*/ 3405116 h 3650776"/>
              <a:gd name="connsiteX15" fmla="*/ 2333767 w 3063922"/>
              <a:gd name="connsiteY15" fmla="*/ 3377821 h 3650776"/>
              <a:gd name="connsiteX16" fmla="*/ 2470245 w 3063922"/>
              <a:gd name="connsiteY16" fmla="*/ 3350525 h 3650776"/>
              <a:gd name="connsiteX17" fmla="*/ 3002507 w 3063922"/>
              <a:gd name="connsiteY17" fmla="*/ 3343701 h 3650776"/>
              <a:gd name="connsiteX18" fmla="*/ 3036627 w 3063922"/>
              <a:gd name="connsiteY18" fmla="*/ 3391468 h 3650776"/>
              <a:gd name="connsiteX19" fmla="*/ 3057098 w 3063922"/>
              <a:gd name="connsiteY19" fmla="*/ 3432412 h 3650776"/>
              <a:gd name="connsiteX20" fmla="*/ 3063922 w 3063922"/>
              <a:gd name="connsiteY20" fmla="*/ 3480179 h 3650776"/>
              <a:gd name="connsiteX21" fmla="*/ 3036627 w 3063922"/>
              <a:gd name="connsiteY21" fmla="*/ 3521122 h 3650776"/>
              <a:gd name="connsiteX22" fmla="*/ 2988860 w 3063922"/>
              <a:gd name="connsiteY22" fmla="*/ 3548418 h 3650776"/>
              <a:gd name="connsiteX23" fmla="*/ 2906973 w 3063922"/>
              <a:gd name="connsiteY23" fmla="*/ 3575713 h 3650776"/>
              <a:gd name="connsiteX24" fmla="*/ 2743200 w 3063922"/>
              <a:gd name="connsiteY24" fmla="*/ 3596185 h 3650776"/>
              <a:gd name="connsiteX25" fmla="*/ 2415654 w 3063922"/>
              <a:gd name="connsiteY25" fmla="*/ 3623480 h 3650776"/>
              <a:gd name="connsiteX26" fmla="*/ 1985749 w 3063922"/>
              <a:gd name="connsiteY26" fmla="*/ 3643952 h 3650776"/>
              <a:gd name="connsiteX27" fmla="*/ 1480782 w 3063922"/>
              <a:gd name="connsiteY27" fmla="*/ 3650776 h 3650776"/>
              <a:gd name="connsiteX28" fmla="*/ 1084997 w 3063922"/>
              <a:gd name="connsiteY28" fmla="*/ 3623480 h 3650776"/>
              <a:gd name="connsiteX29" fmla="*/ 900752 w 3063922"/>
              <a:gd name="connsiteY29" fmla="*/ 3603009 h 3650776"/>
              <a:gd name="connsiteX30" fmla="*/ 682388 w 3063922"/>
              <a:gd name="connsiteY30" fmla="*/ 3562066 h 3650776"/>
              <a:gd name="connsiteX31" fmla="*/ 545910 w 3063922"/>
              <a:gd name="connsiteY31" fmla="*/ 3514298 h 3650776"/>
              <a:gd name="connsiteX32" fmla="*/ 477672 w 3063922"/>
              <a:gd name="connsiteY32" fmla="*/ 3480179 h 3650776"/>
              <a:gd name="connsiteX33" fmla="*/ 423081 w 3063922"/>
              <a:gd name="connsiteY33" fmla="*/ 3439236 h 3650776"/>
              <a:gd name="connsiteX34" fmla="*/ 375313 w 3063922"/>
              <a:gd name="connsiteY34" fmla="*/ 3384645 h 3650776"/>
              <a:gd name="connsiteX35" fmla="*/ 327546 w 3063922"/>
              <a:gd name="connsiteY35" fmla="*/ 3316406 h 3650776"/>
              <a:gd name="connsiteX36" fmla="*/ 293427 w 3063922"/>
              <a:gd name="connsiteY36" fmla="*/ 3248167 h 3650776"/>
              <a:gd name="connsiteX37" fmla="*/ 259307 w 3063922"/>
              <a:gd name="connsiteY37" fmla="*/ 3173104 h 3650776"/>
              <a:gd name="connsiteX38" fmla="*/ 225188 w 3063922"/>
              <a:gd name="connsiteY38" fmla="*/ 3022979 h 3650776"/>
              <a:gd name="connsiteX39" fmla="*/ 197892 w 3063922"/>
              <a:gd name="connsiteY39" fmla="*/ 2811439 h 3650776"/>
              <a:gd name="connsiteX40" fmla="*/ 191069 w 3063922"/>
              <a:gd name="connsiteY40" fmla="*/ 2531660 h 3650776"/>
              <a:gd name="connsiteX41" fmla="*/ 191069 w 3063922"/>
              <a:gd name="connsiteY41" fmla="*/ 2279176 h 3650776"/>
              <a:gd name="connsiteX42" fmla="*/ 238836 w 3063922"/>
              <a:gd name="connsiteY42" fmla="*/ 1562668 h 3650776"/>
              <a:gd name="connsiteX43" fmla="*/ 272955 w 3063922"/>
              <a:gd name="connsiteY43" fmla="*/ 989463 h 3650776"/>
              <a:gd name="connsiteX44" fmla="*/ 300251 w 3063922"/>
              <a:gd name="connsiteY44" fmla="*/ 668740 h 3650776"/>
              <a:gd name="connsiteX45" fmla="*/ 313898 w 3063922"/>
              <a:gd name="connsiteY45" fmla="*/ 491319 h 3650776"/>
              <a:gd name="connsiteX46" fmla="*/ 300251 w 3063922"/>
              <a:gd name="connsiteY46" fmla="*/ 409433 h 3650776"/>
              <a:gd name="connsiteX47" fmla="*/ 272955 w 3063922"/>
              <a:gd name="connsiteY47" fmla="*/ 300251 h 3650776"/>
              <a:gd name="connsiteX48" fmla="*/ 232012 w 3063922"/>
              <a:gd name="connsiteY48" fmla="*/ 211540 h 3650776"/>
              <a:gd name="connsiteX49" fmla="*/ 197892 w 3063922"/>
              <a:gd name="connsiteY49" fmla="*/ 170597 h 3650776"/>
              <a:gd name="connsiteX50" fmla="*/ 129654 w 3063922"/>
              <a:gd name="connsiteY50" fmla="*/ 116006 h 3650776"/>
              <a:gd name="connsiteX51" fmla="*/ 0 w 3063922"/>
              <a:gd name="connsiteY51" fmla="*/ 47767 h 3650776"/>
              <a:gd name="connsiteX52" fmla="*/ 13648 w 3063922"/>
              <a:gd name="connsiteY52" fmla="*/ 20471 h 3650776"/>
              <a:gd name="connsiteX53" fmla="*/ 266131 w 3063922"/>
              <a:gd name="connsiteY53" fmla="*/ 0 h 3650776"/>
              <a:gd name="connsiteX54" fmla="*/ 245660 w 3063922"/>
              <a:gd name="connsiteY54" fmla="*/ 34119 h 3650776"/>
              <a:gd name="connsiteX55" fmla="*/ 245660 w 3063922"/>
              <a:gd name="connsiteY55" fmla="*/ 54591 h 3650776"/>
              <a:gd name="connsiteX56" fmla="*/ 266131 w 3063922"/>
              <a:gd name="connsiteY56" fmla="*/ 88710 h 3650776"/>
              <a:gd name="connsiteX57" fmla="*/ 313898 w 3063922"/>
              <a:gd name="connsiteY57" fmla="*/ 116006 h 3650776"/>
              <a:gd name="connsiteX58" fmla="*/ 388961 w 3063922"/>
              <a:gd name="connsiteY58" fmla="*/ 143301 h 3650776"/>
              <a:gd name="connsiteX59" fmla="*/ 457200 w 3063922"/>
              <a:gd name="connsiteY59" fmla="*/ 177421 h 3650776"/>
              <a:gd name="connsiteX60" fmla="*/ 532263 w 3063922"/>
              <a:gd name="connsiteY60" fmla="*/ 218364 h 3650776"/>
              <a:gd name="connsiteX61" fmla="*/ 573206 w 3063922"/>
              <a:gd name="connsiteY61" fmla="*/ 245660 h 3650776"/>
              <a:gd name="connsiteX62" fmla="*/ 614149 w 3063922"/>
              <a:gd name="connsiteY62" fmla="*/ 286603 h 3650776"/>
              <a:gd name="connsiteX63" fmla="*/ 634621 w 3063922"/>
              <a:gd name="connsiteY63" fmla="*/ 327546 h 3650776"/>
              <a:gd name="connsiteX64" fmla="*/ 641445 w 3063922"/>
              <a:gd name="connsiteY64" fmla="*/ 361666 h 3650776"/>
              <a:gd name="connsiteX65" fmla="*/ 627797 w 3063922"/>
              <a:gd name="connsiteY65" fmla="*/ 416257 h 3650776"/>
              <a:gd name="connsiteX66" fmla="*/ 593678 w 3063922"/>
              <a:gd name="connsiteY66" fmla="*/ 504967 h 3650776"/>
              <a:gd name="connsiteX67" fmla="*/ 566382 w 3063922"/>
              <a:gd name="connsiteY67" fmla="*/ 675564 h 365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063922" h="3650776">
                <a:moveTo>
                  <a:pt x="566382" y="675564"/>
                </a:moveTo>
                <a:lnTo>
                  <a:pt x="525439" y="1091821"/>
                </a:lnTo>
                <a:lnTo>
                  <a:pt x="470848" y="1658203"/>
                </a:lnTo>
                <a:lnTo>
                  <a:pt x="429904" y="2272352"/>
                </a:lnTo>
                <a:lnTo>
                  <a:pt x="416257" y="2715904"/>
                </a:lnTo>
                <a:lnTo>
                  <a:pt x="429904" y="2913797"/>
                </a:lnTo>
                <a:lnTo>
                  <a:pt x="450376" y="3029803"/>
                </a:lnTo>
                <a:lnTo>
                  <a:pt x="491319" y="3138985"/>
                </a:lnTo>
                <a:lnTo>
                  <a:pt x="539087" y="3214048"/>
                </a:lnTo>
                <a:lnTo>
                  <a:pt x="614149" y="3275463"/>
                </a:lnTo>
                <a:lnTo>
                  <a:pt x="736979" y="3330054"/>
                </a:lnTo>
                <a:lnTo>
                  <a:pt x="921224" y="3391468"/>
                </a:lnTo>
                <a:lnTo>
                  <a:pt x="1009934" y="3405116"/>
                </a:lnTo>
                <a:lnTo>
                  <a:pt x="1276066" y="3418764"/>
                </a:lnTo>
                <a:lnTo>
                  <a:pt x="2019869" y="3405116"/>
                </a:lnTo>
                <a:lnTo>
                  <a:pt x="2333767" y="3377821"/>
                </a:lnTo>
                <a:lnTo>
                  <a:pt x="2470245" y="3350525"/>
                </a:lnTo>
                <a:lnTo>
                  <a:pt x="3002507" y="3343701"/>
                </a:lnTo>
                <a:lnTo>
                  <a:pt x="3036627" y="3391468"/>
                </a:lnTo>
                <a:lnTo>
                  <a:pt x="3057098" y="3432412"/>
                </a:lnTo>
                <a:lnTo>
                  <a:pt x="3063922" y="3480179"/>
                </a:lnTo>
                <a:lnTo>
                  <a:pt x="3036627" y="3521122"/>
                </a:lnTo>
                <a:lnTo>
                  <a:pt x="2988860" y="3548418"/>
                </a:lnTo>
                <a:lnTo>
                  <a:pt x="2906973" y="3575713"/>
                </a:lnTo>
                <a:lnTo>
                  <a:pt x="2743200" y="3596185"/>
                </a:lnTo>
                <a:lnTo>
                  <a:pt x="2415654" y="3623480"/>
                </a:lnTo>
                <a:lnTo>
                  <a:pt x="1985749" y="3643952"/>
                </a:lnTo>
                <a:lnTo>
                  <a:pt x="1480782" y="3650776"/>
                </a:lnTo>
                <a:lnTo>
                  <a:pt x="1084997" y="3623480"/>
                </a:lnTo>
                <a:lnTo>
                  <a:pt x="900752" y="3603009"/>
                </a:lnTo>
                <a:lnTo>
                  <a:pt x="682388" y="3562066"/>
                </a:lnTo>
                <a:lnTo>
                  <a:pt x="545910" y="3514298"/>
                </a:lnTo>
                <a:lnTo>
                  <a:pt x="477672" y="3480179"/>
                </a:lnTo>
                <a:lnTo>
                  <a:pt x="423081" y="3439236"/>
                </a:lnTo>
                <a:lnTo>
                  <a:pt x="375313" y="3384645"/>
                </a:lnTo>
                <a:lnTo>
                  <a:pt x="327546" y="3316406"/>
                </a:lnTo>
                <a:lnTo>
                  <a:pt x="293427" y="3248167"/>
                </a:lnTo>
                <a:lnTo>
                  <a:pt x="259307" y="3173104"/>
                </a:lnTo>
                <a:lnTo>
                  <a:pt x="225188" y="3022979"/>
                </a:lnTo>
                <a:lnTo>
                  <a:pt x="197892" y="2811439"/>
                </a:lnTo>
                <a:lnTo>
                  <a:pt x="191069" y="2531660"/>
                </a:lnTo>
                <a:lnTo>
                  <a:pt x="191069" y="2279176"/>
                </a:lnTo>
                <a:lnTo>
                  <a:pt x="238836" y="1562668"/>
                </a:lnTo>
                <a:lnTo>
                  <a:pt x="272955" y="989463"/>
                </a:lnTo>
                <a:lnTo>
                  <a:pt x="300251" y="668740"/>
                </a:lnTo>
                <a:lnTo>
                  <a:pt x="313898" y="491319"/>
                </a:lnTo>
                <a:lnTo>
                  <a:pt x="300251" y="409433"/>
                </a:lnTo>
                <a:lnTo>
                  <a:pt x="272955" y="300251"/>
                </a:lnTo>
                <a:lnTo>
                  <a:pt x="232012" y="211540"/>
                </a:lnTo>
                <a:lnTo>
                  <a:pt x="197892" y="170597"/>
                </a:lnTo>
                <a:lnTo>
                  <a:pt x="129654" y="116006"/>
                </a:lnTo>
                <a:lnTo>
                  <a:pt x="0" y="47767"/>
                </a:lnTo>
                <a:lnTo>
                  <a:pt x="13648" y="20471"/>
                </a:lnTo>
                <a:lnTo>
                  <a:pt x="266131" y="0"/>
                </a:lnTo>
                <a:lnTo>
                  <a:pt x="245660" y="34119"/>
                </a:lnTo>
                <a:lnTo>
                  <a:pt x="245660" y="54591"/>
                </a:lnTo>
                <a:lnTo>
                  <a:pt x="266131" y="88710"/>
                </a:lnTo>
                <a:lnTo>
                  <a:pt x="313898" y="116006"/>
                </a:lnTo>
                <a:lnTo>
                  <a:pt x="388961" y="143301"/>
                </a:lnTo>
                <a:lnTo>
                  <a:pt x="457200" y="177421"/>
                </a:lnTo>
                <a:lnTo>
                  <a:pt x="532263" y="218364"/>
                </a:lnTo>
                <a:lnTo>
                  <a:pt x="573206" y="245660"/>
                </a:lnTo>
                <a:lnTo>
                  <a:pt x="614149" y="286603"/>
                </a:lnTo>
                <a:lnTo>
                  <a:pt x="634621" y="327546"/>
                </a:lnTo>
                <a:lnTo>
                  <a:pt x="641445" y="361666"/>
                </a:lnTo>
                <a:lnTo>
                  <a:pt x="627797" y="416257"/>
                </a:lnTo>
                <a:lnTo>
                  <a:pt x="593678" y="504967"/>
                </a:lnTo>
                <a:lnTo>
                  <a:pt x="566382" y="6755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A8F0912-12FE-4DC9-BFEB-3DB7011B11FF}"/>
              </a:ext>
            </a:extLst>
          </p:cNvPr>
          <p:cNvSpPr/>
          <p:nvPr/>
        </p:nvSpPr>
        <p:spPr>
          <a:xfrm>
            <a:off x="7943851" y="4581525"/>
            <a:ext cx="557213" cy="1023938"/>
          </a:xfrm>
          <a:custGeom>
            <a:avLst/>
            <a:gdLst>
              <a:gd name="connsiteX0" fmla="*/ 419100 w 557213"/>
              <a:gd name="connsiteY0" fmla="*/ 585788 h 1023938"/>
              <a:gd name="connsiteX1" fmla="*/ 371475 w 557213"/>
              <a:gd name="connsiteY1" fmla="*/ 133350 h 1023938"/>
              <a:gd name="connsiteX2" fmla="*/ 338138 w 557213"/>
              <a:gd name="connsiteY2" fmla="*/ 0 h 1023938"/>
              <a:gd name="connsiteX3" fmla="*/ 304800 w 557213"/>
              <a:gd name="connsiteY3" fmla="*/ 76200 h 1023938"/>
              <a:gd name="connsiteX4" fmla="*/ 304800 w 557213"/>
              <a:gd name="connsiteY4" fmla="*/ 195263 h 1023938"/>
              <a:gd name="connsiteX5" fmla="*/ 261938 w 557213"/>
              <a:gd name="connsiteY5" fmla="*/ 661988 h 1023938"/>
              <a:gd name="connsiteX6" fmla="*/ 238125 w 557213"/>
              <a:gd name="connsiteY6" fmla="*/ 790575 h 1023938"/>
              <a:gd name="connsiteX7" fmla="*/ 200025 w 557213"/>
              <a:gd name="connsiteY7" fmla="*/ 876300 h 1023938"/>
              <a:gd name="connsiteX8" fmla="*/ 152400 w 557213"/>
              <a:gd name="connsiteY8" fmla="*/ 938213 h 1023938"/>
              <a:gd name="connsiteX9" fmla="*/ 90488 w 557213"/>
              <a:gd name="connsiteY9" fmla="*/ 981075 h 1023938"/>
              <a:gd name="connsiteX10" fmla="*/ 0 w 557213"/>
              <a:gd name="connsiteY10" fmla="*/ 1023938 h 1023938"/>
              <a:gd name="connsiteX11" fmla="*/ 557213 w 557213"/>
              <a:gd name="connsiteY11" fmla="*/ 1014413 h 1023938"/>
              <a:gd name="connsiteX12" fmla="*/ 509588 w 557213"/>
              <a:gd name="connsiteY12" fmla="*/ 928688 h 1023938"/>
              <a:gd name="connsiteX13" fmla="*/ 471488 w 557213"/>
              <a:gd name="connsiteY13" fmla="*/ 838200 h 1023938"/>
              <a:gd name="connsiteX14" fmla="*/ 452438 w 557213"/>
              <a:gd name="connsiteY14" fmla="*/ 762000 h 1023938"/>
              <a:gd name="connsiteX15" fmla="*/ 419100 w 557213"/>
              <a:gd name="connsiteY15" fmla="*/ 585788 h 102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213" h="1023938">
                <a:moveTo>
                  <a:pt x="419100" y="585788"/>
                </a:moveTo>
                <a:lnTo>
                  <a:pt x="371475" y="133350"/>
                </a:lnTo>
                <a:lnTo>
                  <a:pt x="338138" y="0"/>
                </a:lnTo>
                <a:lnTo>
                  <a:pt x="304800" y="76200"/>
                </a:lnTo>
                <a:lnTo>
                  <a:pt x="304800" y="195263"/>
                </a:lnTo>
                <a:lnTo>
                  <a:pt x="261938" y="661988"/>
                </a:lnTo>
                <a:lnTo>
                  <a:pt x="238125" y="790575"/>
                </a:lnTo>
                <a:lnTo>
                  <a:pt x="200025" y="876300"/>
                </a:lnTo>
                <a:lnTo>
                  <a:pt x="152400" y="938213"/>
                </a:lnTo>
                <a:lnTo>
                  <a:pt x="90488" y="981075"/>
                </a:lnTo>
                <a:lnTo>
                  <a:pt x="0" y="1023938"/>
                </a:lnTo>
                <a:lnTo>
                  <a:pt x="557213" y="1014413"/>
                </a:lnTo>
                <a:lnTo>
                  <a:pt x="509588" y="928688"/>
                </a:lnTo>
                <a:lnTo>
                  <a:pt x="471488" y="838200"/>
                </a:lnTo>
                <a:lnTo>
                  <a:pt x="452438" y="762000"/>
                </a:lnTo>
                <a:lnTo>
                  <a:pt x="419100" y="585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22AD5C1-B679-4DBD-8923-42A93D80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51" y="1463545"/>
            <a:ext cx="4773582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053FA35-D568-461D-8EF3-41A9B1EC6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15" y="1457449"/>
            <a:ext cx="477967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EC799A-54A8-421A-A2AE-FD16B8AC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15960"/>
            <a:ext cx="4773582" cy="442608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323D90E-3016-49C8-BEB4-5E640CD95112}"/>
              </a:ext>
            </a:extLst>
          </p:cNvPr>
          <p:cNvSpPr/>
          <p:nvPr/>
        </p:nvSpPr>
        <p:spPr>
          <a:xfrm>
            <a:off x="5675313" y="1370013"/>
            <a:ext cx="565150" cy="735012"/>
          </a:xfrm>
          <a:custGeom>
            <a:avLst/>
            <a:gdLst>
              <a:gd name="connsiteX0" fmla="*/ 233362 w 566737"/>
              <a:gd name="connsiteY0" fmla="*/ 388144 h 735806"/>
              <a:gd name="connsiteX1" fmla="*/ 235744 w 566737"/>
              <a:gd name="connsiteY1" fmla="*/ 628650 h 735806"/>
              <a:gd name="connsiteX2" fmla="*/ 238125 w 566737"/>
              <a:gd name="connsiteY2" fmla="*/ 681037 h 735806"/>
              <a:gd name="connsiteX3" fmla="*/ 361950 w 566737"/>
              <a:gd name="connsiteY3" fmla="*/ 735806 h 735806"/>
              <a:gd name="connsiteX4" fmla="*/ 488156 w 566737"/>
              <a:gd name="connsiteY4" fmla="*/ 652462 h 735806"/>
              <a:gd name="connsiteX5" fmla="*/ 481012 w 566737"/>
              <a:gd name="connsiteY5" fmla="*/ 592931 h 735806"/>
              <a:gd name="connsiteX6" fmla="*/ 481012 w 566737"/>
              <a:gd name="connsiteY6" fmla="*/ 511969 h 735806"/>
              <a:gd name="connsiteX7" fmla="*/ 490537 w 566737"/>
              <a:gd name="connsiteY7" fmla="*/ 442912 h 735806"/>
              <a:gd name="connsiteX8" fmla="*/ 511969 w 566737"/>
              <a:gd name="connsiteY8" fmla="*/ 371475 h 735806"/>
              <a:gd name="connsiteX9" fmla="*/ 533400 w 566737"/>
              <a:gd name="connsiteY9" fmla="*/ 309562 h 735806"/>
              <a:gd name="connsiteX10" fmla="*/ 552450 w 566737"/>
              <a:gd name="connsiteY10" fmla="*/ 269081 h 735806"/>
              <a:gd name="connsiteX11" fmla="*/ 564356 w 566737"/>
              <a:gd name="connsiteY11" fmla="*/ 235744 h 735806"/>
              <a:gd name="connsiteX12" fmla="*/ 566737 w 566737"/>
              <a:gd name="connsiteY12" fmla="*/ 216694 h 735806"/>
              <a:gd name="connsiteX13" fmla="*/ 554831 w 566737"/>
              <a:gd name="connsiteY13" fmla="*/ 183356 h 735806"/>
              <a:gd name="connsiteX14" fmla="*/ 535781 w 566737"/>
              <a:gd name="connsiteY14" fmla="*/ 147637 h 735806"/>
              <a:gd name="connsiteX15" fmla="*/ 514350 w 566737"/>
              <a:gd name="connsiteY15" fmla="*/ 126206 h 735806"/>
              <a:gd name="connsiteX16" fmla="*/ 457200 w 566737"/>
              <a:gd name="connsiteY16" fmla="*/ 92869 h 735806"/>
              <a:gd name="connsiteX17" fmla="*/ 369094 w 566737"/>
              <a:gd name="connsiteY17" fmla="*/ 57150 h 735806"/>
              <a:gd name="connsiteX18" fmla="*/ 283369 w 566737"/>
              <a:gd name="connsiteY18" fmla="*/ 26194 h 735806"/>
              <a:gd name="connsiteX19" fmla="*/ 207169 w 566737"/>
              <a:gd name="connsiteY19" fmla="*/ 11906 h 735806"/>
              <a:gd name="connsiteX20" fmla="*/ 121444 w 566737"/>
              <a:gd name="connsiteY20" fmla="*/ 0 h 735806"/>
              <a:gd name="connsiteX21" fmla="*/ 59531 w 566737"/>
              <a:gd name="connsiteY21" fmla="*/ 4762 h 735806"/>
              <a:gd name="connsiteX22" fmla="*/ 19050 w 566737"/>
              <a:gd name="connsiteY22" fmla="*/ 11906 h 735806"/>
              <a:gd name="connsiteX23" fmla="*/ 0 w 566737"/>
              <a:gd name="connsiteY23" fmla="*/ 21431 h 735806"/>
              <a:gd name="connsiteX24" fmla="*/ 0 w 566737"/>
              <a:gd name="connsiteY24" fmla="*/ 33337 h 735806"/>
              <a:gd name="connsiteX25" fmla="*/ 14287 w 566737"/>
              <a:gd name="connsiteY25" fmla="*/ 52387 h 735806"/>
              <a:gd name="connsiteX26" fmla="*/ 64294 w 566737"/>
              <a:gd name="connsiteY26" fmla="*/ 95250 h 735806"/>
              <a:gd name="connsiteX27" fmla="*/ 138112 w 566737"/>
              <a:gd name="connsiteY27" fmla="*/ 164306 h 735806"/>
              <a:gd name="connsiteX28" fmla="*/ 195262 w 566737"/>
              <a:gd name="connsiteY28" fmla="*/ 228600 h 735806"/>
              <a:gd name="connsiteX29" fmla="*/ 216694 w 566737"/>
              <a:gd name="connsiteY29" fmla="*/ 266700 h 735806"/>
              <a:gd name="connsiteX30" fmla="*/ 233362 w 566737"/>
              <a:gd name="connsiteY30" fmla="*/ 314325 h 735806"/>
              <a:gd name="connsiteX31" fmla="*/ 233362 w 566737"/>
              <a:gd name="connsiteY31" fmla="*/ 388144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737" h="735806">
                <a:moveTo>
                  <a:pt x="233362" y="388144"/>
                </a:moveTo>
                <a:lnTo>
                  <a:pt x="235744" y="628650"/>
                </a:lnTo>
                <a:lnTo>
                  <a:pt x="238125" y="681037"/>
                </a:lnTo>
                <a:lnTo>
                  <a:pt x="361950" y="735806"/>
                </a:lnTo>
                <a:lnTo>
                  <a:pt x="488156" y="652462"/>
                </a:lnTo>
                <a:lnTo>
                  <a:pt x="481012" y="592931"/>
                </a:lnTo>
                <a:lnTo>
                  <a:pt x="481012" y="511969"/>
                </a:lnTo>
                <a:lnTo>
                  <a:pt x="490537" y="442912"/>
                </a:lnTo>
                <a:lnTo>
                  <a:pt x="511969" y="371475"/>
                </a:lnTo>
                <a:lnTo>
                  <a:pt x="533400" y="309562"/>
                </a:lnTo>
                <a:lnTo>
                  <a:pt x="552450" y="269081"/>
                </a:lnTo>
                <a:lnTo>
                  <a:pt x="564356" y="235744"/>
                </a:lnTo>
                <a:lnTo>
                  <a:pt x="566737" y="216694"/>
                </a:lnTo>
                <a:lnTo>
                  <a:pt x="554831" y="183356"/>
                </a:lnTo>
                <a:lnTo>
                  <a:pt x="535781" y="147637"/>
                </a:lnTo>
                <a:lnTo>
                  <a:pt x="514350" y="126206"/>
                </a:lnTo>
                <a:lnTo>
                  <a:pt x="457200" y="92869"/>
                </a:lnTo>
                <a:lnTo>
                  <a:pt x="369094" y="57150"/>
                </a:lnTo>
                <a:lnTo>
                  <a:pt x="283369" y="26194"/>
                </a:lnTo>
                <a:lnTo>
                  <a:pt x="207169" y="11906"/>
                </a:lnTo>
                <a:lnTo>
                  <a:pt x="121444" y="0"/>
                </a:lnTo>
                <a:lnTo>
                  <a:pt x="59531" y="4762"/>
                </a:lnTo>
                <a:lnTo>
                  <a:pt x="19050" y="11906"/>
                </a:lnTo>
                <a:lnTo>
                  <a:pt x="0" y="21431"/>
                </a:lnTo>
                <a:lnTo>
                  <a:pt x="0" y="33337"/>
                </a:lnTo>
                <a:lnTo>
                  <a:pt x="14287" y="52387"/>
                </a:lnTo>
                <a:lnTo>
                  <a:pt x="64294" y="95250"/>
                </a:lnTo>
                <a:lnTo>
                  <a:pt x="138112" y="164306"/>
                </a:lnTo>
                <a:lnTo>
                  <a:pt x="195262" y="228600"/>
                </a:lnTo>
                <a:lnTo>
                  <a:pt x="216694" y="266700"/>
                </a:lnTo>
                <a:lnTo>
                  <a:pt x="233362" y="314325"/>
                </a:lnTo>
                <a:lnTo>
                  <a:pt x="233362" y="3881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F73925E-7E1E-40C1-A71C-480C11890BFB}"/>
              </a:ext>
            </a:extLst>
          </p:cNvPr>
          <p:cNvSpPr/>
          <p:nvPr/>
        </p:nvSpPr>
        <p:spPr>
          <a:xfrm>
            <a:off x="4826001" y="2644775"/>
            <a:ext cx="530225" cy="1054100"/>
          </a:xfrm>
          <a:custGeom>
            <a:avLst/>
            <a:gdLst>
              <a:gd name="connsiteX0" fmla="*/ 460375 w 530225"/>
              <a:gd name="connsiteY0" fmla="*/ 485775 h 1054100"/>
              <a:gd name="connsiteX1" fmla="*/ 406400 w 530225"/>
              <a:gd name="connsiteY1" fmla="*/ 193675 h 1054100"/>
              <a:gd name="connsiteX2" fmla="*/ 361950 w 530225"/>
              <a:gd name="connsiteY2" fmla="*/ 69850 h 1054100"/>
              <a:gd name="connsiteX3" fmla="*/ 276225 w 530225"/>
              <a:gd name="connsiteY3" fmla="*/ 44450 h 1054100"/>
              <a:gd name="connsiteX4" fmla="*/ 149225 w 530225"/>
              <a:gd name="connsiteY4" fmla="*/ 19050 h 1054100"/>
              <a:gd name="connsiteX5" fmla="*/ 34925 w 530225"/>
              <a:gd name="connsiteY5" fmla="*/ 0 h 1054100"/>
              <a:gd name="connsiteX6" fmla="*/ 9525 w 530225"/>
              <a:gd name="connsiteY6" fmla="*/ 0 h 1054100"/>
              <a:gd name="connsiteX7" fmla="*/ 0 w 530225"/>
              <a:gd name="connsiteY7" fmla="*/ 15875 h 1054100"/>
              <a:gd name="connsiteX8" fmla="*/ 9525 w 530225"/>
              <a:gd name="connsiteY8" fmla="*/ 38100 h 1054100"/>
              <a:gd name="connsiteX9" fmla="*/ 47625 w 530225"/>
              <a:gd name="connsiteY9" fmla="*/ 79375 h 1054100"/>
              <a:gd name="connsiteX10" fmla="*/ 95250 w 530225"/>
              <a:gd name="connsiteY10" fmla="*/ 127000 h 1054100"/>
              <a:gd name="connsiteX11" fmla="*/ 133350 w 530225"/>
              <a:gd name="connsiteY11" fmla="*/ 174625 h 1054100"/>
              <a:gd name="connsiteX12" fmla="*/ 161925 w 530225"/>
              <a:gd name="connsiteY12" fmla="*/ 215900 h 1054100"/>
              <a:gd name="connsiteX13" fmla="*/ 177800 w 530225"/>
              <a:gd name="connsiteY13" fmla="*/ 257175 h 1054100"/>
              <a:gd name="connsiteX14" fmla="*/ 196850 w 530225"/>
              <a:gd name="connsiteY14" fmla="*/ 349250 h 1054100"/>
              <a:gd name="connsiteX15" fmla="*/ 241300 w 530225"/>
              <a:gd name="connsiteY15" fmla="*/ 615950 h 1054100"/>
              <a:gd name="connsiteX16" fmla="*/ 279400 w 530225"/>
              <a:gd name="connsiteY16" fmla="*/ 835025 h 1054100"/>
              <a:gd name="connsiteX17" fmla="*/ 295275 w 530225"/>
              <a:gd name="connsiteY17" fmla="*/ 895350 h 1054100"/>
              <a:gd name="connsiteX18" fmla="*/ 320675 w 530225"/>
              <a:gd name="connsiteY18" fmla="*/ 968375 h 1054100"/>
              <a:gd name="connsiteX19" fmla="*/ 342900 w 530225"/>
              <a:gd name="connsiteY19" fmla="*/ 1009650 h 1054100"/>
              <a:gd name="connsiteX20" fmla="*/ 368300 w 530225"/>
              <a:gd name="connsiteY20" fmla="*/ 1038225 h 1054100"/>
              <a:gd name="connsiteX21" fmla="*/ 393700 w 530225"/>
              <a:gd name="connsiteY21" fmla="*/ 1050925 h 1054100"/>
              <a:gd name="connsiteX22" fmla="*/ 428625 w 530225"/>
              <a:gd name="connsiteY22" fmla="*/ 1054100 h 1054100"/>
              <a:gd name="connsiteX23" fmla="*/ 469900 w 530225"/>
              <a:gd name="connsiteY23" fmla="*/ 1044575 h 1054100"/>
              <a:gd name="connsiteX24" fmla="*/ 498475 w 530225"/>
              <a:gd name="connsiteY24" fmla="*/ 1028700 h 1054100"/>
              <a:gd name="connsiteX25" fmla="*/ 514350 w 530225"/>
              <a:gd name="connsiteY25" fmla="*/ 1006475 h 1054100"/>
              <a:gd name="connsiteX26" fmla="*/ 527050 w 530225"/>
              <a:gd name="connsiteY26" fmla="*/ 968375 h 1054100"/>
              <a:gd name="connsiteX27" fmla="*/ 530225 w 530225"/>
              <a:gd name="connsiteY27" fmla="*/ 930275 h 1054100"/>
              <a:gd name="connsiteX28" fmla="*/ 530225 w 530225"/>
              <a:gd name="connsiteY28" fmla="*/ 898525 h 1054100"/>
              <a:gd name="connsiteX29" fmla="*/ 492125 w 530225"/>
              <a:gd name="connsiteY29" fmla="*/ 666750 h 1054100"/>
              <a:gd name="connsiteX30" fmla="*/ 460375 w 530225"/>
              <a:gd name="connsiteY30" fmla="*/ 485775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0225" h="1054100">
                <a:moveTo>
                  <a:pt x="460375" y="485775"/>
                </a:moveTo>
                <a:lnTo>
                  <a:pt x="406400" y="193675"/>
                </a:lnTo>
                <a:lnTo>
                  <a:pt x="361950" y="69850"/>
                </a:lnTo>
                <a:lnTo>
                  <a:pt x="276225" y="44450"/>
                </a:lnTo>
                <a:lnTo>
                  <a:pt x="149225" y="19050"/>
                </a:lnTo>
                <a:lnTo>
                  <a:pt x="34925" y="0"/>
                </a:lnTo>
                <a:lnTo>
                  <a:pt x="9525" y="0"/>
                </a:lnTo>
                <a:lnTo>
                  <a:pt x="0" y="15875"/>
                </a:lnTo>
                <a:lnTo>
                  <a:pt x="9525" y="38100"/>
                </a:lnTo>
                <a:lnTo>
                  <a:pt x="47625" y="79375"/>
                </a:lnTo>
                <a:lnTo>
                  <a:pt x="95250" y="127000"/>
                </a:lnTo>
                <a:lnTo>
                  <a:pt x="133350" y="174625"/>
                </a:lnTo>
                <a:lnTo>
                  <a:pt x="161925" y="215900"/>
                </a:lnTo>
                <a:lnTo>
                  <a:pt x="177800" y="257175"/>
                </a:lnTo>
                <a:lnTo>
                  <a:pt x="196850" y="349250"/>
                </a:lnTo>
                <a:lnTo>
                  <a:pt x="241300" y="615950"/>
                </a:lnTo>
                <a:lnTo>
                  <a:pt x="279400" y="835025"/>
                </a:lnTo>
                <a:lnTo>
                  <a:pt x="295275" y="895350"/>
                </a:lnTo>
                <a:lnTo>
                  <a:pt x="320675" y="968375"/>
                </a:lnTo>
                <a:lnTo>
                  <a:pt x="342900" y="1009650"/>
                </a:lnTo>
                <a:lnTo>
                  <a:pt x="368300" y="1038225"/>
                </a:lnTo>
                <a:lnTo>
                  <a:pt x="393700" y="1050925"/>
                </a:lnTo>
                <a:lnTo>
                  <a:pt x="428625" y="1054100"/>
                </a:lnTo>
                <a:lnTo>
                  <a:pt x="469900" y="1044575"/>
                </a:lnTo>
                <a:lnTo>
                  <a:pt x="498475" y="1028700"/>
                </a:lnTo>
                <a:lnTo>
                  <a:pt x="514350" y="1006475"/>
                </a:lnTo>
                <a:lnTo>
                  <a:pt x="527050" y="968375"/>
                </a:lnTo>
                <a:lnTo>
                  <a:pt x="530225" y="930275"/>
                </a:lnTo>
                <a:lnTo>
                  <a:pt x="530225" y="898525"/>
                </a:lnTo>
                <a:lnTo>
                  <a:pt x="492125" y="666750"/>
                </a:lnTo>
                <a:lnTo>
                  <a:pt x="460375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FFAFEF5-5F44-4824-A9AE-B7A6673E5F7C}"/>
              </a:ext>
            </a:extLst>
          </p:cNvPr>
          <p:cNvSpPr/>
          <p:nvPr/>
        </p:nvSpPr>
        <p:spPr>
          <a:xfrm>
            <a:off x="4064000" y="3975101"/>
            <a:ext cx="508000" cy="2016125"/>
          </a:xfrm>
          <a:custGeom>
            <a:avLst/>
            <a:gdLst>
              <a:gd name="connsiteX0" fmla="*/ 463550 w 508000"/>
              <a:gd name="connsiteY0" fmla="*/ 768350 h 2016125"/>
              <a:gd name="connsiteX1" fmla="*/ 428625 w 508000"/>
              <a:gd name="connsiteY1" fmla="*/ 428625 h 2016125"/>
              <a:gd name="connsiteX2" fmla="*/ 419100 w 508000"/>
              <a:gd name="connsiteY2" fmla="*/ 320675 h 2016125"/>
              <a:gd name="connsiteX3" fmla="*/ 330200 w 508000"/>
              <a:gd name="connsiteY3" fmla="*/ 149225 h 2016125"/>
              <a:gd name="connsiteX4" fmla="*/ 222250 w 508000"/>
              <a:gd name="connsiteY4" fmla="*/ 79375 h 2016125"/>
              <a:gd name="connsiteX5" fmla="*/ 136525 w 508000"/>
              <a:gd name="connsiteY5" fmla="*/ 44450 h 2016125"/>
              <a:gd name="connsiteX6" fmla="*/ 66675 w 508000"/>
              <a:gd name="connsiteY6" fmla="*/ 15875 h 2016125"/>
              <a:gd name="connsiteX7" fmla="*/ 31750 w 508000"/>
              <a:gd name="connsiteY7" fmla="*/ 3175 h 2016125"/>
              <a:gd name="connsiteX8" fmla="*/ 6350 w 508000"/>
              <a:gd name="connsiteY8" fmla="*/ 0 h 2016125"/>
              <a:gd name="connsiteX9" fmla="*/ 0 w 508000"/>
              <a:gd name="connsiteY9" fmla="*/ 15875 h 2016125"/>
              <a:gd name="connsiteX10" fmla="*/ 9525 w 508000"/>
              <a:gd name="connsiteY10" fmla="*/ 44450 h 2016125"/>
              <a:gd name="connsiteX11" fmla="*/ 44450 w 508000"/>
              <a:gd name="connsiteY11" fmla="*/ 92075 h 2016125"/>
              <a:gd name="connsiteX12" fmla="*/ 88900 w 508000"/>
              <a:gd name="connsiteY12" fmla="*/ 152400 h 2016125"/>
              <a:gd name="connsiteX13" fmla="*/ 142875 w 508000"/>
              <a:gd name="connsiteY13" fmla="*/ 244475 h 2016125"/>
              <a:gd name="connsiteX14" fmla="*/ 190500 w 508000"/>
              <a:gd name="connsiteY14" fmla="*/ 368300 h 2016125"/>
              <a:gd name="connsiteX15" fmla="*/ 219075 w 508000"/>
              <a:gd name="connsiteY15" fmla="*/ 520700 h 2016125"/>
              <a:gd name="connsiteX16" fmla="*/ 238125 w 508000"/>
              <a:gd name="connsiteY16" fmla="*/ 822325 h 2016125"/>
              <a:gd name="connsiteX17" fmla="*/ 238125 w 508000"/>
              <a:gd name="connsiteY17" fmla="*/ 1266825 h 2016125"/>
              <a:gd name="connsiteX18" fmla="*/ 228600 w 508000"/>
              <a:gd name="connsiteY18" fmla="*/ 1482725 h 2016125"/>
              <a:gd name="connsiteX19" fmla="*/ 219075 w 508000"/>
              <a:gd name="connsiteY19" fmla="*/ 1555750 h 2016125"/>
              <a:gd name="connsiteX20" fmla="*/ 222250 w 508000"/>
              <a:gd name="connsiteY20" fmla="*/ 1603375 h 2016125"/>
              <a:gd name="connsiteX21" fmla="*/ 247650 w 508000"/>
              <a:gd name="connsiteY21" fmla="*/ 1717675 h 2016125"/>
              <a:gd name="connsiteX22" fmla="*/ 279400 w 508000"/>
              <a:gd name="connsiteY22" fmla="*/ 1816100 h 2016125"/>
              <a:gd name="connsiteX23" fmla="*/ 311150 w 508000"/>
              <a:gd name="connsiteY23" fmla="*/ 1905000 h 2016125"/>
              <a:gd name="connsiteX24" fmla="*/ 352425 w 508000"/>
              <a:gd name="connsiteY24" fmla="*/ 1971675 h 2016125"/>
              <a:gd name="connsiteX25" fmla="*/ 387350 w 508000"/>
              <a:gd name="connsiteY25" fmla="*/ 2003425 h 2016125"/>
              <a:gd name="connsiteX26" fmla="*/ 415925 w 508000"/>
              <a:gd name="connsiteY26" fmla="*/ 2016125 h 2016125"/>
              <a:gd name="connsiteX27" fmla="*/ 450850 w 508000"/>
              <a:gd name="connsiteY27" fmla="*/ 1997075 h 2016125"/>
              <a:gd name="connsiteX28" fmla="*/ 476250 w 508000"/>
              <a:gd name="connsiteY28" fmla="*/ 1955800 h 2016125"/>
              <a:gd name="connsiteX29" fmla="*/ 501650 w 508000"/>
              <a:gd name="connsiteY29" fmla="*/ 1876425 h 2016125"/>
              <a:gd name="connsiteX30" fmla="*/ 504825 w 508000"/>
              <a:gd name="connsiteY30" fmla="*/ 1809750 h 2016125"/>
              <a:gd name="connsiteX31" fmla="*/ 504825 w 508000"/>
              <a:gd name="connsiteY31" fmla="*/ 1577975 h 2016125"/>
              <a:gd name="connsiteX32" fmla="*/ 508000 w 508000"/>
              <a:gd name="connsiteY32" fmla="*/ 1308100 h 2016125"/>
              <a:gd name="connsiteX33" fmla="*/ 463550 w 508000"/>
              <a:gd name="connsiteY33" fmla="*/ 768350 h 20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8000" h="2016125">
                <a:moveTo>
                  <a:pt x="463550" y="768350"/>
                </a:moveTo>
                <a:lnTo>
                  <a:pt x="428625" y="428625"/>
                </a:lnTo>
                <a:lnTo>
                  <a:pt x="419100" y="320675"/>
                </a:lnTo>
                <a:lnTo>
                  <a:pt x="330200" y="149225"/>
                </a:lnTo>
                <a:lnTo>
                  <a:pt x="222250" y="79375"/>
                </a:lnTo>
                <a:lnTo>
                  <a:pt x="136525" y="44450"/>
                </a:lnTo>
                <a:lnTo>
                  <a:pt x="66675" y="15875"/>
                </a:lnTo>
                <a:lnTo>
                  <a:pt x="31750" y="3175"/>
                </a:lnTo>
                <a:lnTo>
                  <a:pt x="6350" y="0"/>
                </a:lnTo>
                <a:lnTo>
                  <a:pt x="0" y="15875"/>
                </a:lnTo>
                <a:lnTo>
                  <a:pt x="9525" y="44450"/>
                </a:lnTo>
                <a:lnTo>
                  <a:pt x="44450" y="92075"/>
                </a:lnTo>
                <a:lnTo>
                  <a:pt x="88900" y="152400"/>
                </a:lnTo>
                <a:lnTo>
                  <a:pt x="142875" y="244475"/>
                </a:lnTo>
                <a:lnTo>
                  <a:pt x="190500" y="368300"/>
                </a:lnTo>
                <a:lnTo>
                  <a:pt x="219075" y="520700"/>
                </a:lnTo>
                <a:lnTo>
                  <a:pt x="238125" y="822325"/>
                </a:lnTo>
                <a:lnTo>
                  <a:pt x="238125" y="1266825"/>
                </a:lnTo>
                <a:lnTo>
                  <a:pt x="228600" y="1482725"/>
                </a:lnTo>
                <a:lnTo>
                  <a:pt x="219075" y="1555750"/>
                </a:lnTo>
                <a:lnTo>
                  <a:pt x="222250" y="1603375"/>
                </a:lnTo>
                <a:lnTo>
                  <a:pt x="247650" y="1717675"/>
                </a:lnTo>
                <a:lnTo>
                  <a:pt x="279400" y="1816100"/>
                </a:lnTo>
                <a:lnTo>
                  <a:pt x="311150" y="1905000"/>
                </a:lnTo>
                <a:lnTo>
                  <a:pt x="352425" y="1971675"/>
                </a:lnTo>
                <a:lnTo>
                  <a:pt x="387350" y="2003425"/>
                </a:lnTo>
                <a:lnTo>
                  <a:pt x="415925" y="2016125"/>
                </a:lnTo>
                <a:lnTo>
                  <a:pt x="450850" y="1997075"/>
                </a:lnTo>
                <a:lnTo>
                  <a:pt x="476250" y="1955800"/>
                </a:lnTo>
                <a:lnTo>
                  <a:pt x="501650" y="1876425"/>
                </a:lnTo>
                <a:lnTo>
                  <a:pt x="504825" y="1809750"/>
                </a:lnTo>
                <a:lnTo>
                  <a:pt x="504825" y="1577975"/>
                </a:lnTo>
                <a:cubicBezTo>
                  <a:pt x="505883" y="1488017"/>
                  <a:pt x="506942" y="1398058"/>
                  <a:pt x="508000" y="1308100"/>
                </a:cubicBezTo>
                <a:lnTo>
                  <a:pt x="463550" y="768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43284E8F-86A7-4704-B344-AECFC9F867FE}"/>
              </a:ext>
            </a:extLst>
          </p:cNvPr>
          <p:cNvSpPr/>
          <p:nvPr/>
        </p:nvSpPr>
        <p:spPr>
          <a:xfrm>
            <a:off x="5095875" y="4491038"/>
            <a:ext cx="465138" cy="1060450"/>
          </a:xfrm>
          <a:custGeom>
            <a:avLst/>
            <a:gdLst>
              <a:gd name="connsiteX0" fmla="*/ 404813 w 464344"/>
              <a:gd name="connsiteY0" fmla="*/ 414337 h 1059656"/>
              <a:gd name="connsiteX1" fmla="*/ 376238 w 464344"/>
              <a:gd name="connsiteY1" fmla="*/ 283368 h 1059656"/>
              <a:gd name="connsiteX2" fmla="*/ 361950 w 464344"/>
              <a:gd name="connsiteY2" fmla="*/ 233362 h 1059656"/>
              <a:gd name="connsiteX3" fmla="*/ 316706 w 464344"/>
              <a:gd name="connsiteY3" fmla="*/ 97631 h 1059656"/>
              <a:gd name="connsiteX4" fmla="*/ 245269 w 464344"/>
              <a:gd name="connsiteY4" fmla="*/ 61912 h 1059656"/>
              <a:gd name="connsiteX5" fmla="*/ 154781 w 464344"/>
              <a:gd name="connsiteY5" fmla="*/ 30956 h 1059656"/>
              <a:gd name="connsiteX6" fmla="*/ 88106 w 464344"/>
              <a:gd name="connsiteY6" fmla="*/ 14287 h 1059656"/>
              <a:gd name="connsiteX7" fmla="*/ 45244 w 464344"/>
              <a:gd name="connsiteY7" fmla="*/ 0 h 1059656"/>
              <a:gd name="connsiteX8" fmla="*/ 19050 w 464344"/>
              <a:gd name="connsiteY8" fmla="*/ 0 h 1059656"/>
              <a:gd name="connsiteX9" fmla="*/ 0 w 464344"/>
              <a:gd name="connsiteY9" fmla="*/ 4762 h 1059656"/>
              <a:gd name="connsiteX10" fmla="*/ 0 w 464344"/>
              <a:gd name="connsiteY10" fmla="*/ 19050 h 1059656"/>
              <a:gd name="connsiteX11" fmla="*/ 21431 w 464344"/>
              <a:gd name="connsiteY11" fmla="*/ 59531 h 1059656"/>
              <a:gd name="connsiteX12" fmla="*/ 52388 w 464344"/>
              <a:gd name="connsiteY12" fmla="*/ 90487 h 1059656"/>
              <a:gd name="connsiteX13" fmla="*/ 95250 w 464344"/>
              <a:gd name="connsiteY13" fmla="*/ 140493 h 1059656"/>
              <a:gd name="connsiteX14" fmla="*/ 130969 w 464344"/>
              <a:gd name="connsiteY14" fmla="*/ 197643 h 1059656"/>
              <a:gd name="connsiteX15" fmla="*/ 152400 w 464344"/>
              <a:gd name="connsiteY15" fmla="*/ 259556 h 1059656"/>
              <a:gd name="connsiteX16" fmla="*/ 173831 w 464344"/>
              <a:gd name="connsiteY16" fmla="*/ 366712 h 1059656"/>
              <a:gd name="connsiteX17" fmla="*/ 202406 w 464344"/>
              <a:gd name="connsiteY17" fmla="*/ 588168 h 1059656"/>
              <a:gd name="connsiteX18" fmla="*/ 228600 w 464344"/>
              <a:gd name="connsiteY18" fmla="*/ 821531 h 1059656"/>
              <a:gd name="connsiteX19" fmla="*/ 235744 w 464344"/>
              <a:gd name="connsiteY19" fmla="*/ 885825 h 1059656"/>
              <a:gd name="connsiteX20" fmla="*/ 245269 w 464344"/>
              <a:gd name="connsiteY20" fmla="*/ 926306 h 1059656"/>
              <a:gd name="connsiteX21" fmla="*/ 266700 w 464344"/>
              <a:gd name="connsiteY21" fmla="*/ 976312 h 1059656"/>
              <a:gd name="connsiteX22" fmla="*/ 288131 w 464344"/>
              <a:gd name="connsiteY22" fmla="*/ 1016793 h 1059656"/>
              <a:gd name="connsiteX23" fmla="*/ 309563 w 464344"/>
              <a:gd name="connsiteY23" fmla="*/ 1040606 h 1059656"/>
              <a:gd name="connsiteX24" fmla="*/ 333375 w 464344"/>
              <a:gd name="connsiteY24" fmla="*/ 1054893 h 1059656"/>
              <a:gd name="connsiteX25" fmla="*/ 359569 w 464344"/>
              <a:gd name="connsiteY25" fmla="*/ 1059656 h 1059656"/>
              <a:gd name="connsiteX26" fmla="*/ 390525 w 464344"/>
              <a:gd name="connsiteY26" fmla="*/ 1057275 h 1059656"/>
              <a:gd name="connsiteX27" fmla="*/ 419100 w 464344"/>
              <a:gd name="connsiteY27" fmla="*/ 1040606 h 1059656"/>
              <a:gd name="connsiteX28" fmla="*/ 438150 w 464344"/>
              <a:gd name="connsiteY28" fmla="*/ 1014412 h 1059656"/>
              <a:gd name="connsiteX29" fmla="*/ 452438 w 464344"/>
              <a:gd name="connsiteY29" fmla="*/ 978693 h 1059656"/>
              <a:gd name="connsiteX30" fmla="*/ 464344 w 464344"/>
              <a:gd name="connsiteY30" fmla="*/ 919162 h 1059656"/>
              <a:gd name="connsiteX31" fmla="*/ 457200 w 464344"/>
              <a:gd name="connsiteY31" fmla="*/ 764381 h 1059656"/>
              <a:gd name="connsiteX32" fmla="*/ 423863 w 464344"/>
              <a:gd name="connsiteY32" fmla="*/ 509587 h 1059656"/>
              <a:gd name="connsiteX33" fmla="*/ 404813 w 464344"/>
              <a:gd name="connsiteY33" fmla="*/ 414337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4344" h="1059656">
                <a:moveTo>
                  <a:pt x="404813" y="414337"/>
                </a:moveTo>
                <a:lnTo>
                  <a:pt x="376238" y="283368"/>
                </a:lnTo>
                <a:lnTo>
                  <a:pt x="361950" y="233362"/>
                </a:lnTo>
                <a:lnTo>
                  <a:pt x="316706" y="97631"/>
                </a:lnTo>
                <a:lnTo>
                  <a:pt x="245269" y="61912"/>
                </a:lnTo>
                <a:lnTo>
                  <a:pt x="154781" y="30956"/>
                </a:lnTo>
                <a:lnTo>
                  <a:pt x="88106" y="14287"/>
                </a:lnTo>
                <a:lnTo>
                  <a:pt x="45244" y="0"/>
                </a:lnTo>
                <a:lnTo>
                  <a:pt x="19050" y="0"/>
                </a:lnTo>
                <a:lnTo>
                  <a:pt x="0" y="4762"/>
                </a:lnTo>
                <a:lnTo>
                  <a:pt x="0" y="19050"/>
                </a:lnTo>
                <a:lnTo>
                  <a:pt x="21431" y="59531"/>
                </a:lnTo>
                <a:lnTo>
                  <a:pt x="52388" y="90487"/>
                </a:lnTo>
                <a:lnTo>
                  <a:pt x="95250" y="140493"/>
                </a:lnTo>
                <a:lnTo>
                  <a:pt x="130969" y="197643"/>
                </a:lnTo>
                <a:lnTo>
                  <a:pt x="152400" y="259556"/>
                </a:lnTo>
                <a:lnTo>
                  <a:pt x="173831" y="366712"/>
                </a:lnTo>
                <a:lnTo>
                  <a:pt x="202406" y="588168"/>
                </a:lnTo>
                <a:lnTo>
                  <a:pt x="228600" y="821531"/>
                </a:lnTo>
                <a:lnTo>
                  <a:pt x="235744" y="885825"/>
                </a:lnTo>
                <a:lnTo>
                  <a:pt x="245269" y="926306"/>
                </a:lnTo>
                <a:lnTo>
                  <a:pt x="266700" y="976312"/>
                </a:lnTo>
                <a:lnTo>
                  <a:pt x="288131" y="1016793"/>
                </a:lnTo>
                <a:lnTo>
                  <a:pt x="309563" y="1040606"/>
                </a:lnTo>
                <a:lnTo>
                  <a:pt x="333375" y="1054893"/>
                </a:lnTo>
                <a:lnTo>
                  <a:pt x="359569" y="1059656"/>
                </a:lnTo>
                <a:lnTo>
                  <a:pt x="390525" y="1057275"/>
                </a:lnTo>
                <a:lnTo>
                  <a:pt x="419100" y="1040606"/>
                </a:lnTo>
                <a:lnTo>
                  <a:pt x="438150" y="1014412"/>
                </a:lnTo>
                <a:lnTo>
                  <a:pt x="452438" y="978693"/>
                </a:lnTo>
                <a:lnTo>
                  <a:pt x="464344" y="919162"/>
                </a:lnTo>
                <a:lnTo>
                  <a:pt x="457200" y="764381"/>
                </a:lnTo>
                <a:lnTo>
                  <a:pt x="423863" y="509587"/>
                </a:lnTo>
                <a:lnTo>
                  <a:pt x="404813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FB82A3E-9F5B-47E1-8191-3D2C17798216}"/>
              </a:ext>
            </a:extLst>
          </p:cNvPr>
          <p:cNvSpPr/>
          <p:nvPr/>
        </p:nvSpPr>
        <p:spPr>
          <a:xfrm>
            <a:off x="3994151" y="1868489"/>
            <a:ext cx="4003675" cy="579437"/>
          </a:xfrm>
          <a:custGeom>
            <a:avLst/>
            <a:gdLst>
              <a:gd name="connsiteX0" fmla="*/ 2457039 w 4002967"/>
              <a:gd name="connsiteY0" fmla="*/ 111833 h 578900"/>
              <a:gd name="connsiteX1" fmla="*/ 2239951 w 4002967"/>
              <a:gd name="connsiteY1" fmla="*/ 128279 h 578900"/>
              <a:gd name="connsiteX2" fmla="*/ 2134696 w 4002967"/>
              <a:gd name="connsiteY2" fmla="*/ 134857 h 578900"/>
              <a:gd name="connsiteX3" fmla="*/ 1927476 w 4002967"/>
              <a:gd name="connsiteY3" fmla="*/ 154592 h 578900"/>
              <a:gd name="connsiteX4" fmla="*/ 1795908 w 4002967"/>
              <a:gd name="connsiteY4" fmla="*/ 174328 h 578900"/>
              <a:gd name="connsiteX5" fmla="*/ 1276213 w 4002967"/>
              <a:gd name="connsiteY5" fmla="*/ 246690 h 578900"/>
              <a:gd name="connsiteX6" fmla="*/ 1029522 w 4002967"/>
              <a:gd name="connsiteY6" fmla="*/ 279582 h 578900"/>
              <a:gd name="connsiteX7" fmla="*/ 779542 w 4002967"/>
              <a:gd name="connsiteY7" fmla="*/ 309185 h 578900"/>
              <a:gd name="connsiteX8" fmla="*/ 592057 w 4002967"/>
              <a:gd name="connsiteY8" fmla="*/ 332210 h 578900"/>
              <a:gd name="connsiteX9" fmla="*/ 526273 w 4002967"/>
              <a:gd name="connsiteY9" fmla="*/ 335499 h 578900"/>
              <a:gd name="connsiteX10" fmla="*/ 470357 w 4002967"/>
              <a:gd name="connsiteY10" fmla="*/ 332210 h 578900"/>
              <a:gd name="connsiteX11" fmla="*/ 335499 w 4002967"/>
              <a:gd name="connsiteY11" fmla="*/ 302607 h 578900"/>
              <a:gd name="connsiteX12" fmla="*/ 207220 w 4002967"/>
              <a:gd name="connsiteY12" fmla="*/ 253269 h 578900"/>
              <a:gd name="connsiteX13" fmla="*/ 105255 w 4002967"/>
              <a:gd name="connsiteY13" fmla="*/ 203930 h 578900"/>
              <a:gd name="connsiteX14" fmla="*/ 52627 w 4002967"/>
              <a:gd name="connsiteY14" fmla="*/ 174328 h 578900"/>
              <a:gd name="connsiteX15" fmla="*/ 29603 w 4002967"/>
              <a:gd name="connsiteY15" fmla="*/ 164460 h 578900"/>
              <a:gd name="connsiteX16" fmla="*/ 6578 w 4002967"/>
              <a:gd name="connsiteY16" fmla="*/ 164460 h 578900"/>
              <a:gd name="connsiteX17" fmla="*/ 0 w 4002967"/>
              <a:gd name="connsiteY17" fmla="*/ 177617 h 578900"/>
              <a:gd name="connsiteX18" fmla="*/ 9868 w 4002967"/>
              <a:gd name="connsiteY18" fmla="*/ 207220 h 578900"/>
              <a:gd name="connsiteX19" fmla="*/ 59206 w 4002967"/>
              <a:gd name="connsiteY19" fmla="*/ 266425 h 578900"/>
              <a:gd name="connsiteX20" fmla="*/ 194063 w 4002967"/>
              <a:gd name="connsiteY20" fmla="*/ 394705 h 578900"/>
              <a:gd name="connsiteX21" fmla="*/ 325632 w 4002967"/>
              <a:gd name="connsiteY21" fmla="*/ 503248 h 578900"/>
              <a:gd name="connsiteX22" fmla="*/ 404573 w 4002967"/>
              <a:gd name="connsiteY22" fmla="*/ 542719 h 578900"/>
              <a:gd name="connsiteX23" fmla="*/ 457200 w 4002967"/>
              <a:gd name="connsiteY23" fmla="*/ 572322 h 578900"/>
              <a:gd name="connsiteX24" fmla="*/ 503249 w 4002967"/>
              <a:gd name="connsiteY24" fmla="*/ 578900 h 578900"/>
              <a:gd name="connsiteX25" fmla="*/ 575611 w 4002967"/>
              <a:gd name="connsiteY25" fmla="*/ 575611 h 578900"/>
              <a:gd name="connsiteX26" fmla="*/ 792699 w 4002967"/>
              <a:gd name="connsiteY26" fmla="*/ 526273 h 578900"/>
              <a:gd name="connsiteX27" fmla="*/ 967027 w 4002967"/>
              <a:gd name="connsiteY27" fmla="*/ 486802 h 578900"/>
              <a:gd name="connsiteX28" fmla="*/ 1167669 w 4002967"/>
              <a:gd name="connsiteY28" fmla="*/ 447332 h 578900"/>
              <a:gd name="connsiteX29" fmla="*/ 1667629 w 4002967"/>
              <a:gd name="connsiteY29" fmla="*/ 374969 h 578900"/>
              <a:gd name="connsiteX30" fmla="*/ 2016285 w 4002967"/>
              <a:gd name="connsiteY30" fmla="*/ 335499 h 578900"/>
              <a:gd name="connsiteX31" fmla="*/ 2259686 w 4002967"/>
              <a:gd name="connsiteY31" fmla="*/ 312474 h 578900"/>
              <a:gd name="connsiteX32" fmla="*/ 2588607 w 4002967"/>
              <a:gd name="connsiteY32" fmla="*/ 286161 h 578900"/>
              <a:gd name="connsiteX33" fmla="*/ 2848455 w 4002967"/>
              <a:gd name="connsiteY33" fmla="*/ 276293 h 578900"/>
              <a:gd name="connsiteX34" fmla="*/ 3022783 w 4002967"/>
              <a:gd name="connsiteY34" fmla="*/ 269715 h 578900"/>
              <a:gd name="connsiteX35" fmla="*/ 3190532 w 4002967"/>
              <a:gd name="connsiteY35" fmla="*/ 269715 h 578900"/>
              <a:gd name="connsiteX36" fmla="*/ 3351703 w 4002967"/>
              <a:gd name="connsiteY36" fmla="*/ 269715 h 578900"/>
              <a:gd name="connsiteX37" fmla="*/ 3516164 w 4002967"/>
              <a:gd name="connsiteY37" fmla="*/ 273004 h 578900"/>
              <a:gd name="connsiteX38" fmla="*/ 3723384 w 4002967"/>
              <a:gd name="connsiteY38" fmla="*/ 282871 h 578900"/>
              <a:gd name="connsiteX39" fmla="*/ 3858242 w 4002967"/>
              <a:gd name="connsiteY39" fmla="*/ 286161 h 578900"/>
              <a:gd name="connsiteX40" fmla="*/ 3907580 w 4002967"/>
              <a:gd name="connsiteY40" fmla="*/ 286161 h 578900"/>
              <a:gd name="connsiteX41" fmla="*/ 3937183 w 4002967"/>
              <a:gd name="connsiteY41" fmla="*/ 286161 h 578900"/>
              <a:gd name="connsiteX42" fmla="*/ 3963496 w 4002967"/>
              <a:gd name="connsiteY42" fmla="*/ 269715 h 578900"/>
              <a:gd name="connsiteX43" fmla="*/ 3993099 w 4002967"/>
              <a:gd name="connsiteY43" fmla="*/ 236823 h 578900"/>
              <a:gd name="connsiteX44" fmla="*/ 4002967 w 4002967"/>
              <a:gd name="connsiteY44" fmla="*/ 200641 h 578900"/>
              <a:gd name="connsiteX45" fmla="*/ 3996388 w 4002967"/>
              <a:gd name="connsiteY45" fmla="*/ 167749 h 578900"/>
              <a:gd name="connsiteX46" fmla="*/ 3973364 w 4002967"/>
              <a:gd name="connsiteY46" fmla="*/ 134857 h 578900"/>
              <a:gd name="connsiteX47" fmla="*/ 3920737 w 4002967"/>
              <a:gd name="connsiteY47" fmla="*/ 98676 h 578900"/>
              <a:gd name="connsiteX48" fmla="*/ 3845085 w 4002967"/>
              <a:gd name="connsiteY48" fmla="*/ 65784 h 578900"/>
              <a:gd name="connsiteX49" fmla="*/ 3762855 w 4002967"/>
              <a:gd name="connsiteY49" fmla="*/ 39470 h 578900"/>
              <a:gd name="connsiteX50" fmla="*/ 3677335 w 4002967"/>
              <a:gd name="connsiteY50" fmla="*/ 16446 h 578900"/>
              <a:gd name="connsiteX51" fmla="*/ 3572080 w 4002967"/>
              <a:gd name="connsiteY51" fmla="*/ 0 h 578900"/>
              <a:gd name="connsiteX52" fmla="*/ 3479983 w 4002967"/>
              <a:gd name="connsiteY52" fmla="*/ 0 h 578900"/>
              <a:gd name="connsiteX53" fmla="*/ 3414198 w 4002967"/>
              <a:gd name="connsiteY53" fmla="*/ 16446 h 578900"/>
              <a:gd name="connsiteX54" fmla="*/ 3203689 w 4002967"/>
              <a:gd name="connsiteY54" fmla="*/ 52627 h 578900"/>
              <a:gd name="connsiteX55" fmla="*/ 2986601 w 4002967"/>
              <a:gd name="connsiteY55" fmla="*/ 78941 h 578900"/>
              <a:gd name="connsiteX56" fmla="*/ 2713597 w 4002967"/>
              <a:gd name="connsiteY56" fmla="*/ 95387 h 578900"/>
              <a:gd name="connsiteX57" fmla="*/ 2457039 w 4002967"/>
              <a:gd name="connsiteY57" fmla="*/ 111833 h 5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002967" h="578900">
                <a:moveTo>
                  <a:pt x="2457039" y="111833"/>
                </a:moveTo>
                <a:lnTo>
                  <a:pt x="2239951" y="128279"/>
                </a:lnTo>
                <a:lnTo>
                  <a:pt x="2134696" y="134857"/>
                </a:lnTo>
                <a:lnTo>
                  <a:pt x="1927476" y="154592"/>
                </a:lnTo>
                <a:lnTo>
                  <a:pt x="1795908" y="174328"/>
                </a:lnTo>
                <a:lnTo>
                  <a:pt x="1276213" y="246690"/>
                </a:lnTo>
                <a:lnTo>
                  <a:pt x="1029522" y="279582"/>
                </a:lnTo>
                <a:lnTo>
                  <a:pt x="779542" y="309185"/>
                </a:lnTo>
                <a:lnTo>
                  <a:pt x="592057" y="332210"/>
                </a:lnTo>
                <a:lnTo>
                  <a:pt x="526273" y="335499"/>
                </a:lnTo>
                <a:lnTo>
                  <a:pt x="470357" y="332210"/>
                </a:lnTo>
                <a:lnTo>
                  <a:pt x="335499" y="302607"/>
                </a:lnTo>
                <a:lnTo>
                  <a:pt x="207220" y="253269"/>
                </a:lnTo>
                <a:lnTo>
                  <a:pt x="105255" y="203930"/>
                </a:lnTo>
                <a:lnTo>
                  <a:pt x="52627" y="174328"/>
                </a:lnTo>
                <a:lnTo>
                  <a:pt x="29603" y="164460"/>
                </a:lnTo>
                <a:lnTo>
                  <a:pt x="6578" y="164460"/>
                </a:lnTo>
                <a:lnTo>
                  <a:pt x="0" y="177617"/>
                </a:lnTo>
                <a:lnTo>
                  <a:pt x="9868" y="207220"/>
                </a:lnTo>
                <a:lnTo>
                  <a:pt x="59206" y="266425"/>
                </a:lnTo>
                <a:lnTo>
                  <a:pt x="194063" y="394705"/>
                </a:lnTo>
                <a:lnTo>
                  <a:pt x="325632" y="503248"/>
                </a:lnTo>
                <a:lnTo>
                  <a:pt x="404573" y="542719"/>
                </a:lnTo>
                <a:lnTo>
                  <a:pt x="457200" y="572322"/>
                </a:lnTo>
                <a:lnTo>
                  <a:pt x="503249" y="578900"/>
                </a:lnTo>
                <a:lnTo>
                  <a:pt x="575611" y="575611"/>
                </a:lnTo>
                <a:lnTo>
                  <a:pt x="792699" y="526273"/>
                </a:lnTo>
                <a:lnTo>
                  <a:pt x="967027" y="486802"/>
                </a:lnTo>
                <a:lnTo>
                  <a:pt x="1167669" y="447332"/>
                </a:lnTo>
                <a:lnTo>
                  <a:pt x="1667629" y="374969"/>
                </a:lnTo>
                <a:lnTo>
                  <a:pt x="2016285" y="335499"/>
                </a:lnTo>
                <a:lnTo>
                  <a:pt x="2259686" y="312474"/>
                </a:lnTo>
                <a:lnTo>
                  <a:pt x="2588607" y="286161"/>
                </a:lnTo>
                <a:lnTo>
                  <a:pt x="2848455" y="276293"/>
                </a:lnTo>
                <a:lnTo>
                  <a:pt x="3022783" y="269715"/>
                </a:lnTo>
                <a:lnTo>
                  <a:pt x="3190532" y="269715"/>
                </a:lnTo>
                <a:lnTo>
                  <a:pt x="3351703" y="269715"/>
                </a:lnTo>
                <a:lnTo>
                  <a:pt x="3516164" y="273004"/>
                </a:lnTo>
                <a:lnTo>
                  <a:pt x="3723384" y="282871"/>
                </a:lnTo>
                <a:lnTo>
                  <a:pt x="3858242" y="286161"/>
                </a:lnTo>
                <a:lnTo>
                  <a:pt x="3907580" y="286161"/>
                </a:lnTo>
                <a:lnTo>
                  <a:pt x="3937183" y="286161"/>
                </a:lnTo>
                <a:lnTo>
                  <a:pt x="3963496" y="269715"/>
                </a:lnTo>
                <a:lnTo>
                  <a:pt x="3993099" y="236823"/>
                </a:lnTo>
                <a:lnTo>
                  <a:pt x="4002967" y="200641"/>
                </a:lnTo>
                <a:lnTo>
                  <a:pt x="3996388" y="167749"/>
                </a:lnTo>
                <a:lnTo>
                  <a:pt x="3973364" y="134857"/>
                </a:lnTo>
                <a:lnTo>
                  <a:pt x="3920737" y="98676"/>
                </a:lnTo>
                <a:lnTo>
                  <a:pt x="3845085" y="65784"/>
                </a:lnTo>
                <a:lnTo>
                  <a:pt x="3762855" y="39470"/>
                </a:lnTo>
                <a:lnTo>
                  <a:pt x="3677335" y="16446"/>
                </a:lnTo>
                <a:lnTo>
                  <a:pt x="3572080" y="0"/>
                </a:lnTo>
                <a:lnTo>
                  <a:pt x="3479983" y="0"/>
                </a:lnTo>
                <a:lnTo>
                  <a:pt x="3414198" y="16446"/>
                </a:lnTo>
                <a:lnTo>
                  <a:pt x="3203689" y="52627"/>
                </a:lnTo>
                <a:lnTo>
                  <a:pt x="2986601" y="78941"/>
                </a:lnTo>
                <a:lnTo>
                  <a:pt x="2713597" y="95387"/>
                </a:lnTo>
                <a:lnTo>
                  <a:pt x="2457039" y="1118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B416F53D-DEDE-4860-AB67-19850F786A73}"/>
              </a:ext>
            </a:extLst>
          </p:cNvPr>
          <p:cNvSpPr/>
          <p:nvPr/>
        </p:nvSpPr>
        <p:spPr>
          <a:xfrm>
            <a:off x="4997451" y="2489200"/>
            <a:ext cx="2263775" cy="1009650"/>
          </a:xfrm>
          <a:custGeom>
            <a:avLst/>
            <a:gdLst>
              <a:gd name="connsiteX0" fmla="*/ 793750 w 2263775"/>
              <a:gd name="connsiteY0" fmla="*/ 161925 h 1009650"/>
              <a:gd name="connsiteX1" fmla="*/ 536575 w 2263775"/>
              <a:gd name="connsiteY1" fmla="*/ 190500 h 1009650"/>
              <a:gd name="connsiteX2" fmla="*/ 187325 w 2263775"/>
              <a:gd name="connsiteY2" fmla="*/ 231775 h 1009650"/>
              <a:gd name="connsiteX3" fmla="*/ 0 w 2263775"/>
              <a:gd name="connsiteY3" fmla="*/ 241300 h 1009650"/>
              <a:gd name="connsiteX4" fmla="*/ 161925 w 2263775"/>
              <a:gd name="connsiteY4" fmla="*/ 390525 h 1009650"/>
              <a:gd name="connsiteX5" fmla="*/ 333375 w 2263775"/>
              <a:gd name="connsiteY5" fmla="*/ 368300 h 1009650"/>
              <a:gd name="connsiteX6" fmla="*/ 641350 w 2263775"/>
              <a:gd name="connsiteY6" fmla="*/ 330200 h 1009650"/>
              <a:gd name="connsiteX7" fmla="*/ 981075 w 2263775"/>
              <a:gd name="connsiteY7" fmla="*/ 292100 h 1009650"/>
              <a:gd name="connsiteX8" fmla="*/ 1260475 w 2263775"/>
              <a:gd name="connsiteY8" fmla="*/ 257175 h 1009650"/>
              <a:gd name="connsiteX9" fmla="*/ 1495425 w 2263775"/>
              <a:gd name="connsiteY9" fmla="*/ 238125 h 1009650"/>
              <a:gd name="connsiteX10" fmla="*/ 1752600 w 2263775"/>
              <a:gd name="connsiteY10" fmla="*/ 225425 h 1009650"/>
              <a:gd name="connsiteX11" fmla="*/ 1812925 w 2263775"/>
              <a:gd name="connsiteY11" fmla="*/ 228600 h 1009650"/>
              <a:gd name="connsiteX12" fmla="*/ 1831975 w 2263775"/>
              <a:gd name="connsiteY12" fmla="*/ 238125 h 1009650"/>
              <a:gd name="connsiteX13" fmla="*/ 1854200 w 2263775"/>
              <a:gd name="connsiteY13" fmla="*/ 260350 h 1009650"/>
              <a:gd name="connsiteX14" fmla="*/ 1866900 w 2263775"/>
              <a:gd name="connsiteY14" fmla="*/ 282575 h 1009650"/>
              <a:gd name="connsiteX15" fmla="*/ 1873250 w 2263775"/>
              <a:gd name="connsiteY15" fmla="*/ 317500 h 1009650"/>
              <a:gd name="connsiteX16" fmla="*/ 1860550 w 2263775"/>
              <a:gd name="connsiteY16" fmla="*/ 428625 h 1009650"/>
              <a:gd name="connsiteX17" fmla="*/ 1781175 w 2263775"/>
              <a:gd name="connsiteY17" fmla="*/ 768350 h 1009650"/>
              <a:gd name="connsiteX18" fmla="*/ 1714500 w 2263775"/>
              <a:gd name="connsiteY18" fmla="*/ 917575 h 1009650"/>
              <a:gd name="connsiteX19" fmla="*/ 1743075 w 2263775"/>
              <a:gd name="connsiteY19" fmla="*/ 946150 h 1009650"/>
              <a:gd name="connsiteX20" fmla="*/ 1784350 w 2263775"/>
              <a:gd name="connsiteY20" fmla="*/ 981075 h 1009650"/>
              <a:gd name="connsiteX21" fmla="*/ 1831975 w 2263775"/>
              <a:gd name="connsiteY21" fmla="*/ 1006475 h 1009650"/>
              <a:gd name="connsiteX22" fmla="*/ 1876425 w 2263775"/>
              <a:gd name="connsiteY22" fmla="*/ 1009650 h 1009650"/>
              <a:gd name="connsiteX23" fmla="*/ 1914525 w 2263775"/>
              <a:gd name="connsiteY23" fmla="*/ 1000125 h 1009650"/>
              <a:gd name="connsiteX24" fmla="*/ 1939925 w 2263775"/>
              <a:gd name="connsiteY24" fmla="*/ 974725 h 1009650"/>
              <a:gd name="connsiteX25" fmla="*/ 1974850 w 2263775"/>
              <a:gd name="connsiteY25" fmla="*/ 914400 h 1009650"/>
              <a:gd name="connsiteX26" fmla="*/ 2035175 w 2263775"/>
              <a:gd name="connsiteY26" fmla="*/ 746125 h 1009650"/>
              <a:gd name="connsiteX27" fmla="*/ 2127250 w 2263775"/>
              <a:gd name="connsiteY27" fmla="*/ 514350 h 1009650"/>
              <a:gd name="connsiteX28" fmla="*/ 2168525 w 2263775"/>
              <a:gd name="connsiteY28" fmla="*/ 393700 h 1009650"/>
              <a:gd name="connsiteX29" fmla="*/ 2181225 w 2263775"/>
              <a:gd name="connsiteY29" fmla="*/ 365125 h 1009650"/>
              <a:gd name="connsiteX30" fmla="*/ 2203450 w 2263775"/>
              <a:gd name="connsiteY30" fmla="*/ 336550 h 1009650"/>
              <a:gd name="connsiteX31" fmla="*/ 2235200 w 2263775"/>
              <a:gd name="connsiteY31" fmla="*/ 307975 h 1009650"/>
              <a:gd name="connsiteX32" fmla="*/ 2257425 w 2263775"/>
              <a:gd name="connsiteY32" fmla="*/ 279400 h 1009650"/>
              <a:gd name="connsiteX33" fmla="*/ 2263775 w 2263775"/>
              <a:gd name="connsiteY33" fmla="*/ 254000 h 1009650"/>
              <a:gd name="connsiteX34" fmla="*/ 2260600 w 2263775"/>
              <a:gd name="connsiteY34" fmla="*/ 225425 h 1009650"/>
              <a:gd name="connsiteX35" fmla="*/ 2238375 w 2263775"/>
              <a:gd name="connsiteY35" fmla="*/ 184150 h 1009650"/>
              <a:gd name="connsiteX36" fmla="*/ 2143125 w 2263775"/>
              <a:gd name="connsiteY36" fmla="*/ 117475 h 1009650"/>
              <a:gd name="connsiteX37" fmla="*/ 2009775 w 2263775"/>
              <a:gd name="connsiteY37" fmla="*/ 50800 h 1009650"/>
              <a:gd name="connsiteX38" fmla="*/ 1911350 w 2263775"/>
              <a:gd name="connsiteY38" fmla="*/ 6350 h 1009650"/>
              <a:gd name="connsiteX39" fmla="*/ 1885950 w 2263775"/>
              <a:gd name="connsiteY39" fmla="*/ 0 h 1009650"/>
              <a:gd name="connsiteX40" fmla="*/ 1803400 w 2263775"/>
              <a:gd name="connsiteY40" fmla="*/ 38100 h 1009650"/>
              <a:gd name="connsiteX41" fmla="*/ 1752600 w 2263775"/>
              <a:gd name="connsiteY41" fmla="*/ 50800 h 1009650"/>
              <a:gd name="connsiteX42" fmla="*/ 1406525 w 2263775"/>
              <a:gd name="connsiteY42" fmla="*/ 88900 h 1009650"/>
              <a:gd name="connsiteX43" fmla="*/ 793750 w 2263775"/>
              <a:gd name="connsiteY43" fmla="*/ 161925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63775" h="1009650">
                <a:moveTo>
                  <a:pt x="793750" y="161925"/>
                </a:moveTo>
                <a:lnTo>
                  <a:pt x="536575" y="190500"/>
                </a:lnTo>
                <a:lnTo>
                  <a:pt x="187325" y="231775"/>
                </a:lnTo>
                <a:lnTo>
                  <a:pt x="0" y="241300"/>
                </a:lnTo>
                <a:lnTo>
                  <a:pt x="161925" y="390525"/>
                </a:lnTo>
                <a:lnTo>
                  <a:pt x="333375" y="368300"/>
                </a:lnTo>
                <a:lnTo>
                  <a:pt x="641350" y="330200"/>
                </a:lnTo>
                <a:lnTo>
                  <a:pt x="981075" y="292100"/>
                </a:lnTo>
                <a:lnTo>
                  <a:pt x="1260475" y="257175"/>
                </a:lnTo>
                <a:lnTo>
                  <a:pt x="1495425" y="238125"/>
                </a:lnTo>
                <a:lnTo>
                  <a:pt x="1752600" y="225425"/>
                </a:lnTo>
                <a:lnTo>
                  <a:pt x="1812925" y="228600"/>
                </a:lnTo>
                <a:lnTo>
                  <a:pt x="1831975" y="238125"/>
                </a:lnTo>
                <a:lnTo>
                  <a:pt x="1854200" y="260350"/>
                </a:lnTo>
                <a:lnTo>
                  <a:pt x="1866900" y="282575"/>
                </a:lnTo>
                <a:lnTo>
                  <a:pt x="1873250" y="317500"/>
                </a:lnTo>
                <a:lnTo>
                  <a:pt x="1860550" y="428625"/>
                </a:lnTo>
                <a:lnTo>
                  <a:pt x="1781175" y="768350"/>
                </a:lnTo>
                <a:lnTo>
                  <a:pt x="1714500" y="917575"/>
                </a:lnTo>
                <a:lnTo>
                  <a:pt x="1743075" y="946150"/>
                </a:lnTo>
                <a:lnTo>
                  <a:pt x="1784350" y="981075"/>
                </a:lnTo>
                <a:lnTo>
                  <a:pt x="1831975" y="1006475"/>
                </a:lnTo>
                <a:lnTo>
                  <a:pt x="1876425" y="1009650"/>
                </a:lnTo>
                <a:lnTo>
                  <a:pt x="1914525" y="1000125"/>
                </a:lnTo>
                <a:lnTo>
                  <a:pt x="1939925" y="974725"/>
                </a:lnTo>
                <a:lnTo>
                  <a:pt x="1974850" y="914400"/>
                </a:lnTo>
                <a:lnTo>
                  <a:pt x="2035175" y="746125"/>
                </a:lnTo>
                <a:lnTo>
                  <a:pt x="2127250" y="514350"/>
                </a:lnTo>
                <a:lnTo>
                  <a:pt x="2168525" y="393700"/>
                </a:lnTo>
                <a:lnTo>
                  <a:pt x="2181225" y="365125"/>
                </a:lnTo>
                <a:lnTo>
                  <a:pt x="2203450" y="336550"/>
                </a:lnTo>
                <a:lnTo>
                  <a:pt x="2235200" y="307975"/>
                </a:lnTo>
                <a:lnTo>
                  <a:pt x="2257425" y="279400"/>
                </a:lnTo>
                <a:lnTo>
                  <a:pt x="2263775" y="254000"/>
                </a:lnTo>
                <a:lnTo>
                  <a:pt x="2260600" y="225425"/>
                </a:lnTo>
                <a:lnTo>
                  <a:pt x="2238375" y="184150"/>
                </a:lnTo>
                <a:lnTo>
                  <a:pt x="2143125" y="117475"/>
                </a:lnTo>
                <a:lnTo>
                  <a:pt x="2009775" y="50800"/>
                </a:lnTo>
                <a:lnTo>
                  <a:pt x="1911350" y="6350"/>
                </a:lnTo>
                <a:lnTo>
                  <a:pt x="1885950" y="0"/>
                </a:lnTo>
                <a:lnTo>
                  <a:pt x="1803400" y="38100"/>
                </a:lnTo>
                <a:lnTo>
                  <a:pt x="1752600" y="50800"/>
                </a:lnTo>
                <a:lnTo>
                  <a:pt x="1406525" y="88900"/>
                </a:lnTo>
                <a:lnTo>
                  <a:pt x="793750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3F44526-0D92-4770-85BD-612636CB0F01}"/>
              </a:ext>
            </a:extLst>
          </p:cNvPr>
          <p:cNvSpPr/>
          <p:nvPr/>
        </p:nvSpPr>
        <p:spPr>
          <a:xfrm>
            <a:off x="5146675" y="3225800"/>
            <a:ext cx="1784350" cy="342900"/>
          </a:xfrm>
          <a:custGeom>
            <a:avLst/>
            <a:gdLst>
              <a:gd name="connsiteX0" fmla="*/ 600075 w 1784350"/>
              <a:gd name="connsiteY0" fmla="*/ 98425 h 342900"/>
              <a:gd name="connsiteX1" fmla="*/ 288925 w 1784350"/>
              <a:gd name="connsiteY1" fmla="*/ 139700 h 342900"/>
              <a:gd name="connsiteX2" fmla="*/ 161925 w 1784350"/>
              <a:gd name="connsiteY2" fmla="*/ 161925 h 342900"/>
              <a:gd name="connsiteX3" fmla="*/ 0 w 1784350"/>
              <a:gd name="connsiteY3" fmla="*/ 200025 h 342900"/>
              <a:gd name="connsiteX4" fmla="*/ 193675 w 1784350"/>
              <a:gd name="connsiteY4" fmla="*/ 342900 h 342900"/>
              <a:gd name="connsiteX5" fmla="*/ 406400 w 1784350"/>
              <a:gd name="connsiteY5" fmla="*/ 301625 h 342900"/>
              <a:gd name="connsiteX6" fmla="*/ 635000 w 1784350"/>
              <a:gd name="connsiteY6" fmla="*/ 263525 h 342900"/>
              <a:gd name="connsiteX7" fmla="*/ 841375 w 1784350"/>
              <a:gd name="connsiteY7" fmla="*/ 234950 h 342900"/>
              <a:gd name="connsiteX8" fmla="*/ 987425 w 1784350"/>
              <a:gd name="connsiteY8" fmla="*/ 215900 h 342900"/>
              <a:gd name="connsiteX9" fmla="*/ 1238250 w 1784350"/>
              <a:gd name="connsiteY9" fmla="*/ 203200 h 342900"/>
              <a:gd name="connsiteX10" fmla="*/ 1552575 w 1784350"/>
              <a:gd name="connsiteY10" fmla="*/ 180975 h 342900"/>
              <a:gd name="connsiteX11" fmla="*/ 1647825 w 1784350"/>
              <a:gd name="connsiteY11" fmla="*/ 184150 h 342900"/>
              <a:gd name="connsiteX12" fmla="*/ 1784350 w 1784350"/>
              <a:gd name="connsiteY12" fmla="*/ 101600 h 342900"/>
              <a:gd name="connsiteX13" fmla="*/ 1651000 w 1784350"/>
              <a:gd name="connsiteY13" fmla="*/ 9525 h 342900"/>
              <a:gd name="connsiteX14" fmla="*/ 1565275 w 1784350"/>
              <a:gd name="connsiteY14" fmla="*/ 0 h 342900"/>
              <a:gd name="connsiteX15" fmla="*/ 1403350 w 1784350"/>
              <a:gd name="connsiteY15" fmla="*/ 6350 h 342900"/>
              <a:gd name="connsiteX16" fmla="*/ 1127125 w 1784350"/>
              <a:gd name="connsiteY16" fmla="*/ 31750 h 342900"/>
              <a:gd name="connsiteX17" fmla="*/ 850900 w 1784350"/>
              <a:gd name="connsiteY17" fmla="*/ 66675 h 342900"/>
              <a:gd name="connsiteX18" fmla="*/ 600075 w 1784350"/>
              <a:gd name="connsiteY18" fmla="*/ 9842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4350" h="342900">
                <a:moveTo>
                  <a:pt x="600075" y="98425"/>
                </a:moveTo>
                <a:lnTo>
                  <a:pt x="288925" y="139700"/>
                </a:lnTo>
                <a:lnTo>
                  <a:pt x="161925" y="161925"/>
                </a:lnTo>
                <a:lnTo>
                  <a:pt x="0" y="200025"/>
                </a:lnTo>
                <a:lnTo>
                  <a:pt x="193675" y="342900"/>
                </a:lnTo>
                <a:lnTo>
                  <a:pt x="406400" y="301625"/>
                </a:lnTo>
                <a:lnTo>
                  <a:pt x="635000" y="263525"/>
                </a:lnTo>
                <a:lnTo>
                  <a:pt x="841375" y="234950"/>
                </a:lnTo>
                <a:lnTo>
                  <a:pt x="987425" y="215900"/>
                </a:lnTo>
                <a:lnTo>
                  <a:pt x="1238250" y="203200"/>
                </a:lnTo>
                <a:lnTo>
                  <a:pt x="1552575" y="180975"/>
                </a:lnTo>
                <a:lnTo>
                  <a:pt x="1647825" y="184150"/>
                </a:lnTo>
                <a:lnTo>
                  <a:pt x="1784350" y="101600"/>
                </a:lnTo>
                <a:lnTo>
                  <a:pt x="1651000" y="9525"/>
                </a:lnTo>
                <a:lnTo>
                  <a:pt x="1565275" y="0"/>
                </a:lnTo>
                <a:lnTo>
                  <a:pt x="1403350" y="6350"/>
                </a:lnTo>
                <a:lnTo>
                  <a:pt x="1127125" y="31750"/>
                </a:lnTo>
                <a:lnTo>
                  <a:pt x="850900" y="66675"/>
                </a:lnTo>
                <a:lnTo>
                  <a:pt x="600075" y="98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0302CB87-4ACA-4299-9EE2-CD809AAE4DA5}"/>
              </a:ext>
            </a:extLst>
          </p:cNvPr>
          <p:cNvSpPr/>
          <p:nvPr/>
        </p:nvSpPr>
        <p:spPr>
          <a:xfrm>
            <a:off x="4222751" y="3725863"/>
            <a:ext cx="4035425" cy="2419350"/>
          </a:xfrm>
          <a:custGeom>
            <a:avLst/>
            <a:gdLst>
              <a:gd name="connsiteX0" fmla="*/ 1148949 w 4034918"/>
              <a:gd name="connsiteY0" fmla="*/ 278739 h 2420271"/>
              <a:gd name="connsiteX1" fmla="*/ 785229 w 4034918"/>
              <a:gd name="connsiteY1" fmla="*/ 329728 h 2420271"/>
              <a:gd name="connsiteX2" fmla="*/ 489493 w 4034918"/>
              <a:gd name="connsiteY2" fmla="*/ 370519 h 2420271"/>
              <a:gd name="connsiteX3" fmla="*/ 285538 w 4034918"/>
              <a:gd name="connsiteY3" fmla="*/ 390915 h 2420271"/>
              <a:gd name="connsiteX4" fmla="*/ 152967 w 4034918"/>
              <a:gd name="connsiteY4" fmla="*/ 401112 h 2420271"/>
              <a:gd name="connsiteX5" fmla="*/ 0 w 4034918"/>
              <a:gd name="connsiteY5" fmla="*/ 435105 h 2420271"/>
              <a:gd name="connsiteX6" fmla="*/ 244747 w 4034918"/>
              <a:gd name="connsiteY6" fmla="*/ 601669 h 2420271"/>
              <a:gd name="connsiteX7" fmla="*/ 384116 w 4034918"/>
              <a:gd name="connsiteY7" fmla="*/ 574474 h 2420271"/>
              <a:gd name="connsiteX8" fmla="*/ 669654 w 4034918"/>
              <a:gd name="connsiteY8" fmla="*/ 520086 h 2420271"/>
              <a:gd name="connsiteX9" fmla="*/ 921199 w 4034918"/>
              <a:gd name="connsiteY9" fmla="*/ 472497 h 2420271"/>
              <a:gd name="connsiteX10" fmla="*/ 1216934 w 4034918"/>
              <a:gd name="connsiteY10" fmla="*/ 424907 h 2420271"/>
              <a:gd name="connsiteX11" fmla="*/ 1461681 w 4034918"/>
              <a:gd name="connsiteY11" fmla="*/ 394314 h 2420271"/>
              <a:gd name="connsiteX12" fmla="*/ 1706427 w 4034918"/>
              <a:gd name="connsiteY12" fmla="*/ 360321 h 2420271"/>
              <a:gd name="connsiteX13" fmla="*/ 2083745 w 4034918"/>
              <a:gd name="connsiteY13" fmla="*/ 322929 h 2420271"/>
              <a:gd name="connsiteX14" fmla="*/ 2444066 w 4034918"/>
              <a:gd name="connsiteY14" fmla="*/ 288937 h 2420271"/>
              <a:gd name="connsiteX15" fmla="*/ 2709208 w 4034918"/>
              <a:gd name="connsiteY15" fmla="*/ 261743 h 2420271"/>
              <a:gd name="connsiteX16" fmla="*/ 2950555 w 4034918"/>
              <a:gd name="connsiteY16" fmla="*/ 244747 h 2420271"/>
              <a:gd name="connsiteX17" fmla="*/ 3198701 w 4034918"/>
              <a:gd name="connsiteY17" fmla="*/ 227750 h 2420271"/>
              <a:gd name="connsiteX18" fmla="*/ 3385660 w 4034918"/>
              <a:gd name="connsiteY18" fmla="*/ 220952 h 2420271"/>
              <a:gd name="connsiteX19" fmla="*/ 3531828 w 4034918"/>
              <a:gd name="connsiteY19" fmla="*/ 220952 h 2420271"/>
              <a:gd name="connsiteX20" fmla="*/ 3610011 w 4034918"/>
              <a:gd name="connsiteY20" fmla="*/ 217553 h 2420271"/>
              <a:gd name="connsiteX21" fmla="*/ 3637205 w 4034918"/>
              <a:gd name="connsiteY21" fmla="*/ 231150 h 2420271"/>
              <a:gd name="connsiteX22" fmla="*/ 3661000 w 4034918"/>
              <a:gd name="connsiteY22" fmla="*/ 254944 h 2420271"/>
              <a:gd name="connsiteX23" fmla="*/ 3671197 w 4034918"/>
              <a:gd name="connsiteY23" fmla="*/ 271941 h 2420271"/>
              <a:gd name="connsiteX24" fmla="*/ 3674597 w 4034918"/>
              <a:gd name="connsiteY24" fmla="*/ 333127 h 2420271"/>
              <a:gd name="connsiteX25" fmla="*/ 3664399 w 4034918"/>
              <a:gd name="connsiteY25" fmla="*/ 594870 h 2420271"/>
              <a:gd name="connsiteX26" fmla="*/ 3640604 w 4034918"/>
              <a:gd name="connsiteY26" fmla="*/ 887206 h 2420271"/>
              <a:gd name="connsiteX27" fmla="*/ 3610011 w 4034918"/>
              <a:gd name="connsiteY27" fmla="*/ 1121755 h 2420271"/>
              <a:gd name="connsiteX28" fmla="*/ 3572619 w 4034918"/>
              <a:gd name="connsiteY28" fmla="*/ 1339307 h 2420271"/>
              <a:gd name="connsiteX29" fmla="*/ 3521630 w 4034918"/>
              <a:gd name="connsiteY29" fmla="*/ 1556860 h 2420271"/>
              <a:gd name="connsiteX30" fmla="*/ 3450246 w 4034918"/>
              <a:gd name="connsiteY30" fmla="*/ 1754016 h 2420271"/>
              <a:gd name="connsiteX31" fmla="*/ 3402656 w 4034918"/>
              <a:gd name="connsiteY31" fmla="*/ 1855994 h 2420271"/>
              <a:gd name="connsiteX32" fmla="*/ 3334671 w 4034918"/>
              <a:gd name="connsiteY32" fmla="*/ 1944375 h 2420271"/>
              <a:gd name="connsiteX33" fmla="*/ 3222496 w 4034918"/>
              <a:gd name="connsiteY33" fmla="*/ 2396476 h 2420271"/>
              <a:gd name="connsiteX34" fmla="*/ 3256488 w 4034918"/>
              <a:gd name="connsiteY34" fmla="*/ 2416872 h 2420271"/>
              <a:gd name="connsiteX35" fmla="*/ 3297279 w 4034918"/>
              <a:gd name="connsiteY35" fmla="*/ 2420271 h 2420271"/>
              <a:gd name="connsiteX36" fmla="*/ 3341470 w 4034918"/>
              <a:gd name="connsiteY36" fmla="*/ 2396476 h 2420271"/>
              <a:gd name="connsiteX37" fmla="*/ 3433249 w 4034918"/>
              <a:gd name="connsiteY37" fmla="*/ 2321692 h 2420271"/>
              <a:gd name="connsiteX38" fmla="*/ 3511432 w 4034918"/>
              <a:gd name="connsiteY38" fmla="*/ 2233312 h 2420271"/>
              <a:gd name="connsiteX39" fmla="*/ 3572619 w 4034918"/>
              <a:gd name="connsiteY39" fmla="*/ 2127935 h 2420271"/>
              <a:gd name="connsiteX40" fmla="*/ 3644003 w 4034918"/>
              <a:gd name="connsiteY40" fmla="*/ 1974968 h 2420271"/>
              <a:gd name="connsiteX41" fmla="*/ 3698391 w 4034918"/>
              <a:gd name="connsiteY41" fmla="*/ 1825401 h 2420271"/>
              <a:gd name="connsiteX42" fmla="*/ 3769776 w 4034918"/>
              <a:gd name="connsiteY42" fmla="*/ 1567057 h 2420271"/>
              <a:gd name="connsiteX43" fmla="*/ 3830962 w 4034918"/>
              <a:gd name="connsiteY43" fmla="*/ 1312113 h 2420271"/>
              <a:gd name="connsiteX44" fmla="*/ 3881951 w 4034918"/>
              <a:gd name="connsiteY44" fmla="*/ 1029975 h 2420271"/>
              <a:gd name="connsiteX45" fmla="*/ 3932940 w 4034918"/>
              <a:gd name="connsiteY45" fmla="*/ 727441 h 2420271"/>
              <a:gd name="connsiteX46" fmla="*/ 3970332 w 4034918"/>
              <a:gd name="connsiteY46" fmla="*/ 452101 h 2420271"/>
              <a:gd name="connsiteX47" fmla="*/ 3977131 w 4034918"/>
              <a:gd name="connsiteY47" fmla="*/ 407911 h 2420271"/>
              <a:gd name="connsiteX48" fmla="*/ 3987328 w 4034918"/>
              <a:gd name="connsiteY48" fmla="*/ 373918 h 2420271"/>
              <a:gd name="connsiteX49" fmla="*/ 4017922 w 4034918"/>
              <a:gd name="connsiteY49" fmla="*/ 336527 h 2420271"/>
              <a:gd name="connsiteX50" fmla="*/ 4031519 w 4034918"/>
              <a:gd name="connsiteY50" fmla="*/ 312732 h 2420271"/>
              <a:gd name="connsiteX51" fmla="*/ 4034918 w 4034918"/>
              <a:gd name="connsiteY51" fmla="*/ 282138 h 2420271"/>
              <a:gd name="connsiteX52" fmla="*/ 4021321 w 4034918"/>
              <a:gd name="connsiteY52" fmla="*/ 241347 h 2420271"/>
              <a:gd name="connsiteX53" fmla="*/ 3994127 w 4034918"/>
              <a:gd name="connsiteY53" fmla="*/ 203956 h 2420271"/>
              <a:gd name="connsiteX54" fmla="*/ 3936339 w 4034918"/>
              <a:gd name="connsiteY54" fmla="*/ 156366 h 2420271"/>
              <a:gd name="connsiteX55" fmla="*/ 3878552 w 4034918"/>
              <a:gd name="connsiteY55" fmla="*/ 112176 h 2420271"/>
              <a:gd name="connsiteX56" fmla="*/ 3790171 w 4034918"/>
              <a:gd name="connsiteY56" fmla="*/ 71385 h 2420271"/>
              <a:gd name="connsiteX57" fmla="*/ 3718787 w 4034918"/>
              <a:gd name="connsiteY57" fmla="*/ 37392 h 2420271"/>
              <a:gd name="connsiteX58" fmla="*/ 3633806 w 4034918"/>
              <a:gd name="connsiteY58" fmla="*/ 6799 h 2420271"/>
              <a:gd name="connsiteX59" fmla="*/ 3603212 w 4034918"/>
              <a:gd name="connsiteY59" fmla="*/ 0 h 2420271"/>
              <a:gd name="connsiteX60" fmla="*/ 3576018 w 4034918"/>
              <a:gd name="connsiteY60" fmla="*/ 10198 h 2420271"/>
              <a:gd name="connsiteX61" fmla="*/ 3494436 w 4034918"/>
              <a:gd name="connsiteY61" fmla="*/ 44190 h 2420271"/>
              <a:gd name="connsiteX62" fmla="*/ 3365264 w 4034918"/>
              <a:gd name="connsiteY62" fmla="*/ 47590 h 2420271"/>
              <a:gd name="connsiteX63" fmla="*/ 3140913 w 4034918"/>
              <a:gd name="connsiteY63" fmla="*/ 61187 h 2420271"/>
              <a:gd name="connsiteX64" fmla="*/ 2773794 w 4034918"/>
              <a:gd name="connsiteY64" fmla="*/ 88381 h 2420271"/>
              <a:gd name="connsiteX65" fmla="*/ 2372681 w 4034918"/>
              <a:gd name="connsiteY65" fmla="*/ 132571 h 2420271"/>
              <a:gd name="connsiteX66" fmla="*/ 1940976 w 4034918"/>
              <a:gd name="connsiteY66" fmla="*/ 183560 h 2420271"/>
              <a:gd name="connsiteX67" fmla="*/ 1522867 w 4034918"/>
              <a:gd name="connsiteY67" fmla="*/ 234549 h 2420271"/>
              <a:gd name="connsiteX68" fmla="*/ 1203337 w 4034918"/>
              <a:gd name="connsiteY68" fmla="*/ 271941 h 2420271"/>
              <a:gd name="connsiteX69" fmla="*/ 1148949 w 4034918"/>
              <a:gd name="connsiteY69" fmla="*/ 278739 h 24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34918" h="2420271">
                <a:moveTo>
                  <a:pt x="1148949" y="278739"/>
                </a:moveTo>
                <a:lnTo>
                  <a:pt x="785229" y="329728"/>
                </a:lnTo>
                <a:lnTo>
                  <a:pt x="489493" y="370519"/>
                </a:lnTo>
                <a:lnTo>
                  <a:pt x="285538" y="390915"/>
                </a:lnTo>
                <a:lnTo>
                  <a:pt x="152967" y="401112"/>
                </a:lnTo>
                <a:lnTo>
                  <a:pt x="0" y="435105"/>
                </a:lnTo>
                <a:lnTo>
                  <a:pt x="244747" y="601669"/>
                </a:lnTo>
                <a:lnTo>
                  <a:pt x="384116" y="574474"/>
                </a:lnTo>
                <a:lnTo>
                  <a:pt x="669654" y="520086"/>
                </a:lnTo>
                <a:lnTo>
                  <a:pt x="921199" y="472497"/>
                </a:lnTo>
                <a:lnTo>
                  <a:pt x="1216934" y="424907"/>
                </a:lnTo>
                <a:lnTo>
                  <a:pt x="1461681" y="394314"/>
                </a:lnTo>
                <a:lnTo>
                  <a:pt x="1706427" y="360321"/>
                </a:lnTo>
                <a:lnTo>
                  <a:pt x="2083745" y="322929"/>
                </a:lnTo>
                <a:lnTo>
                  <a:pt x="2444066" y="288937"/>
                </a:lnTo>
                <a:lnTo>
                  <a:pt x="2709208" y="261743"/>
                </a:lnTo>
                <a:lnTo>
                  <a:pt x="2950555" y="244747"/>
                </a:lnTo>
                <a:lnTo>
                  <a:pt x="3198701" y="227750"/>
                </a:lnTo>
                <a:lnTo>
                  <a:pt x="3385660" y="220952"/>
                </a:lnTo>
                <a:lnTo>
                  <a:pt x="3531828" y="220952"/>
                </a:lnTo>
                <a:lnTo>
                  <a:pt x="3610011" y="217553"/>
                </a:lnTo>
                <a:lnTo>
                  <a:pt x="3637205" y="231150"/>
                </a:lnTo>
                <a:lnTo>
                  <a:pt x="3661000" y="254944"/>
                </a:lnTo>
                <a:lnTo>
                  <a:pt x="3671197" y="271941"/>
                </a:lnTo>
                <a:lnTo>
                  <a:pt x="3674597" y="333127"/>
                </a:lnTo>
                <a:lnTo>
                  <a:pt x="3664399" y="594870"/>
                </a:lnTo>
                <a:lnTo>
                  <a:pt x="3640604" y="887206"/>
                </a:lnTo>
                <a:lnTo>
                  <a:pt x="3610011" y="1121755"/>
                </a:lnTo>
                <a:lnTo>
                  <a:pt x="3572619" y="1339307"/>
                </a:lnTo>
                <a:lnTo>
                  <a:pt x="3521630" y="1556860"/>
                </a:lnTo>
                <a:lnTo>
                  <a:pt x="3450246" y="1754016"/>
                </a:lnTo>
                <a:lnTo>
                  <a:pt x="3402656" y="1855994"/>
                </a:lnTo>
                <a:lnTo>
                  <a:pt x="3334671" y="1944375"/>
                </a:lnTo>
                <a:lnTo>
                  <a:pt x="3222496" y="2396476"/>
                </a:lnTo>
                <a:lnTo>
                  <a:pt x="3256488" y="2416872"/>
                </a:lnTo>
                <a:lnTo>
                  <a:pt x="3297279" y="2420271"/>
                </a:lnTo>
                <a:lnTo>
                  <a:pt x="3341470" y="2396476"/>
                </a:lnTo>
                <a:lnTo>
                  <a:pt x="3433249" y="2321692"/>
                </a:lnTo>
                <a:lnTo>
                  <a:pt x="3511432" y="2233312"/>
                </a:lnTo>
                <a:lnTo>
                  <a:pt x="3572619" y="2127935"/>
                </a:lnTo>
                <a:lnTo>
                  <a:pt x="3644003" y="1974968"/>
                </a:lnTo>
                <a:lnTo>
                  <a:pt x="3698391" y="1825401"/>
                </a:lnTo>
                <a:lnTo>
                  <a:pt x="3769776" y="1567057"/>
                </a:lnTo>
                <a:lnTo>
                  <a:pt x="3830962" y="1312113"/>
                </a:lnTo>
                <a:lnTo>
                  <a:pt x="3881951" y="1029975"/>
                </a:lnTo>
                <a:lnTo>
                  <a:pt x="3932940" y="727441"/>
                </a:lnTo>
                <a:lnTo>
                  <a:pt x="3970332" y="452101"/>
                </a:lnTo>
                <a:lnTo>
                  <a:pt x="3977131" y="407911"/>
                </a:lnTo>
                <a:lnTo>
                  <a:pt x="3987328" y="373918"/>
                </a:lnTo>
                <a:lnTo>
                  <a:pt x="4017922" y="336527"/>
                </a:lnTo>
                <a:lnTo>
                  <a:pt x="4031519" y="312732"/>
                </a:lnTo>
                <a:lnTo>
                  <a:pt x="4034918" y="282138"/>
                </a:lnTo>
                <a:lnTo>
                  <a:pt x="4021321" y="241347"/>
                </a:lnTo>
                <a:lnTo>
                  <a:pt x="3994127" y="203956"/>
                </a:lnTo>
                <a:lnTo>
                  <a:pt x="3936339" y="156366"/>
                </a:lnTo>
                <a:lnTo>
                  <a:pt x="3878552" y="112176"/>
                </a:lnTo>
                <a:lnTo>
                  <a:pt x="3790171" y="71385"/>
                </a:lnTo>
                <a:lnTo>
                  <a:pt x="3718787" y="37392"/>
                </a:lnTo>
                <a:lnTo>
                  <a:pt x="3633806" y="6799"/>
                </a:lnTo>
                <a:lnTo>
                  <a:pt x="3603212" y="0"/>
                </a:lnTo>
                <a:lnTo>
                  <a:pt x="3576018" y="10198"/>
                </a:lnTo>
                <a:lnTo>
                  <a:pt x="3494436" y="44190"/>
                </a:lnTo>
                <a:lnTo>
                  <a:pt x="3365264" y="47590"/>
                </a:lnTo>
                <a:lnTo>
                  <a:pt x="3140913" y="61187"/>
                </a:lnTo>
                <a:lnTo>
                  <a:pt x="2773794" y="88381"/>
                </a:lnTo>
                <a:lnTo>
                  <a:pt x="2372681" y="132571"/>
                </a:lnTo>
                <a:lnTo>
                  <a:pt x="1940976" y="183560"/>
                </a:lnTo>
                <a:lnTo>
                  <a:pt x="1522867" y="234549"/>
                </a:lnTo>
                <a:lnTo>
                  <a:pt x="1203337" y="271941"/>
                </a:lnTo>
                <a:lnTo>
                  <a:pt x="1148949" y="27873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D1E9D520-ADFE-4D07-A409-EA4A2DD603A3}"/>
              </a:ext>
            </a:extLst>
          </p:cNvPr>
          <p:cNvSpPr/>
          <p:nvPr/>
        </p:nvSpPr>
        <p:spPr>
          <a:xfrm>
            <a:off x="6878639" y="5491164"/>
            <a:ext cx="720725" cy="644525"/>
          </a:xfrm>
          <a:custGeom>
            <a:avLst/>
            <a:gdLst>
              <a:gd name="connsiteX0" fmla="*/ 264319 w 719138"/>
              <a:gd name="connsiteY0" fmla="*/ 109537 h 645318"/>
              <a:gd name="connsiteX1" fmla="*/ 366713 w 719138"/>
              <a:gd name="connsiteY1" fmla="*/ 147637 h 645318"/>
              <a:gd name="connsiteX2" fmla="*/ 426244 w 719138"/>
              <a:gd name="connsiteY2" fmla="*/ 164306 h 645318"/>
              <a:gd name="connsiteX3" fmla="*/ 490538 w 719138"/>
              <a:gd name="connsiteY3" fmla="*/ 178593 h 645318"/>
              <a:gd name="connsiteX4" fmla="*/ 559594 w 719138"/>
              <a:gd name="connsiteY4" fmla="*/ 190500 h 645318"/>
              <a:gd name="connsiteX5" fmla="*/ 595313 w 719138"/>
              <a:gd name="connsiteY5" fmla="*/ 195262 h 645318"/>
              <a:gd name="connsiteX6" fmla="*/ 631032 w 719138"/>
              <a:gd name="connsiteY6" fmla="*/ 192881 h 645318"/>
              <a:gd name="connsiteX7" fmla="*/ 657225 w 719138"/>
              <a:gd name="connsiteY7" fmla="*/ 190500 h 645318"/>
              <a:gd name="connsiteX8" fmla="*/ 673894 w 719138"/>
              <a:gd name="connsiteY8" fmla="*/ 183356 h 645318"/>
              <a:gd name="connsiteX9" fmla="*/ 719138 w 719138"/>
              <a:gd name="connsiteY9" fmla="*/ 135731 h 645318"/>
              <a:gd name="connsiteX10" fmla="*/ 592932 w 719138"/>
              <a:gd name="connsiteY10" fmla="*/ 645318 h 645318"/>
              <a:gd name="connsiteX11" fmla="*/ 552450 w 719138"/>
              <a:gd name="connsiteY11" fmla="*/ 623887 h 645318"/>
              <a:gd name="connsiteX12" fmla="*/ 538163 w 719138"/>
              <a:gd name="connsiteY12" fmla="*/ 600075 h 645318"/>
              <a:gd name="connsiteX13" fmla="*/ 511969 w 719138"/>
              <a:gd name="connsiteY13" fmla="*/ 538162 h 645318"/>
              <a:gd name="connsiteX14" fmla="*/ 469107 w 719138"/>
              <a:gd name="connsiteY14" fmla="*/ 454818 h 645318"/>
              <a:gd name="connsiteX15" fmla="*/ 407194 w 719138"/>
              <a:gd name="connsiteY15" fmla="*/ 364331 h 645318"/>
              <a:gd name="connsiteX16" fmla="*/ 352425 w 719138"/>
              <a:gd name="connsiteY16" fmla="*/ 311943 h 645318"/>
              <a:gd name="connsiteX17" fmla="*/ 238125 w 719138"/>
              <a:gd name="connsiteY17" fmla="*/ 216693 h 645318"/>
              <a:gd name="connsiteX18" fmla="*/ 123825 w 719138"/>
              <a:gd name="connsiteY18" fmla="*/ 128587 h 645318"/>
              <a:gd name="connsiteX19" fmla="*/ 28575 w 719138"/>
              <a:gd name="connsiteY19" fmla="*/ 69056 h 645318"/>
              <a:gd name="connsiteX20" fmla="*/ 14288 w 719138"/>
              <a:gd name="connsiteY20" fmla="*/ 54768 h 645318"/>
              <a:gd name="connsiteX21" fmla="*/ 2382 w 719138"/>
              <a:gd name="connsiteY21" fmla="*/ 33337 h 645318"/>
              <a:gd name="connsiteX22" fmla="*/ 0 w 719138"/>
              <a:gd name="connsiteY22" fmla="*/ 16668 h 645318"/>
              <a:gd name="connsiteX23" fmla="*/ 9525 w 719138"/>
              <a:gd name="connsiteY23" fmla="*/ 0 h 645318"/>
              <a:gd name="connsiteX24" fmla="*/ 35719 w 719138"/>
              <a:gd name="connsiteY24" fmla="*/ 0 h 645318"/>
              <a:gd name="connsiteX25" fmla="*/ 78582 w 719138"/>
              <a:gd name="connsiteY25" fmla="*/ 21431 h 645318"/>
              <a:gd name="connsiteX26" fmla="*/ 157163 w 719138"/>
              <a:gd name="connsiteY26" fmla="*/ 57150 h 645318"/>
              <a:gd name="connsiteX27" fmla="*/ 264319 w 719138"/>
              <a:gd name="connsiteY27" fmla="*/ 109537 h 64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9138" h="645318">
                <a:moveTo>
                  <a:pt x="264319" y="109537"/>
                </a:moveTo>
                <a:lnTo>
                  <a:pt x="366713" y="147637"/>
                </a:lnTo>
                <a:lnTo>
                  <a:pt x="426244" y="164306"/>
                </a:lnTo>
                <a:lnTo>
                  <a:pt x="490538" y="178593"/>
                </a:lnTo>
                <a:lnTo>
                  <a:pt x="559594" y="190500"/>
                </a:lnTo>
                <a:lnTo>
                  <a:pt x="595313" y="195262"/>
                </a:lnTo>
                <a:lnTo>
                  <a:pt x="631032" y="192881"/>
                </a:lnTo>
                <a:lnTo>
                  <a:pt x="657225" y="190500"/>
                </a:lnTo>
                <a:lnTo>
                  <a:pt x="673894" y="183356"/>
                </a:lnTo>
                <a:lnTo>
                  <a:pt x="719138" y="135731"/>
                </a:lnTo>
                <a:lnTo>
                  <a:pt x="592932" y="645318"/>
                </a:lnTo>
                <a:lnTo>
                  <a:pt x="552450" y="623887"/>
                </a:lnTo>
                <a:lnTo>
                  <a:pt x="538163" y="600075"/>
                </a:lnTo>
                <a:lnTo>
                  <a:pt x="511969" y="538162"/>
                </a:lnTo>
                <a:lnTo>
                  <a:pt x="469107" y="454818"/>
                </a:lnTo>
                <a:lnTo>
                  <a:pt x="407194" y="364331"/>
                </a:lnTo>
                <a:lnTo>
                  <a:pt x="352425" y="311943"/>
                </a:lnTo>
                <a:lnTo>
                  <a:pt x="238125" y="216693"/>
                </a:lnTo>
                <a:lnTo>
                  <a:pt x="123825" y="128587"/>
                </a:lnTo>
                <a:lnTo>
                  <a:pt x="28575" y="69056"/>
                </a:lnTo>
                <a:lnTo>
                  <a:pt x="14288" y="54768"/>
                </a:lnTo>
                <a:lnTo>
                  <a:pt x="2382" y="33337"/>
                </a:lnTo>
                <a:lnTo>
                  <a:pt x="0" y="16668"/>
                </a:lnTo>
                <a:lnTo>
                  <a:pt x="9525" y="0"/>
                </a:lnTo>
                <a:lnTo>
                  <a:pt x="35719" y="0"/>
                </a:lnTo>
                <a:lnTo>
                  <a:pt x="78582" y="21431"/>
                </a:lnTo>
                <a:lnTo>
                  <a:pt x="157163" y="57150"/>
                </a:lnTo>
                <a:lnTo>
                  <a:pt x="264319" y="1095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F8B70D0-6665-45EF-8456-538CF68DE2C3}"/>
              </a:ext>
            </a:extLst>
          </p:cNvPr>
          <p:cNvSpPr/>
          <p:nvPr/>
        </p:nvSpPr>
        <p:spPr>
          <a:xfrm>
            <a:off x="5383213" y="4391026"/>
            <a:ext cx="1598612" cy="874713"/>
          </a:xfrm>
          <a:custGeom>
            <a:avLst/>
            <a:gdLst>
              <a:gd name="connsiteX0" fmla="*/ 626269 w 1597819"/>
              <a:gd name="connsiteY0" fmla="*/ 133350 h 873919"/>
              <a:gd name="connsiteX1" fmla="*/ 519113 w 1597819"/>
              <a:gd name="connsiteY1" fmla="*/ 147638 h 873919"/>
              <a:gd name="connsiteX2" fmla="*/ 314325 w 1597819"/>
              <a:gd name="connsiteY2" fmla="*/ 171450 h 873919"/>
              <a:gd name="connsiteX3" fmla="*/ 97632 w 1597819"/>
              <a:gd name="connsiteY3" fmla="*/ 195263 h 873919"/>
              <a:gd name="connsiteX4" fmla="*/ 40482 w 1597819"/>
              <a:gd name="connsiteY4" fmla="*/ 200025 h 873919"/>
              <a:gd name="connsiteX5" fmla="*/ 28575 w 1597819"/>
              <a:gd name="connsiteY5" fmla="*/ 200025 h 873919"/>
              <a:gd name="connsiteX6" fmla="*/ 0 w 1597819"/>
              <a:gd name="connsiteY6" fmla="*/ 185738 h 873919"/>
              <a:gd name="connsiteX7" fmla="*/ 57150 w 1597819"/>
              <a:gd name="connsiteY7" fmla="*/ 361950 h 873919"/>
              <a:gd name="connsiteX8" fmla="*/ 183357 w 1597819"/>
              <a:gd name="connsiteY8" fmla="*/ 345281 h 873919"/>
              <a:gd name="connsiteX9" fmla="*/ 445294 w 1597819"/>
              <a:gd name="connsiteY9" fmla="*/ 314325 h 873919"/>
              <a:gd name="connsiteX10" fmla="*/ 740569 w 1597819"/>
              <a:gd name="connsiteY10" fmla="*/ 269081 h 873919"/>
              <a:gd name="connsiteX11" fmla="*/ 1004888 w 1597819"/>
              <a:gd name="connsiteY11" fmla="*/ 230981 h 873919"/>
              <a:gd name="connsiteX12" fmla="*/ 1162050 w 1597819"/>
              <a:gd name="connsiteY12" fmla="*/ 207169 h 873919"/>
              <a:gd name="connsiteX13" fmla="*/ 1204913 w 1597819"/>
              <a:gd name="connsiteY13" fmla="*/ 204788 h 873919"/>
              <a:gd name="connsiteX14" fmla="*/ 1231107 w 1597819"/>
              <a:gd name="connsiteY14" fmla="*/ 211931 h 873919"/>
              <a:gd name="connsiteX15" fmla="*/ 1257300 w 1597819"/>
              <a:gd name="connsiteY15" fmla="*/ 233363 h 873919"/>
              <a:gd name="connsiteX16" fmla="*/ 1262063 w 1597819"/>
              <a:gd name="connsiteY16" fmla="*/ 254794 h 873919"/>
              <a:gd name="connsiteX17" fmla="*/ 1257300 w 1597819"/>
              <a:gd name="connsiteY17" fmla="*/ 290513 h 873919"/>
              <a:gd name="connsiteX18" fmla="*/ 1243013 w 1597819"/>
              <a:gd name="connsiteY18" fmla="*/ 423863 h 873919"/>
              <a:gd name="connsiteX19" fmla="*/ 1219200 w 1597819"/>
              <a:gd name="connsiteY19" fmla="*/ 602456 h 873919"/>
              <a:gd name="connsiteX20" fmla="*/ 1197769 w 1597819"/>
              <a:gd name="connsiteY20" fmla="*/ 702469 h 873919"/>
              <a:gd name="connsiteX21" fmla="*/ 1162050 w 1597819"/>
              <a:gd name="connsiteY21" fmla="*/ 828675 h 873919"/>
              <a:gd name="connsiteX22" fmla="*/ 1369219 w 1597819"/>
              <a:gd name="connsiteY22" fmla="*/ 873919 h 873919"/>
              <a:gd name="connsiteX23" fmla="*/ 1421607 w 1597819"/>
              <a:gd name="connsiteY23" fmla="*/ 742950 h 873919"/>
              <a:gd name="connsiteX24" fmla="*/ 1464469 w 1597819"/>
              <a:gd name="connsiteY24" fmla="*/ 611981 h 873919"/>
              <a:gd name="connsiteX25" fmla="*/ 1504950 w 1597819"/>
              <a:gd name="connsiteY25" fmla="*/ 476250 h 873919"/>
              <a:gd name="connsiteX26" fmla="*/ 1519238 w 1597819"/>
              <a:gd name="connsiteY26" fmla="*/ 438150 h 873919"/>
              <a:gd name="connsiteX27" fmla="*/ 1540669 w 1597819"/>
              <a:gd name="connsiteY27" fmla="*/ 392906 h 873919"/>
              <a:gd name="connsiteX28" fmla="*/ 1564482 w 1597819"/>
              <a:gd name="connsiteY28" fmla="*/ 366713 h 873919"/>
              <a:gd name="connsiteX29" fmla="*/ 1588294 w 1597819"/>
              <a:gd name="connsiteY29" fmla="*/ 333375 h 873919"/>
              <a:gd name="connsiteX30" fmla="*/ 1597819 w 1597819"/>
              <a:gd name="connsiteY30" fmla="*/ 307181 h 873919"/>
              <a:gd name="connsiteX31" fmla="*/ 1597819 w 1597819"/>
              <a:gd name="connsiteY31" fmla="*/ 278606 h 873919"/>
              <a:gd name="connsiteX32" fmla="*/ 1583532 w 1597819"/>
              <a:gd name="connsiteY32" fmla="*/ 233363 h 873919"/>
              <a:gd name="connsiteX33" fmla="*/ 1478757 w 1597819"/>
              <a:gd name="connsiteY33" fmla="*/ 128588 h 873919"/>
              <a:gd name="connsiteX34" fmla="*/ 1354932 w 1597819"/>
              <a:gd name="connsiteY34" fmla="*/ 30956 h 873919"/>
              <a:gd name="connsiteX35" fmla="*/ 1312069 w 1597819"/>
              <a:gd name="connsiteY35" fmla="*/ 2381 h 873919"/>
              <a:gd name="connsiteX36" fmla="*/ 1297782 w 1597819"/>
              <a:gd name="connsiteY36" fmla="*/ 0 h 873919"/>
              <a:gd name="connsiteX37" fmla="*/ 1264444 w 1597819"/>
              <a:gd name="connsiteY37" fmla="*/ 9525 h 873919"/>
              <a:gd name="connsiteX38" fmla="*/ 1219200 w 1597819"/>
              <a:gd name="connsiteY38" fmla="*/ 26194 h 873919"/>
              <a:gd name="connsiteX39" fmla="*/ 1185863 w 1597819"/>
              <a:gd name="connsiteY39" fmla="*/ 42863 h 873919"/>
              <a:gd name="connsiteX40" fmla="*/ 1133475 w 1597819"/>
              <a:gd name="connsiteY40" fmla="*/ 54769 h 873919"/>
              <a:gd name="connsiteX41" fmla="*/ 857250 w 1597819"/>
              <a:gd name="connsiteY41" fmla="*/ 97631 h 873919"/>
              <a:gd name="connsiteX42" fmla="*/ 771525 w 1597819"/>
              <a:gd name="connsiteY42" fmla="*/ 111919 h 873919"/>
              <a:gd name="connsiteX43" fmla="*/ 626269 w 1597819"/>
              <a:gd name="connsiteY43" fmla="*/ 13335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97819" h="873919">
                <a:moveTo>
                  <a:pt x="626269" y="133350"/>
                </a:moveTo>
                <a:lnTo>
                  <a:pt x="519113" y="147638"/>
                </a:lnTo>
                <a:lnTo>
                  <a:pt x="314325" y="171450"/>
                </a:lnTo>
                <a:lnTo>
                  <a:pt x="97632" y="195263"/>
                </a:lnTo>
                <a:lnTo>
                  <a:pt x="40482" y="200025"/>
                </a:lnTo>
                <a:lnTo>
                  <a:pt x="28575" y="200025"/>
                </a:lnTo>
                <a:lnTo>
                  <a:pt x="0" y="185738"/>
                </a:lnTo>
                <a:lnTo>
                  <a:pt x="57150" y="361950"/>
                </a:lnTo>
                <a:lnTo>
                  <a:pt x="183357" y="345281"/>
                </a:lnTo>
                <a:lnTo>
                  <a:pt x="445294" y="314325"/>
                </a:lnTo>
                <a:lnTo>
                  <a:pt x="740569" y="269081"/>
                </a:lnTo>
                <a:lnTo>
                  <a:pt x="1004888" y="230981"/>
                </a:lnTo>
                <a:lnTo>
                  <a:pt x="1162050" y="207169"/>
                </a:lnTo>
                <a:lnTo>
                  <a:pt x="1204913" y="204788"/>
                </a:lnTo>
                <a:lnTo>
                  <a:pt x="1231107" y="211931"/>
                </a:lnTo>
                <a:lnTo>
                  <a:pt x="1257300" y="233363"/>
                </a:lnTo>
                <a:lnTo>
                  <a:pt x="1262063" y="254794"/>
                </a:lnTo>
                <a:lnTo>
                  <a:pt x="1257300" y="290513"/>
                </a:lnTo>
                <a:lnTo>
                  <a:pt x="1243013" y="423863"/>
                </a:lnTo>
                <a:lnTo>
                  <a:pt x="1219200" y="602456"/>
                </a:lnTo>
                <a:lnTo>
                  <a:pt x="1197769" y="702469"/>
                </a:lnTo>
                <a:lnTo>
                  <a:pt x="1162050" y="828675"/>
                </a:lnTo>
                <a:lnTo>
                  <a:pt x="1369219" y="873919"/>
                </a:lnTo>
                <a:lnTo>
                  <a:pt x="1421607" y="742950"/>
                </a:lnTo>
                <a:lnTo>
                  <a:pt x="1464469" y="611981"/>
                </a:lnTo>
                <a:lnTo>
                  <a:pt x="1504950" y="476250"/>
                </a:lnTo>
                <a:lnTo>
                  <a:pt x="1519238" y="438150"/>
                </a:lnTo>
                <a:lnTo>
                  <a:pt x="1540669" y="392906"/>
                </a:lnTo>
                <a:lnTo>
                  <a:pt x="1564482" y="366713"/>
                </a:lnTo>
                <a:lnTo>
                  <a:pt x="1588294" y="333375"/>
                </a:lnTo>
                <a:lnTo>
                  <a:pt x="1597819" y="307181"/>
                </a:lnTo>
                <a:lnTo>
                  <a:pt x="1597819" y="278606"/>
                </a:lnTo>
                <a:lnTo>
                  <a:pt x="1583532" y="233363"/>
                </a:lnTo>
                <a:lnTo>
                  <a:pt x="1478757" y="128588"/>
                </a:lnTo>
                <a:lnTo>
                  <a:pt x="1354932" y="30956"/>
                </a:lnTo>
                <a:lnTo>
                  <a:pt x="1312069" y="2381"/>
                </a:lnTo>
                <a:lnTo>
                  <a:pt x="1297782" y="0"/>
                </a:lnTo>
                <a:lnTo>
                  <a:pt x="1264444" y="9525"/>
                </a:lnTo>
                <a:lnTo>
                  <a:pt x="1219200" y="26194"/>
                </a:lnTo>
                <a:lnTo>
                  <a:pt x="1185863" y="42863"/>
                </a:lnTo>
                <a:lnTo>
                  <a:pt x="1133475" y="54769"/>
                </a:lnTo>
                <a:lnTo>
                  <a:pt x="857250" y="97631"/>
                </a:lnTo>
                <a:lnTo>
                  <a:pt x="771525" y="111919"/>
                </a:lnTo>
                <a:lnTo>
                  <a:pt x="626269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131EFF3F-0008-4413-B144-38A4E12FCD85}"/>
              </a:ext>
            </a:extLst>
          </p:cNvPr>
          <p:cNvSpPr/>
          <p:nvPr/>
        </p:nvSpPr>
        <p:spPr>
          <a:xfrm>
            <a:off x="5367339" y="5191125"/>
            <a:ext cx="1425575" cy="249238"/>
          </a:xfrm>
          <a:custGeom>
            <a:avLst/>
            <a:gdLst>
              <a:gd name="connsiteX0" fmla="*/ 650081 w 1426368"/>
              <a:gd name="connsiteY0" fmla="*/ 50006 h 250031"/>
              <a:gd name="connsiteX1" fmla="*/ 342900 w 1426368"/>
              <a:gd name="connsiteY1" fmla="*/ 92869 h 250031"/>
              <a:gd name="connsiteX2" fmla="*/ 161925 w 1426368"/>
              <a:gd name="connsiteY2" fmla="*/ 114300 h 250031"/>
              <a:gd name="connsiteX3" fmla="*/ 0 w 1426368"/>
              <a:gd name="connsiteY3" fmla="*/ 140494 h 250031"/>
              <a:gd name="connsiteX4" fmla="*/ 97631 w 1426368"/>
              <a:gd name="connsiteY4" fmla="*/ 242888 h 250031"/>
              <a:gd name="connsiteX5" fmla="*/ 188118 w 1426368"/>
              <a:gd name="connsiteY5" fmla="*/ 250031 h 250031"/>
              <a:gd name="connsiteX6" fmla="*/ 411956 w 1426368"/>
              <a:gd name="connsiteY6" fmla="*/ 228600 h 250031"/>
              <a:gd name="connsiteX7" fmla="*/ 654843 w 1426368"/>
              <a:gd name="connsiteY7" fmla="*/ 204788 h 250031"/>
              <a:gd name="connsiteX8" fmla="*/ 876300 w 1426368"/>
              <a:gd name="connsiteY8" fmla="*/ 192881 h 250031"/>
              <a:gd name="connsiteX9" fmla="*/ 1042987 w 1426368"/>
              <a:gd name="connsiteY9" fmla="*/ 180975 h 250031"/>
              <a:gd name="connsiteX10" fmla="*/ 1178718 w 1426368"/>
              <a:gd name="connsiteY10" fmla="*/ 180975 h 250031"/>
              <a:gd name="connsiteX11" fmla="*/ 1266825 w 1426368"/>
              <a:gd name="connsiteY11" fmla="*/ 188119 h 250031"/>
              <a:gd name="connsiteX12" fmla="*/ 1316831 w 1426368"/>
              <a:gd name="connsiteY12" fmla="*/ 190500 h 250031"/>
              <a:gd name="connsiteX13" fmla="*/ 1359693 w 1426368"/>
              <a:gd name="connsiteY13" fmla="*/ 180975 h 250031"/>
              <a:gd name="connsiteX14" fmla="*/ 1395412 w 1426368"/>
              <a:gd name="connsiteY14" fmla="*/ 161925 h 250031"/>
              <a:gd name="connsiteX15" fmla="*/ 1412081 w 1426368"/>
              <a:gd name="connsiteY15" fmla="*/ 142875 h 250031"/>
              <a:gd name="connsiteX16" fmla="*/ 1423987 w 1426368"/>
              <a:gd name="connsiteY16" fmla="*/ 116681 h 250031"/>
              <a:gd name="connsiteX17" fmla="*/ 1426368 w 1426368"/>
              <a:gd name="connsiteY17" fmla="*/ 88106 h 250031"/>
              <a:gd name="connsiteX18" fmla="*/ 1414462 w 1426368"/>
              <a:gd name="connsiteY18" fmla="*/ 61913 h 250031"/>
              <a:gd name="connsiteX19" fmla="*/ 1369218 w 1426368"/>
              <a:gd name="connsiteY19" fmla="*/ 33338 h 250031"/>
              <a:gd name="connsiteX20" fmla="*/ 1202531 w 1426368"/>
              <a:gd name="connsiteY20" fmla="*/ 0 h 250031"/>
              <a:gd name="connsiteX21" fmla="*/ 1033462 w 1426368"/>
              <a:gd name="connsiteY21" fmla="*/ 4763 h 250031"/>
              <a:gd name="connsiteX22" fmla="*/ 819150 w 1426368"/>
              <a:gd name="connsiteY22" fmla="*/ 21431 h 250031"/>
              <a:gd name="connsiteX23" fmla="*/ 650081 w 1426368"/>
              <a:gd name="connsiteY23" fmla="*/ 50006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6368" h="250031">
                <a:moveTo>
                  <a:pt x="650081" y="50006"/>
                </a:moveTo>
                <a:lnTo>
                  <a:pt x="342900" y="92869"/>
                </a:lnTo>
                <a:lnTo>
                  <a:pt x="161925" y="114300"/>
                </a:lnTo>
                <a:lnTo>
                  <a:pt x="0" y="140494"/>
                </a:lnTo>
                <a:lnTo>
                  <a:pt x="97631" y="242888"/>
                </a:lnTo>
                <a:lnTo>
                  <a:pt x="188118" y="250031"/>
                </a:lnTo>
                <a:lnTo>
                  <a:pt x="411956" y="228600"/>
                </a:lnTo>
                <a:lnTo>
                  <a:pt x="654843" y="204788"/>
                </a:lnTo>
                <a:lnTo>
                  <a:pt x="876300" y="192881"/>
                </a:lnTo>
                <a:lnTo>
                  <a:pt x="1042987" y="180975"/>
                </a:lnTo>
                <a:lnTo>
                  <a:pt x="1178718" y="180975"/>
                </a:lnTo>
                <a:lnTo>
                  <a:pt x="1266825" y="188119"/>
                </a:lnTo>
                <a:lnTo>
                  <a:pt x="1316831" y="190500"/>
                </a:lnTo>
                <a:lnTo>
                  <a:pt x="1359693" y="180975"/>
                </a:lnTo>
                <a:lnTo>
                  <a:pt x="1395412" y="161925"/>
                </a:lnTo>
                <a:lnTo>
                  <a:pt x="1412081" y="142875"/>
                </a:lnTo>
                <a:lnTo>
                  <a:pt x="1423987" y="116681"/>
                </a:lnTo>
                <a:lnTo>
                  <a:pt x="1426368" y="88106"/>
                </a:lnTo>
                <a:lnTo>
                  <a:pt x="1414462" y="61913"/>
                </a:lnTo>
                <a:lnTo>
                  <a:pt x="1369218" y="33338"/>
                </a:lnTo>
                <a:lnTo>
                  <a:pt x="1202531" y="0"/>
                </a:lnTo>
                <a:lnTo>
                  <a:pt x="1033462" y="4763"/>
                </a:lnTo>
                <a:lnTo>
                  <a:pt x="819150" y="21431"/>
                </a:lnTo>
                <a:lnTo>
                  <a:pt x="650081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F64958-A575-4347-83FB-125B8699F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339072"/>
            <a:ext cx="4267570" cy="47735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663619-342B-4A25-A873-B163C5A1E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15" y="1366869"/>
            <a:ext cx="4267570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2" grpId="0" animBg="1"/>
      <p:bldP spid="155" grpId="0" animBg="1"/>
      <p:bldP spid="158" grpId="0" animBg="1"/>
      <p:bldP spid="151" grpId="0" animBg="1"/>
      <p:bldP spid="153" grpId="0" animBg="1"/>
      <p:bldP spid="154" grpId="0" animBg="1"/>
      <p:bldP spid="156" grpId="0" animBg="1"/>
      <p:bldP spid="157" grpId="0" animBg="1"/>
      <p:bldP spid="15" grpId="0" animBg="1"/>
      <p:bldP spid="16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68B65A4-2A3E-457E-ADD5-42C2C1B31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042209"/>
            <a:ext cx="4267570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8825322-9F0D-4B22-A769-803958EF3081}"/>
              </a:ext>
            </a:extLst>
          </p:cNvPr>
          <p:cNvSpPr/>
          <p:nvPr/>
        </p:nvSpPr>
        <p:spPr>
          <a:xfrm>
            <a:off x="3760789" y="2270126"/>
            <a:ext cx="814387" cy="3406775"/>
          </a:xfrm>
          <a:custGeom>
            <a:avLst/>
            <a:gdLst>
              <a:gd name="connsiteX0" fmla="*/ 810393 w 814726"/>
              <a:gd name="connsiteY0" fmla="*/ 1074745 h 3406249"/>
              <a:gd name="connsiteX1" fmla="*/ 814726 w 814726"/>
              <a:gd name="connsiteY1" fmla="*/ 663049 h 3406249"/>
              <a:gd name="connsiteX2" fmla="*/ 810393 w 814726"/>
              <a:gd name="connsiteY2" fmla="*/ 381361 h 3406249"/>
              <a:gd name="connsiteX3" fmla="*/ 810393 w 814726"/>
              <a:gd name="connsiteY3" fmla="*/ 264353 h 3406249"/>
              <a:gd name="connsiteX4" fmla="*/ 806059 w 814726"/>
              <a:gd name="connsiteY4" fmla="*/ 234017 h 3406249"/>
              <a:gd name="connsiteX5" fmla="*/ 788724 w 814726"/>
              <a:gd name="connsiteY5" fmla="*/ 186347 h 3406249"/>
              <a:gd name="connsiteX6" fmla="*/ 702051 w 814726"/>
              <a:gd name="connsiteY6" fmla="*/ 47670 h 3406249"/>
              <a:gd name="connsiteX7" fmla="*/ 667382 w 814726"/>
              <a:gd name="connsiteY7" fmla="*/ 43337 h 3406249"/>
              <a:gd name="connsiteX8" fmla="*/ 546040 w 814726"/>
              <a:gd name="connsiteY8" fmla="*/ 30336 h 3406249"/>
              <a:gd name="connsiteX9" fmla="*/ 442032 w 814726"/>
              <a:gd name="connsiteY9" fmla="*/ 17335 h 3406249"/>
              <a:gd name="connsiteX10" fmla="*/ 359693 w 814726"/>
              <a:gd name="connsiteY10" fmla="*/ 4334 h 3406249"/>
              <a:gd name="connsiteX11" fmla="*/ 325024 w 814726"/>
              <a:gd name="connsiteY11" fmla="*/ 0 h 3406249"/>
              <a:gd name="connsiteX12" fmla="*/ 281687 w 814726"/>
              <a:gd name="connsiteY12" fmla="*/ 4334 h 3406249"/>
              <a:gd name="connsiteX13" fmla="*/ 264353 w 814726"/>
              <a:gd name="connsiteY13" fmla="*/ 8668 h 3406249"/>
              <a:gd name="connsiteX14" fmla="*/ 260019 w 814726"/>
              <a:gd name="connsiteY14" fmla="*/ 21668 h 3406249"/>
              <a:gd name="connsiteX15" fmla="*/ 277354 w 814726"/>
              <a:gd name="connsiteY15" fmla="*/ 47670 h 3406249"/>
              <a:gd name="connsiteX16" fmla="*/ 312023 w 814726"/>
              <a:gd name="connsiteY16" fmla="*/ 73672 h 3406249"/>
              <a:gd name="connsiteX17" fmla="*/ 364027 w 814726"/>
              <a:gd name="connsiteY17" fmla="*/ 112675 h 3406249"/>
              <a:gd name="connsiteX18" fmla="*/ 433365 w 814726"/>
              <a:gd name="connsiteY18" fmla="*/ 190681 h 3406249"/>
              <a:gd name="connsiteX19" fmla="*/ 485369 w 814726"/>
              <a:gd name="connsiteY19" fmla="*/ 260019 h 3406249"/>
              <a:gd name="connsiteX20" fmla="*/ 520038 w 814726"/>
              <a:gd name="connsiteY20" fmla="*/ 342359 h 3406249"/>
              <a:gd name="connsiteX21" fmla="*/ 546040 w 814726"/>
              <a:gd name="connsiteY21" fmla="*/ 446366 h 3406249"/>
              <a:gd name="connsiteX22" fmla="*/ 563375 w 814726"/>
              <a:gd name="connsiteY22" fmla="*/ 676050 h 3406249"/>
              <a:gd name="connsiteX23" fmla="*/ 563375 w 814726"/>
              <a:gd name="connsiteY23" fmla="*/ 1109414 h 3406249"/>
              <a:gd name="connsiteX24" fmla="*/ 546040 w 814726"/>
              <a:gd name="connsiteY24" fmla="*/ 1590450 h 3406249"/>
              <a:gd name="connsiteX25" fmla="*/ 520038 w 814726"/>
              <a:gd name="connsiteY25" fmla="*/ 1885138 h 3406249"/>
              <a:gd name="connsiteX26" fmla="*/ 485369 w 814726"/>
              <a:gd name="connsiteY26" fmla="*/ 2153824 h 3406249"/>
              <a:gd name="connsiteX27" fmla="*/ 446366 w 814726"/>
              <a:gd name="connsiteY27" fmla="*/ 2361839 h 3406249"/>
              <a:gd name="connsiteX28" fmla="*/ 394362 w 814726"/>
              <a:gd name="connsiteY28" fmla="*/ 2543852 h 3406249"/>
              <a:gd name="connsiteX29" fmla="*/ 290355 w 814726"/>
              <a:gd name="connsiteY29" fmla="*/ 2808205 h 3406249"/>
              <a:gd name="connsiteX30" fmla="*/ 169012 w 814726"/>
              <a:gd name="connsiteY30" fmla="*/ 3063890 h 3406249"/>
              <a:gd name="connsiteX31" fmla="*/ 43337 w 814726"/>
              <a:gd name="connsiteY31" fmla="*/ 3284906 h 3406249"/>
              <a:gd name="connsiteX32" fmla="*/ 4334 w 814726"/>
              <a:gd name="connsiteY32" fmla="*/ 3345577 h 3406249"/>
              <a:gd name="connsiteX33" fmla="*/ 0 w 814726"/>
              <a:gd name="connsiteY33" fmla="*/ 3375913 h 3406249"/>
              <a:gd name="connsiteX34" fmla="*/ 8667 w 814726"/>
              <a:gd name="connsiteY34" fmla="*/ 3406249 h 3406249"/>
              <a:gd name="connsiteX35" fmla="*/ 26002 w 814726"/>
              <a:gd name="connsiteY35" fmla="*/ 3406249 h 3406249"/>
              <a:gd name="connsiteX36" fmla="*/ 73672 w 814726"/>
              <a:gd name="connsiteY36" fmla="*/ 3371579 h 3406249"/>
              <a:gd name="connsiteX37" fmla="*/ 156012 w 814726"/>
              <a:gd name="connsiteY37" fmla="*/ 3267572 h 3406249"/>
              <a:gd name="connsiteX38" fmla="*/ 264353 w 814726"/>
              <a:gd name="connsiteY38" fmla="*/ 3133229 h 3406249"/>
              <a:gd name="connsiteX39" fmla="*/ 364027 w 814726"/>
              <a:gd name="connsiteY39" fmla="*/ 2977217 h 3406249"/>
              <a:gd name="connsiteX40" fmla="*/ 455033 w 814726"/>
              <a:gd name="connsiteY40" fmla="*/ 2812539 h 3406249"/>
              <a:gd name="connsiteX41" fmla="*/ 528705 w 814726"/>
              <a:gd name="connsiteY41" fmla="*/ 2656527 h 3406249"/>
              <a:gd name="connsiteX42" fmla="*/ 593710 w 814726"/>
              <a:gd name="connsiteY42" fmla="*/ 2487515 h 3406249"/>
              <a:gd name="connsiteX43" fmla="*/ 654381 w 814726"/>
              <a:gd name="connsiteY43" fmla="*/ 2292501 h 3406249"/>
              <a:gd name="connsiteX44" fmla="*/ 710719 w 814726"/>
              <a:gd name="connsiteY44" fmla="*/ 2019481 h 3406249"/>
              <a:gd name="connsiteX45" fmla="*/ 754055 w 814726"/>
              <a:gd name="connsiteY45" fmla="*/ 1776796 h 3406249"/>
              <a:gd name="connsiteX46" fmla="*/ 784391 w 814726"/>
              <a:gd name="connsiteY46" fmla="*/ 1534112 h 3406249"/>
              <a:gd name="connsiteX47" fmla="*/ 806059 w 814726"/>
              <a:gd name="connsiteY47" fmla="*/ 1191754 h 3406249"/>
              <a:gd name="connsiteX48" fmla="*/ 810393 w 814726"/>
              <a:gd name="connsiteY48" fmla="*/ 1074745 h 340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14726" h="3406249">
                <a:moveTo>
                  <a:pt x="810393" y="1074745"/>
                </a:moveTo>
                <a:cubicBezTo>
                  <a:pt x="811837" y="937513"/>
                  <a:pt x="813282" y="800281"/>
                  <a:pt x="814726" y="663049"/>
                </a:cubicBezTo>
                <a:cubicBezTo>
                  <a:pt x="813282" y="569153"/>
                  <a:pt x="811837" y="475257"/>
                  <a:pt x="810393" y="381361"/>
                </a:cubicBezTo>
                <a:lnTo>
                  <a:pt x="810393" y="264353"/>
                </a:lnTo>
                <a:lnTo>
                  <a:pt x="806059" y="234017"/>
                </a:lnTo>
                <a:lnTo>
                  <a:pt x="788724" y="186347"/>
                </a:lnTo>
                <a:lnTo>
                  <a:pt x="702051" y="47670"/>
                </a:lnTo>
                <a:lnTo>
                  <a:pt x="667382" y="43337"/>
                </a:lnTo>
                <a:lnTo>
                  <a:pt x="546040" y="30336"/>
                </a:lnTo>
                <a:lnTo>
                  <a:pt x="442032" y="17335"/>
                </a:lnTo>
                <a:lnTo>
                  <a:pt x="359693" y="4334"/>
                </a:lnTo>
                <a:lnTo>
                  <a:pt x="325024" y="0"/>
                </a:lnTo>
                <a:lnTo>
                  <a:pt x="281687" y="4334"/>
                </a:lnTo>
                <a:lnTo>
                  <a:pt x="264353" y="8668"/>
                </a:lnTo>
                <a:lnTo>
                  <a:pt x="260019" y="21668"/>
                </a:lnTo>
                <a:lnTo>
                  <a:pt x="277354" y="47670"/>
                </a:lnTo>
                <a:lnTo>
                  <a:pt x="312023" y="73672"/>
                </a:lnTo>
                <a:lnTo>
                  <a:pt x="364027" y="112675"/>
                </a:lnTo>
                <a:lnTo>
                  <a:pt x="433365" y="190681"/>
                </a:lnTo>
                <a:lnTo>
                  <a:pt x="485369" y="260019"/>
                </a:lnTo>
                <a:lnTo>
                  <a:pt x="520038" y="342359"/>
                </a:lnTo>
                <a:lnTo>
                  <a:pt x="546040" y="446366"/>
                </a:lnTo>
                <a:lnTo>
                  <a:pt x="563375" y="676050"/>
                </a:lnTo>
                <a:lnTo>
                  <a:pt x="563375" y="1109414"/>
                </a:lnTo>
                <a:lnTo>
                  <a:pt x="546040" y="1590450"/>
                </a:lnTo>
                <a:lnTo>
                  <a:pt x="520038" y="1885138"/>
                </a:lnTo>
                <a:lnTo>
                  <a:pt x="485369" y="2153824"/>
                </a:lnTo>
                <a:lnTo>
                  <a:pt x="446366" y="2361839"/>
                </a:lnTo>
                <a:lnTo>
                  <a:pt x="394362" y="2543852"/>
                </a:lnTo>
                <a:lnTo>
                  <a:pt x="290355" y="2808205"/>
                </a:lnTo>
                <a:lnTo>
                  <a:pt x="169012" y="3063890"/>
                </a:lnTo>
                <a:lnTo>
                  <a:pt x="43337" y="3284906"/>
                </a:lnTo>
                <a:lnTo>
                  <a:pt x="4334" y="3345577"/>
                </a:lnTo>
                <a:lnTo>
                  <a:pt x="0" y="3375913"/>
                </a:lnTo>
                <a:lnTo>
                  <a:pt x="8667" y="3406249"/>
                </a:lnTo>
                <a:lnTo>
                  <a:pt x="26002" y="3406249"/>
                </a:lnTo>
                <a:lnTo>
                  <a:pt x="73672" y="3371579"/>
                </a:lnTo>
                <a:lnTo>
                  <a:pt x="156012" y="3267572"/>
                </a:lnTo>
                <a:lnTo>
                  <a:pt x="264353" y="3133229"/>
                </a:lnTo>
                <a:lnTo>
                  <a:pt x="364027" y="2977217"/>
                </a:lnTo>
                <a:lnTo>
                  <a:pt x="455033" y="2812539"/>
                </a:lnTo>
                <a:lnTo>
                  <a:pt x="528705" y="2656527"/>
                </a:lnTo>
                <a:lnTo>
                  <a:pt x="593710" y="2487515"/>
                </a:lnTo>
                <a:lnTo>
                  <a:pt x="654381" y="2292501"/>
                </a:lnTo>
                <a:lnTo>
                  <a:pt x="710719" y="2019481"/>
                </a:lnTo>
                <a:lnTo>
                  <a:pt x="754055" y="1776796"/>
                </a:lnTo>
                <a:lnTo>
                  <a:pt x="784391" y="1534112"/>
                </a:lnTo>
                <a:lnTo>
                  <a:pt x="806059" y="1191754"/>
                </a:lnTo>
                <a:lnTo>
                  <a:pt x="810393" y="107474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F8BA012E-0D51-4325-AA3D-C03E8654456D}"/>
              </a:ext>
            </a:extLst>
          </p:cNvPr>
          <p:cNvSpPr/>
          <p:nvPr/>
        </p:nvSpPr>
        <p:spPr>
          <a:xfrm>
            <a:off x="4791075" y="2262188"/>
            <a:ext cx="1938338" cy="812800"/>
          </a:xfrm>
          <a:custGeom>
            <a:avLst/>
            <a:gdLst>
              <a:gd name="connsiteX0" fmla="*/ 1176338 w 1938338"/>
              <a:gd name="connsiteY0" fmla="*/ 364331 h 812006"/>
              <a:gd name="connsiteX1" fmla="*/ 1007269 w 1938338"/>
              <a:gd name="connsiteY1" fmla="*/ 442912 h 812006"/>
              <a:gd name="connsiteX2" fmla="*/ 823913 w 1938338"/>
              <a:gd name="connsiteY2" fmla="*/ 514350 h 812006"/>
              <a:gd name="connsiteX3" fmla="*/ 611981 w 1938338"/>
              <a:gd name="connsiteY3" fmla="*/ 585787 h 812006"/>
              <a:gd name="connsiteX4" fmla="*/ 416719 w 1938338"/>
              <a:gd name="connsiteY4" fmla="*/ 647700 h 812006"/>
              <a:gd name="connsiteX5" fmla="*/ 207169 w 1938338"/>
              <a:gd name="connsiteY5" fmla="*/ 709612 h 812006"/>
              <a:gd name="connsiteX6" fmla="*/ 71438 w 1938338"/>
              <a:gd name="connsiteY6" fmla="*/ 745331 h 812006"/>
              <a:gd name="connsiteX7" fmla="*/ 14288 w 1938338"/>
              <a:gd name="connsiteY7" fmla="*/ 764381 h 812006"/>
              <a:gd name="connsiteX8" fmla="*/ 4763 w 1938338"/>
              <a:gd name="connsiteY8" fmla="*/ 771525 h 812006"/>
              <a:gd name="connsiteX9" fmla="*/ 0 w 1938338"/>
              <a:gd name="connsiteY9" fmla="*/ 781050 h 812006"/>
              <a:gd name="connsiteX10" fmla="*/ 0 w 1938338"/>
              <a:gd name="connsiteY10" fmla="*/ 795337 h 812006"/>
              <a:gd name="connsiteX11" fmla="*/ 11906 w 1938338"/>
              <a:gd name="connsiteY11" fmla="*/ 807243 h 812006"/>
              <a:gd name="connsiteX12" fmla="*/ 42863 w 1938338"/>
              <a:gd name="connsiteY12" fmla="*/ 812006 h 812006"/>
              <a:gd name="connsiteX13" fmla="*/ 126206 w 1938338"/>
              <a:gd name="connsiteY13" fmla="*/ 800100 h 812006"/>
              <a:gd name="connsiteX14" fmla="*/ 400050 w 1938338"/>
              <a:gd name="connsiteY14" fmla="*/ 754856 h 812006"/>
              <a:gd name="connsiteX15" fmla="*/ 671513 w 1938338"/>
              <a:gd name="connsiteY15" fmla="*/ 707231 h 812006"/>
              <a:gd name="connsiteX16" fmla="*/ 750094 w 1938338"/>
              <a:gd name="connsiteY16" fmla="*/ 692943 h 812006"/>
              <a:gd name="connsiteX17" fmla="*/ 900113 w 1938338"/>
              <a:gd name="connsiteY17" fmla="*/ 657225 h 812006"/>
              <a:gd name="connsiteX18" fmla="*/ 1147763 w 1938338"/>
              <a:gd name="connsiteY18" fmla="*/ 581025 h 812006"/>
              <a:gd name="connsiteX19" fmla="*/ 1388269 w 1938338"/>
              <a:gd name="connsiteY19" fmla="*/ 495300 h 812006"/>
              <a:gd name="connsiteX20" fmla="*/ 1495425 w 1938338"/>
              <a:gd name="connsiteY20" fmla="*/ 454818 h 812006"/>
              <a:gd name="connsiteX21" fmla="*/ 1545431 w 1938338"/>
              <a:gd name="connsiteY21" fmla="*/ 433387 h 812006"/>
              <a:gd name="connsiteX22" fmla="*/ 1593056 w 1938338"/>
              <a:gd name="connsiteY22" fmla="*/ 421481 h 812006"/>
              <a:gd name="connsiteX23" fmla="*/ 1662113 w 1938338"/>
              <a:gd name="connsiteY23" fmla="*/ 409575 h 812006"/>
              <a:gd name="connsiteX24" fmla="*/ 1740694 w 1938338"/>
              <a:gd name="connsiteY24" fmla="*/ 402431 h 812006"/>
              <a:gd name="connsiteX25" fmla="*/ 1738313 w 1938338"/>
              <a:gd name="connsiteY25" fmla="*/ 402431 h 812006"/>
              <a:gd name="connsiteX26" fmla="*/ 1800225 w 1938338"/>
              <a:gd name="connsiteY26" fmla="*/ 404812 h 812006"/>
              <a:gd name="connsiteX27" fmla="*/ 1854994 w 1938338"/>
              <a:gd name="connsiteY27" fmla="*/ 409575 h 812006"/>
              <a:gd name="connsiteX28" fmla="*/ 1900238 w 1938338"/>
              <a:gd name="connsiteY28" fmla="*/ 402431 h 812006"/>
              <a:gd name="connsiteX29" fmla="*/ 1926431 w 1938338"/>
              <a:gd name="connsiteY29" fmla="*/ 388143 h 812006"/>
              <a:gd name="connsiteX30" fmla="*/ 1938338 w 1938338"/>
              <a:gd name="connsiteY30" fmla="*/ 366712 h 812006"/>
              <a:gd name="connsiteX31" fmla="*/ 1928813 w 1938338"/>
              <a:gd name="connsiteY31" fmla="*/ 333375 h 812006"/>
              <a:gd name="connsiteX32" fmla="*/ 1902619 w 1938338"/>
              <a:gd name="connsiteY32" fmla="*/ 295275 h 812006"/>
              <a:gd name="connsiteX33" fmla="*/ 1854994 w 1938338"/>
              <a:gd name="connsiteY33" fmla="*/ 250031 h 812006"/>
              <a:gd name="connsiteX34" fmla="*/ 1776413 w 1938338"/>
              <a:gd name="connsiteY34" fmla="*/ 185737 h 812006"/>
              <a:gd name="connsiteX35" fmla="*/ 1674019 w 1938338"/>
              <a:gd name="connsiteY35" fmla="*/ 111918 h 812006"/>
              <a:gd name="connsiteX36" fmla="*/ 1566863 w 1938338"/>
              <a:gd name="connsiteY36" fmla="*/ 45243 h 812006"/>
              <a:gd name="connsiteX37" fmla="*/ 1504950 w 1938338"/>
              <a:gd name="connsiteY37" fmla="*/ 7143 h 812006"/>
              <a:gd name="connsiteX38" fmla="*/ 1488281 w 1938338"/>
              <a:gd name="connsiteY38" fmla="*/ 2381 h 812006"/>
              <a:gd name="connsiteX39" fmla="*/ 1462088 w 1938338"/>
              <a:gd name="connsiteY39" fmla="*/ 0 h 812006"/>
              <a:gd name="connsiteX40" fmla="*/ 1447800 w 1938338"/>
              <a:gd name="connsiteY40" fmla="*/ 7143 h 812006"/>
              <a:gd name="connsiteX41" fmla="*/ 1447800 w 1938338"/>
              <a:gd name="connsiteY41" fmla="*/ 26193 h 812006"/>
              <a:gd name="connsiteX42" fmla="*/ 1457325 w 1938338"/>
              <a:gd name="connsiteY42" fmla="*/ 54768 h 812006"/>
              <a:gd name="connsiteX43" fmla="*/ 1485900 w 1938338"/>
              <a:gd name="connsiteY43" fmla="*/ 85725 h 812006"/>
              <a:gd name="connsiteX44" fmla="*/ 1509713 w 1938338"/>
              <a:gd name="connsiteY44" fmla="*/ 123825 h 812006"/>
              <a:gd name="connsiteX45" fmla="*/ 1526381 w 1938338"/>
              <a:gd name="connsiteY45" fmla="*/ 159543 h 812006"/>
              <a:gd name="connsiteX46" fmla="*/ 1521619 w 1938338"/>
              <a:gd name="connsiteY46" fmla="*/ 180975 h 812006"/>
              <a:gd name="connsiteX47" fmla="*/ 1500188 w 1938338"/>
              <a:gd name="connsiteY47" fmla="*/ 202406 h 812006"/>
              <a:gd name="connsiteX48" fmla="*/ 1423988 w 1938338"/>
              <a:gd name="connsiteY48" fmla="*/ 242887 h 812006"/>
              <a:gd name="connsiteX49" fmla="*/ 1335881 w 1938338"/>
              <a:gd name="connsiteY49" fmla="*/ 290512 h 812006"/>
              <a:gd name="connsiteX50" fmla="*/ 1176338 w 1938338"/>
              <a:gd name="connsiteY50" fmla="*/ 364331 h 81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38338" h="812006">
                <a:moveTo>
                  <a:pt x="1176338" y="364331"/>
                </a:moveTo>
                <a:lnTo>
                  <a:pt x="1007269" y="442912"/>
                </a:lnTo>
                <a:lnTo>
                  <a:pt x="823913" y="514350"/>
                </a:lnTo>
                <a:lnTo>
                  <a:pt x="611981" y="585787"/>
                </a:lnTo>
                <a:lnTo>
                  <a:pt x="416719" y="647700"/>
                </a:lnTo>
                <a:lnTo>
                  <a:pt x="207169" y="709612"/>
                </a:lnTo>
                <a:lnTo>
                  <a:pt x="71438" y="745331"/>
                </a:lnTo>
                <a:lnTo>
                  <a:pt x="14288" y="764381"/>
                </a:lnTo>
                <a:lnTo>
                  <a:pt x="4763" y="771525"/>
                </a:lnTo>
                <a:lnTo>
                  <a:pt x="0" y="781050"/>
                </a:lnTo>
                <a:lnTo>
                  <a:pt x="0" y="795337"/>
                </a:lnTo>
                <a:lnTo>
                  <a:pt x="11906" y="807243"/>
                </a:lnTo>
                <a:lnTo>
                  <a:pt x="42863" y="812006"/>
                </a:lnTo>
                <a:lnTo>
                  <a:pt x="126206" y="800100"/>
                </a:lnTo>
                <a:lnTo>
                  <a:pt x="400050" y="754856"/>
                </a:lnTo>
                <a:lnTo>
                  <a:pt x="671513" y="707231"/>
                </a:lnTo>
                <a:lnTo>
                  <a:pt x="750094" y="692943"/>
                </a:lnTo>
                <a:lnTo>
                  <a:pt x="900113" y="657225"/>
                </a:lnTo>
                <a:lnTo>
                  <a:pt x="1147763" y="581025"/>
                </a:lnTo>
                <a:lnTo>
                  <a:pt x="1388269" y="495300"/>
                </a:lnTo>
                <a:lnTo>
                  <a:pt x="1495425" y="454818"/>
                </a:lnTo>
                <a:lnTo>
                  <a:pt x="1545431" y="433387"/>
                </a:lnTo>
                <a:lnTo>
                  <a:pt x="1593056" y="421481"/>
                </a:lnTo>
                <a:lnTo>
                  <a:pt x="1662113" y="409575"/>
                </a:lnTo>
                <a:lnTo>
                  <a:pt x="1740694" y="402431"/>
                </a:lnTo>
                <a:cubicBezTo>
                  <a:pt x="1741484" y="402357"/>
                  <a:pt x="1739107" y="402431"/>
                  <a:pt x="1738313" y="402431"/>
                </a:cubicBezTo>
                <a:lnTo>
                  <a:pt x="1800225" y="404812"/>
                </a:lnTo>
                <a:lnTo>
                  <a:pt x="1854994" y="409575"/>
                </a:lnTo>
                <a:lnTo>
                  <a:pt x="1900238" y="402431"/>
                </a:lnTo>
                <a:lnTo>
                  <a:pt x="1926431" y="388143"/>
                </a:lnTo>
                <a:lnTo>
                  <a:pt x="1938338" y="366712"/>
                </a:lnTo>
                <a:lnTo>
                  <a:pt x="1928813" y="333375"/>
                </a:lnTo>
                <a:lnTo>
                  <a:pt x="1902619" y="295275"/>
                </a:lnTo>
                <a:lnTo>
                  <a:pt x="1854994" y="250031"/>
                </a:lnTo>
                <a:lnTo>
                  <a:pt x="1776413" y="185737"/>
                </a:lnTo>
                <a:lnTo>
                  <a:pt x="1674019" y="111918"/>
                </a:lnTo>
                <a:lnTo>
                  <a:pt x="1566863" y="45243"/>
                </a:lnTo>
                <a:lnTo>
                  <a:pt x="1504950" y="7143"/>
                </a:lnTo>
                <a:lnTo>
                  <a:pt x="1488281" y="2381"/>
                </a:lnTo>
                <a:lnTo>
                  <a:pt x="1462088" y="0"/>
                </a:lnTo>
                <a:lnTo>
                  <a:pt x="1447800" y="7143"/>
                </a:lnTo>
                <a:lnTo>
                  <a:pt x="1447800" y="26193"/>
                </a:lnTo>
                <a:lnTo>
                  <a:pt x="1457325" y="54768"/>
                </a:lnTo>
                <a:lnTo>
                  <a:pt x="1485900" y="85725"/>
                </a:lnTo>
                <a:lnTo>
                  <a:pt x="1509713" y="123825"/>
                </a:lnTo>
                <a:lnTo>
                  <a:pt x="1526381" y="159543"/>
                </a:lnTo>
                <a:lnTo>
                  <a:pt x="1521619" y="180975"/>
                </a:lnTo>
                <a:lnTo>
                  <a:pt x="1500188" y="202406"/>
                </a:lnTo>
                <a:lnTo>
                  <a:pt x="1423988" y="242887"/>
                </a:lnTo>
                <a:lnTo>
                  <a:pt x="1335881" y="290512"/>
                </a:lnTo>
                <a:lnTo>
                  <a:pt x="1176338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78B3B835-6D11-4F04-AF0C-6C04B53EE7EF}"/>
              </a:ext>
            </a:extLst>
          </p:cNvPr>
          <p:cNvSpPr/>
          <p:nvPr/>
        </p:nvSpPr>
        <p:spPr>
          <a:xfrm>
            <a:off x="4687889" y="3600450"/>
            <a:ext cx="460375" cy="952500"/>
          </a:xfrm>
          <a:custGeom>
            <a:avLst/>
            <a:gdLst>
              <a:gd name="connsiteX0" fmla="*/ 192882 w 459582"/>
              <a:gd name="connsiteY0" fmla="*/ 459581 h 952500"/>
              <a:gd name="connsiteX1" fmla="*/ 183357 w 459582"/>
              <a:gd name="connsiteY1" fmla="*/ 378619 h 952500"/>
              <a:gd name="connsiteX2" fmla="*/ 171450 w 459582"/>
              <a:gd name="connsiteY2" fmla="*/ 323850 h 952500"/>
              <a:gd name="connsiteX3" fmla="*/ 145257 w 459582"/>
              <a:gd name="connsiteY3" fmla="*/ 247650 h 952500"/>
              <a:gd name="connsiteX4" fmla="*/ 109538 w 459582"/>
              <a:gd name="connsiteY4" fmla="*/ 169069 h 952500"/>
              <a:gd name="connsiteX5" fmla="*/ 73819 w 459582"/>
              <a:gd name="connsiteY5" fmla="*/ 114300 h 952500"/>
              <a:gd name="connsiteX6" fmla="*/ 45244 w 459582"/>
              <a:gd name="connsiteY6" fmla="*/ 76200 h 952500"/>
              <a:gd name="connsiteX7" fmla="*/ 23813 w 459582"/>
              <a:gd name="connsiteY7" fmla="*/ 59531 h 952500"/>
              <a:gd name="connsiteX8" fmla="*/ 9525 w 459582"/>
              <a:gd name="connsiteY8" fmla="*/ 45244 h 952500"/>
              <a:gd name="connsiteX9" fmla="*/ 0 w 459582"/>
              <a:gd name="connsiteY9" fmla="*/ 23813 h 952500"/>
              <a:gd name="connsiteX10" fmla="*/ 2382 w 459582"/>
              <a:gd name="connsiteY10" fmla="*/ 9525 h 952500"/>
              <a:gd name="connsiteX11" fmla="*/ 11907 w 459582"/>
              <a:gd name="connsiteY11" fmla="*/ 0 h 952500"/>
              <a:gd name="connsiteX12" fmla="*/ 40482 w 459582"/>
              <a:gd name="connsiteY12" fmla="*/ 0 h 952500"/>
              <a:gd name="connsiteX13" fmla="*/ 119063 w 459582"/>
              <a:gd name="connsiteY13" fmla="*/ 14288 h 952500"/>
              <a:gd name="connsiteX14" fmla="*/ 252413 w 459582"/>
              <a:gd name="connsiteY14" fmla="*/ 40481 h 952500"/>
              <a:gd name="connsiteX15" fmla="*/ 307182 w 459582"/>
              <a:gd name="connsiteY15" fmla="*/ 50006 h 952500"/>
              <a:gd name="connsiteX16" fmla="*/ 323850 w 459582"/>
              <a:gd name="connsiteY16" fmla="*/ 54769 h 952500"/>
              <a:gd name="connsiteX17" fmla="*/ 359569 w 459582"/>
              <a:gd name="connsiteY17" fmla="*/ 254794 h 952500"/>
              <a:gd name="connsiteX18" fmla="*/ 445294 w 459582"/>
              <a:gd name="connsiteY18" fmla="*/ 673894 h 952500"/>
              <a:gd name="connsiteX19" fmla="*/ 459582 w 459582"/>
              <a:gd name="connsiteY19" fmla="*/ 809625 h 952500"/>
              <a:gd name="connsiteX20" fmla="*/ 442913 w 459582"/>
              <a:gd name="connsiteY20" fmla="*/ 888206 h 952500"/>
              <a:gd name="connsiteX21" fmla="*/ 431007 w 459582"/>
              <a:gd name="connsiteY21" fmla="*/ 916781 h 952500"/>
              <a:gd name="connsiteX22" fmla="*/ 407194 w 459582"/>
              <a:gd name="connsiteY22" fmla="*/ 938213 h 952500"/>
              <a:gd name="connsiteX23" fmla="*/ 378619 w 459582"/>
              <a:gd name="connsiteY23" fmla="*/ 952500 h 952500"/>
              <a:gd name="connsiteX24" fmla="*/ 350044 w 459582"/>
              <a:gd name="connsiteY24" fmla="*/ 952500 h 952500"/>
              <a:gd name="connsiteX25" fmla="*/ 323850 w 459582"/>
              <a:gd name="connsiteY25" fmla="*/ 942975 h 952500"/>
              <a:gd name="connsiteX26" fmla="*/ 292894 w 459582"/>
              <a:gd name="connsiteY26" fmla="*/ 909638 h 952500"/>
              <a:gd name="connsiteX27" fmla="*/ 240507 w 459582"/>
              <a:gd name="connsiteY27" fmla="*/ 821531 h 952500"/>
              <a:gd name="connsiteX28" fmla="*/ 216694 w 459582"/>
              <a:gd name="connsiteY28" fmla="*/ 769144 h 952500"/>
              <a:gd name="connsiteX29" fmla="*/ 216694 w 459582"/>
              <a:gd name="connsiteY29" fmla="*/ 745331 h 952500"/>
              <a:gd name="connsiteX30" fmla="*/ 197644 w 459582"/>
              <a:gd name="connsiteY30" fmla="*/ 547688 h 952500"/>
              <a:gd name="connsiteX31" fmla="*/ 192882 w 459582"/>
              <a:gd name="connsiteY31" fmla="*/ 459581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9582" h="952500">
                <a:moveTo>
                  <a:pt x="192882" y="459581"/>
                </a:moveTo>
                <a:lnTo>
                  <a:pt x="183357" y="378619"/>
                </a:lnTo>
                <a:lnTo>
                  <a:pt x="171450" y="323850"/>
                </a:lnTo>
                <a:lnTo>
                  <a:pt x="145257" y="247650"/>
                </a:lnTo>
                <a:lnTo>
                  <a:pt x="109538" y="169069"/>
                </a:lnTo>
                <a:lnTo>
                  <a:pt x="73819" y="114300"/>
                </a:lnTo>
                <a:lnTo>
                  <a:pt x="45244" y="76200"/>
                </a:lnTo>
                <a:lnTo>
                  <a:pt x="23813" y="59531"/>
                </a:lnTo>
                <a:lnTo>
                  <a:pt x="9525" y="45244"/>
                </a:lnTo>
                <a:lnTo>
                  <a:pt x="0" y="23813"/>
                </a:lnTo>
                <a:lnTo>
                  <a:pt x="2382" y="9525"/>
                </a:lnTo>
                <a:lnTo>
                  <a:pt x="11907" y="0"/>
                </a:lnTo>
                <a:lnTo>
                  <a:pt x="40482" y="0"/>
                </a:lnTo>
                <a:lnTo>
                  <a:pt x="119063" y="14288"/>
                </a:lnTo>
                <a:lnTo>
                  <a:pt x="252413" y="40481"/>
                </a:lnTo>
                <a:lnTo>
                  <a:pt x="307182" y="50006"/>
                </a:lnTo>
                <a:lnTo>
                  <a:pt x="323850" y="54769"/>
                </a:lnTo>
                <a:lnTo>
                  <a:pt x="359569" y="254794"/>
                </a:lnTo>
                <a:lnTo>
                  <a:pt x="445294" y="673894"/>
                </a:lnTo>
                <a:lnTo>
                  <a:pt x="459582" y="809625"/>
                </a:lnTo>
                <a:lnTo>
                  <a:pt x="442913" y="888206"/>
                </a:lnTo>
                <a:lnTo>
                  <a:pt x="431007" y="916781"/>
                </a:lnTo>
                <a:lnTo>
                  <a:pt x="407194" y="938213"/>
                </a:lnTo>
                <a:lnTo>
                  <a:pt x="378619" y="952500"/>
                </a:lnTo>
                <a:lnTo>
                  <a:pt x="350044" y="952500"/>
                </a:lnTo>
                <a:lnTo>
                  <a:pt x="323850" y="942975"/>
                </a:lnTo>
                <a:lnTo>
                  <a:pt x="292894" y="909638"/>
                </a:lnTo>
                <a:lnTo>
                  <a:pt x="240507" y="821531"/>
                </a:lnTo>
                <a:lnTo>
                  <a:pt x="216694" y="769144"/>
                </a:lnTo>
                <a:lnTo>
                  <a:pt x="216694" y="745331"/>
                </a:lnTo>
                <a:lnTo>
                  <a:pt x="197644" y="547688"/>
                </a:lnTo>
                <a:lnTo>
                  <a:pt x="192882" y="459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F1CFDA28-2C48-45BE-98F3-564EC2EC0378}"/>
              </a:ext>
            </a:extLst>
          </p:cNvPr>
          <p:cNvSpPr/>
          <p:nvPr/>
        </p:nvSpPr>
        <p:spPr>
          <a:xfrm>
            <a:off x="4243389" y="1889126"/>
            <a:ext cx="4314825" cy="3998913"/>
          </a:xfrm>
          <a:custGeom>
            <a:avLst/>
            <a:gdLst>
              <a:gd name="connsiteX0" fmla="*/ 1225899 w 4315768"/>
              <a:gd name="connsiteY0" fmla="*/ 211015 h 3999244"/>
              <a:gd name="connsiteX1" fmla="*/ 944546 w 4315768"/>
              <a:gd name="connsiteY1" fmla="*/ 261257 h 3999244"/>
              <a:gd name="connsiteX2" fmla="*/ 622998 w 4315768"/>
              <a:gd name="connsiteY2" fmla="*/ 326572 h 3999244"/>
              <a:gd name="connsiteX3" fmla="*/ 321548 w 4315768"/>
              <a:gd name="connsiteY3" fmla="*/ 396910 h 3999244"/>
              <a:gd name="connsiteX4" fmla="*/ 165798 w 4315768"/>
              <a:gd name="connsiteY4" fmla="*/ 437103 h 3999244"/>
              <a:gd name="connsiteX5" fmla="*/ 0 w 4315768"/>
              <a:gd name="connsiteY5" fmla="*/ 497394 h 3999244"/>
              <a:gd name="connsiteX6" fmla="*/ 231113 w 4315768"/>
              <a:gd name="connsiteY6" fmla="*/ 602901 h 3999244"/>
              <a:gd name="connsiteX7" fmla="*/ 341644 w 4315768"/>
              <a:gd name="connsiteY7" fmla="*/ 572756 h 3999244"/>
              <a:gd name="connsiteX8" fmla="*/ 552660 w 4315768"/>
              <a:gd name="connsiteY8" fmla="*/ 522514 h 3999244"/>
              <a:gd name="connsiteX9" fmla="*/ 783772 w 4315768"/>
              <a:gd name="connsiteY9" fmla="*/ 467248 h 3999244"/>
              <a:gd name="connsiteX10" fmla="*/ 1004836 w 4315768"/>
              <a:gd name="connsiteY10" fmla="*/ 422031 h 3999244"/>
              <a:gd name="connsiteX11" fmla="*/ 1261069 w 4315768"/>
              <a:gd name="connsiteY11" fmla="*/ 371789 h 3999244"/>
              <a:gd name="connsiteX12" fmla="*/ 1532374 w 4315768"/>
              <a:gd name="connsiteY12" fmla="*/ 326572 h 3999244"/>
              <a:gd name="connsiteX13" fmla="*/ 1803680 w 4315768"/>
              <a:gd name="connsiteY13" fmla="*/ 296426 h 3999244"/>
              <a:gd name="connsiteX14" fmla="*/ 2080009 w 4315768"/>
              <a:gd name="connsiteY14" fmla="*/ 261257 h 3999244"/>
              <a:gd name="connsiteX15" fmla="*/ 2376436 w 4315768"/>
              <a:gd name="connsiteY15" fmla="*/ 236136 h 3999244"/>
              <a:gd name="connsiteX16" fmla="*/ 2677886 w 4315768"/>
              <a:gd name="connsiteY16" fmla="*/ 221064 h 3999244"/>
              <a:gd name="connsiteX17" fmla="*/ 2818563 w 4315768"/>
              <a:gd name="connsiteY17" fmla="*/ 221064 h 3999244"/>
              <a:gd name="connsiteX18" fmla="*/ 2924071 w 4315768"/>
              <a:gd name="connsiteY18" fmla="*/ 231112 h 3999244"/>
              <a:gd name="connsiteX19" fmla="*/ 2959240 w 4315768"/>
              <a:gd name="connsiteY19" fmla="*/ 246185 h 3999244"/>
              <a:gd name="connsiteX20" fmla="*/ 2979337 w 4315768"/>
              <a:gd name="connsiteY20" fmla="*/ 261257 h 3999244"/>
              <a:gd name="connsiteX21" fmla="*/ 2994409 w 4315768"/>
              <a:gd name="connsiteY21" fmla="*/ 311499 h 3999244"/>
              <a:gd name="connsiteX22" fmla="*/ 3004458 w 4315768"/>
              <a:gd name="connsiteY22" fmla="*/ 346668 h 3999244"/>
              <a:gd name="connsiteX23" fmla="*/ 3004458 w 4315768"/>
              <a:gd name="connsiteY23" fmla="*/ 371789 h 3999244"/>
              <a:gd name="connsiteX24" fmla="*/ 2984361 w 4315768"/>
              <a:gd name="connsiteY24" fmla="*/ 522514 h 3999244"/>
              <a:gd name="connsiteX25" fmla="*/ 2954216 w 4315768"/>
              <a:gd name="connsiteY25" fmla="*/ 738554 h 3999244"/>
              <a:gd name="connsiteX26" fmla="*/ 2944168 w 4315768"/>
              <a:gd name="connsiteY26" fmla="*/ 894303 h 3999244"/>
              <a:gd name="connsiteX27" fmla="*/ 2929095 w 4315768"/>
              <a:gd name="connsiteY27" fmla="*/ 1075174 h 3999244"/>
              <a:gd name="connsiteX28" fmla="*/ 2919047 w 4315768"/>
              <a:gd name="connsiteY28" fmla="*/ 1311310 h 3999244"/>
              <a:gd name="connsiteX29" fmla="*/ 2919047 w 4315768"/>
              <a:gd name="connsiteY29" fmla="*/ 1562519 h 3999244"/>
              <a:gd name="connsiteX30" fmla="*/ 2929095 w 4315768"/>
              <a:gd name="connsiteY30" fmla="*/ 1788607 h 3999244"/>
              <a:gd name="connsiteX31" fmla="*/ 2954216 w 4315768"/>
              <a:gd name="connsiteY31" fmla="*/ 2085033 h 3999244"/>
              <a:gd name="connsiteX32" fmla="*/ 2989385 w 4315768"/>
              <a:gd name="connsiteY32" fmla="*/ 2346290 h 3999244"/>
              <a:gd name="connsiteX33" fmla="*/ 3014506 w 4315768"/>
              <a:gd name="connsiteY33" fmla="*/ 2476919 h 3999244"/>
              <a:gd name="connsiteX34" fmla="*/ 3059724 w 4315768"/>
              <a:gd name="connsiteY34" fmla="*/ 2682910 h 3999244"/>
              <a:gd name="connsiteX35" fmla="*/ 3114989 w 4315768"/>
              <a:gd name="connsiteY35" fmla="*/ 2873829 h 3999244"/>
              <a:gd name="connsiteX36" fmla="*/ 3170255 w 4315768"/>
              <a:gd name="connsiteY36" fmla="*/ 3029578 h 3999244"/>
              <a:gd name="connsiteX37" fmla="*/ 3250642 w 4315768"/>
              <a:gd name="connsiteY37" fmla="*/ 3220497 h 3999244"/>
              <a:gd name="connsiteX38" fmla="*/ 3331029 w 4315768"/>
              <a:gd name="connsiteY38" fmla="*/ 3376246 h 3999244"/>
              <a:gd name="connsiteX39" fmla="*/ 3446585 w 4315768"/>
              <a:gd name="connsiteY39" fmla="*/ 3557117 h 3999244"/>
              <a:gd name="connsiteX40" fmla="*/ 3521948 w 4315768"/>
              <a:gd name="connsiteY40" fmla="*/ 3657600 h 3999244"/>
              <a:gd name="connsiteX41" fmla="*/ 3612383 w 4315768"/>
              <a:gd name="connsiteY41" fmla="*/ 3748035 h 3999244"/>
              <a:gd name="connsiteX42" fmla="*/ 3717891 w 4315768"/>
              <a:gd name="connsiteY42" fmla="*/ 3838470 h 3999244"/>
              <a:gd name="connsiteX43" fmla="*/ 3823398 w 4315768"/>
              <a:gd name="connsiteY43" fmla="*/ 3913833 h 3999244"/>
              <a:gd name="connsiteX44" fmla="*/ 3913833 w 4315768"/>
              <a:gd name="connsiteY44" fmla="*/ 3954026 h 3999244"/>
              <a:gd name="connsiteX45" fmla="*/ 3999244 w 4315768"/>
              <a:gd name="connsiteY45" fmla="*/ 3984172 h 3999244"/>
              <a:gd name="connsiteX46" fmla="*/ 4089680 w 4315768"/>
              <a:gd name="connsiteY46" fmla="*/ 3999244 h 3999244"/>
              <a:gd name="connsiteX47" fmla="*/ 4170066 w 4315768"/>
              <a:gd name="connsiteY47" fmla="*/ 3999244 h 3999244"/>
              <a:gd name="connsiteX48" fmla="*/ 4230357 w 4315768"/>
              <a:gd name="connsiteY48" fmla="*/ 3989196 h 3999244"/>
              <a:gd name="connsiteX49" fmla="*/ 4295671 w 4315768"/>
              <a:gd name="connsiteY49" fmla="*/ 3964075 h 3999244"/>
              <a:gd name="connsiteX50" fmla="*/ 4315768 w 4315768"/>
              <a:gd name="connsiteY50" fmla="*/ 3938954 h 3999244"/>
              <a:gd name="connsiteX51" fmla="*/ 4315768 w 4315768"/>
              <a:gd name="connsiteY51" fmla="*/ 3903785 h 3999244"/>
              <a:gd name="connsiteX52" fmla="*/ 4305719 w 4315768"/>
              <a:gd name="connsiteY52" fmla="*/ 3868615 h 3999244"/>
              <a:gd name="connsiteX53" fmla="*/ 3632480 w 4315768"/>
              <a:gd name="connsiteY53" fmla="*/ 3356150 h 3999244"/>
              <a:gd name="connsiteX54" fmla="*/ 3562141 w 4315768"/>
              <a:gd name="connsiteY54" fmla="*/ 3280787 h 3999244"/>
              <a:gd name="connsiteX55" fmla="*/ 3471706 w 4315768"/>
              <a:gd name="connsiteY55" fmla="*/ 3140110 h 3999244"/>
              <a:gd name="connsiteX56" fmla="*/ 3406392 w 4315768"/>
              <a:gd name="connsiteY56" fmla="*/ 3014506 h 3999244"/>
              <a:gd name="connsiteX57" fmla="*/ 3336053 w 4315768"/>
              <a:gd name="connsiteY57" fmla="*/ 2833635 h 3999244"/>
              <a:gd name="connsiteX58" fmla="*/ 3280787 w 4315768"/>
              <a:gd name="connsiteY58" fmla="*/ 2667837 h 3999244"/>
              <a:gd name="connsiteX59" fmla="*/ 3220497 w 4315768"/>
              <a:gd name="connsiteY59" fmla="*/ 2441750 h 3999244"/>
              <a:gd name="connsiteX60" fmla="*/ 3175280 w 4315768"/>
              <a:gd name="connsiteY60" fmla="*/ 2205613 h 3999244"/>
              <a:gd name="connsiteX61" fmla="*/ 3145135 w 4315768"/>
              <a:gd name="connsiteY61" fmla="*/ 1964453 h 3999244"/>
              <a:gd name="connsiteX62" fmla="*/ 3125038 w 4315768"/>
              <a:gd name="connsiteY62" fmla="*/ 1743389 h 3999244"/>
              <a:gd name="connsiteX63" fmla="*/ 3120014 w 4315768"/>
              <a:gd name="connsiteY63" fmla="*/ 1572567 h 3999244"/>
              <a:gd name="connsiteX64" fmla="*/ 3125038 w 4315768"/>
              <a:gd name="connsiteY64" fmla="*/ 1356528 h 3999244"/>
              <a:gd name="connsiteX65" fmla="*/ 3130062 w 4315768"/>
              <a:gd name="connsiteY65" fmla="*/ 1200778 h 3999244"/>
              <a:gd name="connsiteX66" fmla="*/ 3145135 w 4315768"/>
              <a:gd name="connsiteY66" fmla="*/ 1019908 h 3999244"/>
              <a:gd name="connsiteX67" fmla="*/ 3175280 w 4315768"/>
              <a:gd name="connsiteY67" fmla="*/ 839037 h 3999244"/>
              <a:gd name="connsiteX68" fmla="*/ 3200400 w 4315768"/>
              <a:gd name="connsiteY68" fmla="*/ 708409 h 3999244"/>
              <a:gd name="connsiteX69" fmla="*/ 3240594 w 4315768"/>
              <a:gd name="connsiteY69" fmla="*/ 587829 h 3999244"/>
              <a:gd name="connsiteX70" fmla="*/ 3300884 w 4315768"/>
              <a:gd name="connsiteY70" fmla="*/ 472273 h 3999244"/>
              <a:gd name="connsiteX71" fmla="*/ 3361174 w 4315768"/>
              <a:gd name="connsiteY71" fmla="*/ 401934 h 3999244"/>
              <a:gd name="connsiteX72" fmla="*/ 3406392 w 4315768"/>
              <a:gd name="connsiteY72" fmla="*/ 371789 h 3999244"/>
              <a:gd name="connsiteX73" fmla="*/ 3441561 w 4315768"/>
              <a:gd name="connsiteY73" fmla="*/ 331596 h 3999244"/>
              <a:gd name="connsiteX74" fmla="*/ 3446585 w 4315768"/>
              <a:gd name="connsiteY74" fmla="*/ 291402 h 3999244"/>
              <a:gd name="connsiteX75" fmla="*/ 3421464 w 4315768"/>
              <a:gd name="connsiteY75" fmla="*/ 241161 h 3999244"/>
              <a:gd name="connsiteX76" fmla="*/ 3346102 w 4315768"/>
              <a:gd name="connsiteY76" fmla="*/ 165798 h 3999244"/>
              <a:gd name="connsiteX77" fmla="*/ 3205425 w 4315768"/>
              <a:gd name="connsiteY77" fmla="*/ 55266 h 3999244"/>
              <a:gd name="connsiteX78" fmla="*/ 3130062 w 4315768"/>
              <a:gd name="connsiteY78" fmla="*/ 15073 h 3999244"/>
              <a:gd name="connsiteX79" fmla="*/ 3099917 w 4315768"/>
              <a:gd name="connsiteY79" fmla="*/ 0 h 3999244"/>
              <a:gd name="connsiteX80" fmla="*/ 3064748 w 4315768"/>
              <a:gd name="connsiteY80" fmla="*/ 0 h 3999244"/>
              <a:gd name="connsiteX81" fmla="*/ 2969288 w 4315768"/>
              <a:gd name="connsiteY81" fmla="*/ 40194 h 3999244"/>
              <a:gd name="connsiteX82" fmla="*/ 2914022 w 4315768"/>
              <a:gd name="connsiteY82" fmla="*/ 65314 h 3999244"/>
              <a:gd name="connsiteX83" fmla="*/ 2863781 w 4315768"/>
              <a:gd name="connsiteY83" fmla="*/ 70339 h 3999244"/>
              <a:gd name="connsiteX84" fmla="*/ 2708031 w 4315768"/>
              <a:gd name="connsiteY84" fmla="*/ 80387 h 3999244"/>
              <a:gd name="connsiteX85" fmla="*/ 2311121 w 4315768"/>
              <a:gd name="connsiteY85" fmla="*/ 100484 h 3999244"/>
              <a:gd name="connsiteX86" fmla="*/ 1909187 w 4315768"/>
              <a:gd name="connsiteY86" fmla="*/ 125605 h 3999244"/>
              <a:gd name="connsiteX87" fmla="*/ 1512277 w 4315768"/>
              <a:gd name="connsiteY87" fmla="*/ 165798 h 3999244"/>
              <a:gd name="connsiteX88" fmla="*/ 1225899 w 4315768"/>
              <a:gd name="connsiteY88" fmla="*/ 211015 h 399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315768" h="3999244">
                <a:moveTo>
                  <a:pt x="1225899" y="211015"/>
                </a:moveTo>
                <a:lnTo>
                  <a:pt x="944546" y="261257"/>
                </a:lnTo>
                <a:lnTo>
                  <a:pt x="622998" y="326572"/>
                </a:lnTo>
                <a:lnTo>
                  <a:pt x="321548" y="396910"/>
                </a:lnTo>
                <a:lnTo>
                  <a:pt x="165798" y="437103"/>
                </a:lnTo>
                <a:lnTo>
                  <a:pt x="0" y="497394"/>
                </a:lnTo>
                <a:lnTo>
                  <a:pt x="231113" y="602901"/>
                </a:lnTo>
                <a:lnTo>
                  <a:pt x="341644" y="572756"/>
                </a:lnTo>
                <a:lnTo>
                  <a:pt x="552660" y="522514"/>
                </a:lnTo>
                <a:lnTo>
                  <a:pt x="783772" y="467248"/>
                </a:lnTo>
                <a:lnTo>
                  <a:pt x="1004836" y="422031"/>
                </a:lnTo>
                <a:lnTo>
                  <a:pt x="1261069" y="371789"/>
                </a:lnTo>
                <a:lnTo>
                  <a:pt x="1532374" y="326572"/>
                </a:lnTo>
                <a:lnTo>
                  <a:pt x="1803680" y="296426"/>
                </a:lnTo>
                <a:lnTo>
                  <a:pt x="2080009" y="261257"/>
                </a:lnTo>
                <a:lnTo>
                  <a:pt x="2376436" y="236136"/>
                </a:lnTo>
                <a:lnTo>
                  <a:pt x="2677886" y="221064"/>
                </a:lnTo>
                <a:lnTo>
                  <a:pt x="2818563" y="221064"/>
                </a:lnTo>
                <a:lnTo>
                  <a:pt x="2924071" y="231112"/>
                </a:lnTo>
                <a:lnTo>
                  <a:pt x="2959240" y="246185"/>
                </a:lnTo>
                <a:lnTo>
                  <a:pt x="2979337" y="261257"/>
                </a:lnTo>
                <a:lnTo>
                  <a:pt x="2994409" y="311499"/>
                </a:lnTo>
                <a:lnTo>
                  <a:pt x="3004458" y="346668"/>
                </a:lnTo>
                <a:lnTo>
                  <a:pt x="3004458" y="371789"/>
                </a:lnTo>
                <a:lnTo>
                  <a:pt x="2984361" y="522514"/>
                </a:lnTo>
                <a:lnTo>
                  <a:pt x="2954216" y="738554"/>
                </a:lnTo>
                <a:lnTo>
                  <a:pt x="2944168" y="894303"/>
                </a:lnTo>
                <a:lnTo>
                  <a:pt x="2929095" y="1075174"/>
                </a:lnTo>
                <a:lnTo>
                  <a:pt x="2919047" y="1311310"/>
                </a:lnTo>
                <a:lnTo>
                  <a:pt x="2919047" y="1562519"/>
                </a:lnTo>
                <a:lnTo>
                  <a:pt x="2929095" y="1788607"/>
                </a:lnTo>
                <a:lnTo>
                  <a:pt x="2954216" y="2085033"/>
                </a:lnTo>
                <a:lnTo>
                  <a:pt x="2989385" y="2346290"/>
                </a:lnTo>
                <a:lnTo>
                  <a:pt x="3014506" y="2476919"/>
                </a:lnTo>
                <a:lnTo>
                  <a:pt x="3059724" y="2682910"/>
                </a:lnTo>
                <a:lnTo>
                  <a:pt x="3114989" y="2873829"/>
                </a:lnTo>
                <a:lnTo>
                  <a:pt x="3170255" y="3029578"/>
                </a:lnTo>
                <a:lnTo>
                  <a:pt x="3250642" y="3220497"/>
                </a:lnTo>
                <a:lnTo>
                  <a:pt x="3331029" y="3376246"/>
                </a:lnTo>
                <a:lnTo>
                  <a:pt x="3446585" y="3557117"/>
                </a:lnTo>
                <a:lnTo>
                  <a:pt x="3521948" y="3657600"/>
                </a:lnTo>
                <a:lnTo>
                  <a:pt x="3612383" y="3748035"/>
                </a:lnTo>
                <a:lnTo>
                  <a:pt x="3717891" y="3838470"/>
                </a:lnTo>
                <a:lnTo>
                  <a:pt x="3823398" y="3913833"/>
                </a:lnTo>
                <a:lnTo>
                  <a:pt x="3913833" y="3954026"/>
                </a:lnTo>
                <a:lnTo>
                  <a:pt x="3999244" y="3984172"/>
                </a:lnTo>
                <a:lnTo>
                  <a:pt x="4089680" y="3999244"/>
                </a:lnTo>
                <a:lnTo>
                  <a:pt x="4170066" y="3999244"/>
                </a:lnTo>
                <a:lnTo>
                  <a:pt x="4230357" y="3989196"/>
                </a:lnTo>
                <a:lnTo>
                  <a:pt x="4295671" y="3964075"/>
                </a:lnTo>
                <a:lnTo>
                  <a:pt x="4315768" y="3938954"/>
                </a:lnTo>
                <a:lnTo>
                  <a:pt x="4315768" y="3903785"/>
                </a:lnTo>
                <a:lnTo>
                  <a:pt x="4305719" y="3868615"/>
                </a:lnTo>
                <a:lnTo>
                  <a:pt x="3632480" y="3356150"/>
                </a:lnTo>
                <a:lnTo>
                  <a:pt x="3562141" y="3280787"/>
                </a:lnTo>
                <a:lnTo>
                  <a:pt x="3471706" y="3140110"/>
                </a:lnTo>
                <a:lnTo>
                  <a:pt x="3406392" y="3014506"/>
                </a:lnTo>
                <a:lnTo>
                  <a:pt x="3336053" y="2833635"/>
                </a:lnTo>
                <a:lnTo>
                  <a:pt x="3280787" y="2667837"/>
                </a:lnTo>
                <a:lnTo>
                  <a:pt x="3220497" y="2441750"/>
                </a:lnTo>
                <a:lnTo>
                  <a:pt x="3175280" y="2205613"/>
                </a:lnTo>
                <a:lnTo>
                  <a:pt x="3145135" y="1964453"/>
                </a:lnTo>
                <a:lnTo>
                  <a:pt x="3125038" y="1743389"/>
                </a:lnTo>
                <a:lnTo>
                  <a:pt x="3120014" y="1572567"/>
                </a:lnTo>
                <a:lnTo>
                  <a:pt x="3125038" y="1356528"/>
                </a:lnTo>
                <a:lnTo>
                  <a:pt x="3130062" y="1200778"/>
                </a:lnTo>
                <a:lnTo>
                  <a:pt x="3145135" y="1019908"/>
                </a:lnTo>
                <a:lnTo>
                  <a:pt x="3175280" y="839037"/>
                </a:lnTo>
                <a:lnTo>
                  <a:pt x="3200400" y="708409"/>
                </a:lnTo>
                <a:lnTo>
                  <a:pt x="3240594" y="587829"/>
                </a:lnTo>
                <a:lnTo>
                  <a:pt x="3300884" y="472273"/>
                </a:lnTo>
                <a:lnTo>
                  <a:pt x="3361174" y="401934"/>
                </a:lnTo>
                <a:lnTo>
                  <a:pt x="3406392" y="371789"/>
                </a:lnTo>
                <a:lnTo>
                  <a:pt x="3441561" y="331596"/>
                </a:lnTo>
                <a:lnTo>
                  <a:pt x="3446585" y="291402"/>
                </a:lnTo>
                <a:lnTo>
                  <a:pt x="3421464" y="241161"/>
                </a:lnTo>
                <a:lnTo>
                  <a:pt x="3346102" y="165798"/>
                </a:lnTo>
                <a:lnTo>
                  <a:pt x="3205425" y="55266"/>
                </a:lnTo>
                <a:lnTo>
                  <a:pt x="3130062" y="15073"/>
                </a:lnTo>
                <a:lnTo>
                  <a:pt x="3099917" y="0"/>
                </a:lnTo>
                <a:lnTo>
                  <a:pt x="3064748" y="0"/>
                </a:lnTo>
                <a:lnTo>
                  <a:pt x="2969288" y="40194"/>
                </a:lnTo>
                <a:lnTo>
                  <a:pt x="2914022" y="65314"/>
                </a:lnTo>
                <a:lnTo>
                  <a:pt x="2863781" y="70339"/>
                </a:lnTo>
                <a:lnTo>
                  <a:pt x="2708031" y="80387"/>
                </a:lnTo>
                <a:lnTo>
                  <a:pt x="2311121" y="100484"/>
                </a:lnTo>
                <a:lnTo>
                  <a:pt x="1909187" y="125605"/>
                </a:lnTo>
                <a:lnTo>
                  <a:pt x="1512277" y="165798"/>
                </a:lnTo>
                <a:lnTo>
                  <a:pt x="1225899" y="21101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9B465F02-969B-4077-AE2A-F86D2FF49006}"/>
              </a:ext>
            </a:extLst>
          </p:cNvPr>
          <p:cNvSpPr/>
          <p:nvPr/>
        </p:nvSpPr>
        <p:spPr>
          <a:xfrm>
            <a:off x="7896226" y="4486276"/>
            <a:ext cx="657225" cy="1300163"/>
          </a:xfrm>
          <a:custGeom>
            <a:avLst/>
            <a:gdLst>
              <a:gd name="connsiteX0" fmla="*/ 533400 w 657225"/>
              <a:gd name="connsiteY0" fmla="*/ 176213 h 1300163"/>
              <a:gd name="connsiteX1" fmla="*/ 435769 w 657225"/>
              <a:gd name="connsiteY1" fmla="*/ 490538 h 1300163"/>
              <a:gd name="connsiteX2" fmla="*/ 392906 w 657225"/>
              <a:gd name="connsiteY2" fmla="*/ 607219 h 1300163"/>
              <a:gd name="connsiteX3" fmla="*/ 359569 w 657225"/>
              <a:gd name="connsiteY3" fmla="*/ 707231 h 1300163"/>
              <a:gd name="connsiteX4" fmla="*/ 326231 w 657225"/>
              <a:gd name="connsiteY4" fmla="*/ 773906 h 1300163"/>
              <a:gd name="connsiteX5" fmla="*/ 302419 w 657225"/>
              <a:gd name="connsiteY5" fmla="*/ 807244 h 1300163"/>
              <a:gd name="connsiteX6" fmla="*/ 271463 w 657225"/>
              <a:gd name="connsiteY6" fmla="*/ 842963 h 1300163"/>
              <a:gd name="connsiteX7" fmla="*/ 247650 w 657225"/>
              <a:gd name="connsiteY7" fmla="*/ 857250 h 1300163"/>
              <a:gd name="connsiteX8" fmla="*/ 219075 w 657225"/>
              <a:gd name="connsiteY8" fmla="*/ 864394 h 1300163"/>
              <a:gd name="connsiteX9" fmla="*/ 190500 w 657225"/>
              <a:gd name="connsiteY9" fmla="*/ 864394 h 1300163"/>
              <a:gd name="connsiteX10" fmla="*/ 147638 w 657225"/>
              <a:gd name="connsiteY10" fmla="*/ 857250 h 1300163"/>
              <a:gd name="connsiteX11" fmla="*/ 104775 w 657225"/>
              <a:gd name="connsiteY11" fmla="*/ 840581 h 1300163"/>
              <a:gd name="connsiteX12" fmla="*/ 42863 w 657225"/>
              <a:gd name="connsiteY12" fmla="*/ 812006 h 1300163"/>
              <a:gd name="connsiteX13" fmla="*/ 0 w 657225"/>
              <a:gd name="connsiteY13" fmla="*/ 800100 h 1300163"/>
              <a:gd name="connsiteX14" fmla="*/ 300038 w 657225"/>
              <a:gd name="connsiteY14" fmla="*/ 1126331 h 1300163"/>
              <a:gd name="connsiteX15" fmla="*/ 657225 w 657225"/>
              <a:gd name="connsiteY15" fmla="*/ 1300163 h 1300163"/>
              <a:gd name="connsiteX16" fmla="*/ 650081 w 657225"/>
              <a:gd name="connsiteY16" fmla="*/ 1262063 h 1300163"/>
              <a:gd name="connsiteX17" fmla="*/ 616744 w 657225"/>
              <a:gd name="connsiteY17" fmla="*/ 1212056 h 1300163"/>
              <a:gd name="connsiteX18" fmla="*/ 588169 w 657225"/>
              <a:gd name="connsiteY18" fmla="*/ 1152525 h 1300163"/>
              <a:gd name="connsiteX19" fmla="*/ 569119 w 657225"/>
              <a:gd name="connsiteY19" fmla="*/ 1107281 h 1300163"/>
              <a:gd name="connsiteX20" fmla="*/ 547688 w 657225"/>
              <a:gd name="connsiteY20" fmla="*/ 1038225 h 1300163"/>
              <a:gd name="connsiteX21" fmla="*/ 538163 w 657225"/>
              <a:gd name="connsiteY21" fmla="*/ 992981 h 1300163"/>
              <a:gd name="connsiteX22" fmla="*/ 538163 w 657225"/>
              <a:gd name="connsiteY22" fmla="*/ 959644 h 1300163"/>
              <a:gd name="connsiteX23" fmla="*/ 547688 w 657225"/>
              <a:gd name="connsiteY23" fmla="*/ 847725 h 1300163"/>
              <a:gd name="connsiteX24" fmla="*/ 576263 w 657225"/>
              <a:gd name="connsiteY24" fmla="*/ 578644 h 1300163"/>
              <a:gd name="connsiteX25" fmla="*/ 607219 w 657225"/>
              <a:gd name="connsiteY25" fmla="*/ 261938 h 1300163"/>
              <a:gd name="connsiteX26" fmla="*/ 628650 w 657225"/>
              <a:gd name="connsiteY26" fmla="*/ 45244 h 1300163"/>
              <a:gd name="connsiteX27" fmla="*/ 628650 w 657225"/>
              <a:gd name="connsiteY27" fmla="*/ 23813 h 1300163"/>
              <a:gd name="connsiteX28" fmla="*/ 623888 w 657225"/>
              <a:gd name="connsiteY28" fmla="*/ 4763 h 1300163"/>
              <a:gd name="connsiteX29" fmla="*/ 602456 w 657225"/>
              <a:gd name="connsiteY29" fmla="*/ 0 h 1300163"/>
              <a:gd name="connsiteX30" fmla="*/ 578644 w 657225"/>
              <a:gd name="connsiteY30" fmla="*/ 9525 h 1300163"/>
              <a:gd name="connsiteX31" fmla="*/ 564356 w 657225"/>
              <a:gd name="connsiteY31" fmla="*/ 52388 h 1300163"/>
              <a:gd name="connsiteX32" fmla="*/ 533400 w 657225"/>
              <a:gd name="connsiteY32" fmla="*/ 17621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7225" h="1300163">
                <a:moveTo>
                  <a:pt x="533400" y="176213"/>
                </a:moveTo>
                <a:lnTo>
                  <a:pt x="435769" y="490538"/>
                </a:lnTo>
                <a:lnTo>
                  <a:pt x="392906" y="607219"/>
                </a:lnTo>
                <a:lnTo>
                  <a:pt x="359569" y="707231"/>
                </a:lnTo>
                <a:lnTo>
                  <a:pt x="326231" y="773906"/>
                </a:lnTo>
                <a:lnTo>
                  <a:pt x="302419" y="807244"/>
                </a:lnTo>
                <a:lnTo>
                  <a:pt x="271463" y="842963"/>
                </a:lnTo>
                <a:lnTo>
                  <a:pt x="247650" y="857250"/>
                </a:lnTo>
                <a:lnTo>
                  <a:pt x="219075" y="864394"/>
                </a:lnTo>
                <a:lnTo>
                  <a:pt x="190500" y="864394"/>
                </a:lnTo>
                <a:lnTo>
                  <a:pt x="147638" y="857250"/>
                </a:lnTo>
                <a:lnTo>
                  <a:pt x="104775" y="840581"/>
                </a:lnTo>
                <a:lnTo>
                  <a:pt x="42863" y="812006"/>
                </a:lnTo>
                <a:lnTo>
                  <a:pt x="0" y="800100"/>
                </a:lnTo>
                <a:lnTo>
                  <a:pt x="300038" y="1126331"/>
                </a:lnTo>
                <a:lnTo>
                  <a:pt x="657225" y="1300163"/>
                </a:lnTo>
                <a:lnTo>
                  <a:pt x="650081" y="1262063"/>
                </a:lnTo>
                <a:lnTo>
                  <a:pt x="616744" y="1212056"/>
                </a:lnTo>
                <a:lnTo>
                  <a:pt x="588169" y="1152525"/>
                </a:lnTo>
                <a:lnTo>
                  <a:pt x="569119" y="1107281"/>
                </a:lnTo>
                <a:lnTo>
                  <a:pt x="547688" y="1038225"/>
                </a:lnTo>
                <a:lnTo>
                  <a:pt x="538163" y="992981"/>
                </a:lnTo>
                <a:lnTo>
                  <a:pt x="538163" y="959644"/>
                </a:lnTo>
                <a:lnTo>
                  <a:pt x="547688" y="847725"/>
                </a:lnTo>
                <a:lnTo>
                  <a:pt x="576263" y="578644"/>
                </a:lnTo>
                <a:lnTo>
                  <a:pt x="607219" y="261938"/>
                </a:lnTo>
                <a:lnTo>
                  <a:pt x="628650" y="45244"/>
                </a:lnTo>
                <a:lnTo>
                  <a:pt x="628650" y="23813"/>
                </a:lnTo>
                <a:lnTo>
                  <a:pt x="623888" y="4763"/>
                </a:lnTo>
                <a:lnTo>
                  <a:pt x="602456" y="0"/>
                </a:lnTo>
                <a:lnTo>
                  <a:pt x="578644" y="9525"/>
                </a:lnTo>
                <a:lnTo>
                  <a:pt x="564356" y="52388"/>
                </a:lnTo>
                <a:lnTo>
                  <a:pt x="533400" y="1762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1AD58AE8-AAF4-4A9C-BB3C-79B03AD2C948}"/>
              </a:ext>
            </a:extLst>
          </p:cNvPr>
          <p:cNvSpPr/>
          <p:nvPr/>
        </p:nvSpPr>
        <p:spPr>
          <a:xfrm>
            <a:off x="4827588" y="3332163"/>
            <a:ext cx="2095500" cy="939800"/>
          </a:xfrm>
          <a:custGeom>
            <a:avLst/>
            <a:gdLst>
              <a:gd name="connsiteX0" fmla="*/ 611981 w 2095500"/>
              <a:gd name="connsiteY0" fmla="*/ 238125 h 940594"/>
              <a:gd name="connsiteX1" fmla="*/ 271462 w 2095500"/>
              <a:gd name="connsiteY1" fmla="*/ 304800 h 940594"/>
              <a:gd name="connsiteX2" fmla="*/ 104775 w 2095500"/>
              <a:gd name="connsiteY2" fmla="*/ 330994 h 940594"/>
              <a:gd name="connsiteX3" fmla="*/ 0 w 2095500"/>
              <a:gd name="connsiteY3" fmla="*/ 371475 h 940594"/>
              <a:gd name="connsiteX4" fmla="*/ 202406 w 2095500"/>
              <a:gd name="connsiteY4" fmla="*/ 483394 h 940594"/>
              <a:gd name="connsiteX5" fmla="*/ 357187 w 2095500"/>
              <a:gd name="connsiteY5" fmla="*/ 450056 h 940594"/>
              <a:gd name="connsiteX6" fmla="*/ 695325 w 2095500"/>
              <a:gd name="connsiteY6" fmla="*/ 376237 h 940594"/>
              <a:gd name="connsiteX7" fmla="*/ 885825 w 2095500"/>
              <a:gd name="connsiteY7" fmla="*/ 342900 h 940594"/>
              <a:gd name="connsiteX8" fmla="*/ 1104900 w 2095500"/>
              <a:gd name="connsiteY8" fmla="*/ 297656 h 940594"/>
              <a:gd name="connsiteX9" fmla="*/ 1478756 w 2095500"/>
              <a:gd name="connsiteY9" fmla="*/ 254794 h 940594"/>
              <a:gd name="connsiteX10" fmla="*/ 1662112 w 2095500"/>
              <a:gd name="connsiteY10" fmla="*/ 233362 h 940594"/>
              <a:gd name="connsiteX11" fmla="*/ 1681162 w 2095500"/>
              <a:gd name="connsiteY11" fmla="*/ 235744 h 940594"/>
              <a:gd name="connsiteX12" fmla="*/ 1700212 w 2095500"/>
              <a:gd name="connsiteY12" fmla="*/ 245269 h 940594"/>
              <a:gd name="connsiteX13" fmla="*/ 1716881 w 2095500"/>
              <a:gd name="connsiteY13" fmla="*/ 259556 h 940594"/>
              <a:gd name="connsiteX14" fmla="*/ 1724025 w 2095500"/>
              <a:gd name="connsiteY14" fmla="*/ 271462 h 940594"/>
              <a:gd name="connsiteX15" fmla="*/ 1728787 w 2095500"/>
              <a:gd name="connsiteY15" fmla="*/ 292894 h 940594"/>
              <a:gd name="connsiteX16" fmla="*/ 1728787 w 2095500"/>
              <a:gd name="connsiteY16" fmla="*/ 333375 h 940594"/>
              <a:gd name="connsiteX17" fmla="*/ 1683544 w 2095500"/>
              <a:gd name="connsiteY17" fmla="*/ 738187 h 940594"/>
              <a:gd name="connsiteX18" fmla="*/ 1688306 w 2095500"/>
              <a:gd name="connsiteY18" fmla="*/ 852487 h 940594"/>
              <a:gd name="connsiteX19" fmla="*/ 1704975 w 2095500"/>
              <a:gd name="connsiteY19" fmla="*/ 888206 h 940594"/>
              <a:gd name="connsiteX20" fmla="*/ 1716881 w 2095500"/>
              <a:gd name="connsiteY20" fmla="*/ 904875 h 940594"/>
              <a:gd name="connsiteX21" fmla="*/ 1743075 w 2095500"/>
              <a:gd name="connsiteY21" fmla="*/ 926306 h 940594"/>
              <a:gd name="connsiteX22" fmla="*/ 1774031 w 2095500"/>
              <a:gd name="connsiteY22" fmla="*/ 940594 h 940594"/>
              <a:gd name="connsiteX23" fmla="*/ 1795462 w 2095500"/>
              <a:gd name="connsiteY23" fmla="*/ 940594 h 940594"/>
              <a:gd name="connsiteX24" fmla="*/ 1812131 w 2095500"/>
              <a:gd name="connsiteY24" fmla="*/ 933450 h 940594"/>
              <a:gd name="connsiteX25" fmla="*/ 1828800 w 2095500"/>
              <a:gd name="connsiteY25" fmla="*/ 909637 h 940594"/>
              <a:gd name="connsiteX26" fmla="*/ 1862137 w 2095500"/>
              <a:gd name="connsiteY26" fmla="*/ 826294 h 940594"/>
              <a:gd name="connsiteX27" fmla="*/ 1907381 w 2095500"/>
              <a:gd name="connsiteY27" fmla="*/ 688181 h 940594"/>
              <a:gd name="connsiteX28" fmla="*/ 1955006 w 2095500"/>
              <a:gd name="connsiteY28" fmla="*/ 502444 h 940594"/>
              <a:gd name="connsiteX29" fmla="*/ 1985962 w 2095500"/>
              <a:gd name="connsiteY29" fmla="*/ 392906 h 940594"/>
              <a:gd name="connsiteX30" fmla="*/ 2007394 w 2095500"/>
              <a:gd name="connsiteY30" fmla="*/ 350044 h 940594"/>
              <a:gd name="connsiteX31" fmla="*/ 2026444 w 2095500"/>
              <a:gd name="connsiteY31" fmla="*/ 321469 h 940594"/>
              <a:gd name="connsiteX32" fmla="*/ 2047875 w 2095500"/>
              <a:gd name="connsiteY32" fmla="*/ 297656 h 940594"/>
              <a:gd name="connsiteX33" fmla="*/ 2069306 w 2095500"/>
              <a:gd name="connsiteY33" fmla="*/ 278606 h 940594"/>
              <a:gd name="connsiteX34" fmla="*/ 2085975 w 2095500"/>
              <a:gd name="connsiteY34" fmla="*/ 259556 h 940594"/>
              <a:gd name="connsiteX35" fmla="*/ 2095500 w 2095500"/>
              <a:gd name="connsiteY35" fmla="*/ 233362 h 940594"/>
              <a:gd name="connsiteX36" fmla="*/ 2093119 w 2095500"/>
              <a:gd name="connsiteY36" fmla="*/ 211931 h 940594"/>
              <a:gd name="connsiteX37" fmla="*/ 2069306 w 2095500"/>
              <a:gd name="connsiteY37" fmla="*/ 188119 h 940594"/>
              <a:gd name="connsiteX38" fmla="*/ 1909762 w 2095500"/>
              <a:gd name="connsiteY38" fmla="*/ 78581 h 940594"/>
              <a:gd name="connsiteX39" fmla="*/ 1816894 w 2095500"/>
              <a:gd name="connsiteY39" fmla="*/ 16669 h 940594"/>
              <a:gd name="connsiteX40" fmla="*/ 1793081 w 2095500"/>
              <a:gd name="connsiteY40" fmla="*/ 4762 h 940594"/>
              <a:gd name="connsiteX41" fmla="*/ 1769269 w 2095500"/>
              <a:gd name="connsiteY41" fmla="*/ 0 h 940594"/>
              <a:gd name="connsiteX42" fmla="*/ 1735931 w 2095500"/>
              <a:gd name="connsiteY42" fmla="*/ 7144 h 940594"/>
              <a:gd name="connsiteX43" fmla="*/ 1688306 w 2095500"/>
              <a:gd name="connsiteY43" fmla="*/ 26194 h 940594"/>
              <a:gd name="connsiteX44" fmla="*/ 1633537 w 2095500"/>
              <a:gd name="connsiteY44" fmla="*/ 54769 h 940594"/>
              <a:gd name="connsiteX45" fmla="*/ 1614487 w 2095500"/>
              <a:gd name="connsiteY45" fmla="*/ 54769 h 940594"/>
              <a:gd name="connsiteX46" fmla="*/ 1545431 w 2095500"/>
              <a:gd name="connsiteY46" fmla="*/ 71437 h 940594"/>
              <a:gd name="connsiteX47" fmla="*/ 1462087 w 2095500"/>
              <a:gd name="connsiteY47" fmla="*/ 100012 h 940594"/>
              <a:gd name="connsiteX48" fmla="*/ 1321594 w 2095500"/>
              <a:gd name="connsiteY48" fmla="*/ 116681 h 940594"/>
              <a:gd name="connsiteX49" fmla="*/ 1088231 w 2095500"/>
              <a:gd name="connsiteY49" fmla="*/ 145256 h 940594"/>
              <a:gd name="connsiteX50" fmla="*/ 723900 w 2095500"/>
              <a:gd name="connsiteY50" fmla="*/ 214312 h 940594"/>
              <a:gd name="connsiteX51" fmla="*/ 611981 w 2095500"/>
              <a:gd name="connsiteY51" fmla="*/ 238125 h 9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95500" h="940594">
                <a:moveTo>
                  <a:pt x="611981" y="238125"/>
                </a:moveTo>
                <a:lnTo>
                  <a:pt x="271462" y="304800"/>
                </a:lnTo>
                <a:lnTo>
                  <a:pt x="104775" y="330994"/>
                </a:lnTo>
                <a:lnTo>
                  <a:pt x="0" y="371475"/>
                </a:lnTo>
                <a:lnTo>
                  <a:pt x="202406" y="483394"/>
                </a:lnTo>
                <a:lnTo>
                  <a:pt x="357187" y="450056"/>
                </a:lnTo>
                <a:lnTo>
                  <a:pt x="695325" y="376237"/>
                </a:lnTo>
                <a:lnTo>
                  <a:pt x="885825" y="342900"/>
                </a:lnTo>
                <a:lnTo>
                  <a:pt x="1104900" y="297656"/>
                </a:lnTo>
                <a:lnTo>
                  <a:pt x="1478756" y="254794"/>
                </a:lnTo>
                <a:lnTo>
                  <a:pt x="1662112" y="233362"/>
                </a:lnTo>
                <a:lnTo>
                  <a:pt x="1681162" y="235744"/>
                </a:lnTo>
                <a:lnTo>
                  <a:pt x="1700212" y="245269"/>
                </a:lnTo>
                <a:lnTo>
                  <a:pt x="1716881" y="259556"/>
                </a:lnTo>
                <a:lnTo>
                  <a:pt x="1724025" y="271462"/>
                </a:lnTo>
                <a:lnTo>
                  <a:pt x="1728787" y="292894"/>
                </a:lnTo>
                <a:lnTo>
                  <a:pt x="1728787" y="333375"/>
                </a:lnTo>
                <a:lnTo>
                  <a:pt x="1683544" y="738187"/>
                </a:lnTo>
                <a:lnTo>
                  <a:pt x="1688306" y="852487"/>
                </a:lnTo>
                <a:lnTo>
                  <a:pt x="1704975" y="888206"/>
                </a:lnTo>
                <a:lnTo>
                  <a:pt x="1716881" y="904875"/>
                </a:lnTo>
                <a:lnTo>
                  <a:pt x="1743075" y="926306"/>
                </a:lnTo>
                <a:lnTo>
                  <a:pt x="1774031" y="940594"/>
                </a:lnTo>
                <a:lnTo>
                  <a:pt x="1795462" y="940594"/>
                </a:lnTo>
                <a:lnTo>
                  <a:pt x="1812131" y="933450"/>
                </a:lnTo>
                <a:lnTo>
                  <a:pt x="1828800" y="909637"/>
                </a:lnTo>
                <a:lnTo>
                  <a:pt x="1862137" y="826294"/>
                </a:lnTo>
                <a:lnTo>
                  <a:pt x="1907381" y="688181"/>
                </a:lnTo>
                <a:lnTo>
                  <a:pt x="1955006" y="502444"/>
                </a:lnTo>
                <a:lnTo>
                  <a:pt x="1985962" y="392906"/>
                </a:lnTo>
                <a:lnTo>
                  <a:pt x="2007394" y="350044"/>
                </a:lnTo>
                <a:lnTo>
                  <a:pt x="2026444" y="321469"/>
                </a:lnTo>
                <a:lnTo>
                  <a:pt x="2047875" y="297656"/>
                </a:lnTo>
                <a:lnTo>
                  <a:pt x="2069306" y="278606"/>
                </a:lnTo>
                <a:lnTo>
                  <a:pt x="2085975" y="259556"/>
                </a:lnTo>
                <a:lnTo>
                  <a:pt x="2095500" y="233362"/>
                </a:lnTo>
                <a:lnTo>
                  <a:pt x="2093119" y="211931"/>
                </a:lnTo>
                <a:lnTo>
                  <a:pt x="2069306" y="188119"/>
                </a:lnTo>
                <a:lnTo>
                  <a:pt x="1909762" y="78581"/>
                </a:lnTo>
                <a:lnTo>
                  <a:pt x="1816894" y="16669"/>
                </a:lnTo>
                <a:lnTo>
                  <a:pt x="1793081" y="4762"/>
                </a:lnTo>
                <a:lnTo>
                  <a:pt x="1769269" y="0"/>
                </a:lnTo>
                <a:lnTo>
                  <a:pt x="1735931" y="7144"/>
                </a:lnTo>
                <a:lnTo>
                  <a:pt x="1688306" y="26194"/>
                </a:lnTo>
                <a:lnTo>
                  <a:pt x="1633537" y="54769"/>
                </a:lnTo>
                <a:lnTo>
                  <a:pt x="1614487" y="54769"/>
                </a:lnTo>
                <a:lnTo>
                  <a:pt x="1545431" y="71437"/>
                </a:lnTo>
                <a:lnTo>
                  <a:pt x="1462087" y="100012"/>
                </a:lnTo>
                <a:lnTo>
                  <a:pt x="1321594" y="116681"/>
                </a:lnTo>
                <a:lnTo>
                  <a:pt x="1088231" y="145256"/>
                </a:lnTo>
                <a:lnTo>
                  <a:pt x="723900" y="214312"/>
                </a:lnTo>
                <a:lnTo>
                  <a:pt x="6119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080F69B0-3223-4292-B40B-7D371D964408}"/>
              </a:ext>
            </a:extLst>
          </p:cNvPr>
          <p:cNvSpPr/>
          <p:nvPr/>
        </p:nvSpPr>
        <p:spPr>
          <a:xfrm>
            <a:off x="4953000" y="4037013"/>
            <a:ext cx="1697038" cy="387350"/>
          </a:xfrm>
          <a:custGeom>
            <a:avLst/>
            <a:gdLst>
              <a:gd name="connsiteX0" fmla="*/ 666750 w 1697831"/>
              <a:gd name="connsiteY0" fmla="*/ 116681 h 388144"/>
              <a:gd name="connsiteX1" fmla="*/ 411956 w 1697831"/>
              <a:gd name="connsiteY1" fmla="*/ 161925 h 388144"/>
              <a:gd name="connsiteX2" fmla="*/ 214313 w 1697831"/>
              <a:gd name="connsiteY2" fmla="*/ 204787 h 388144"/>
              <a:gd name="connsiteX3" fmla="*/ 161925 w 1697831"/>
              <a:gd name="connsiteY3" fmla="*/ 221456 h 388144"/>
              <a:gd name="connsiteX4" fmla="*/ 0 w 1697831"/>
              <a:gd name="connsiteY4" fmla="*/ 278606 h 388144"/>
              <a:gd name="connsiteX5" fmla="*/ 152400 w 1697831"/>
              <a:gd name="connsiteY5" fmla="*/ 388144 h 388144"/>
              <a:gd name="connsiteX6" fmla="*/ 333375 w 1697831"/>
              <a:gd name="connsiteY6" fmla="*/ 345281 h 388144"/>
              <a:gd name="connsiteX7" fmla="*/ 635794 w 1697831"/>
              <a:gd name="connsiteY7" fmla="*/ 283369 h 388144"/>
              <a:gd name="connsiteX8" fmla="*/ 762000 w 1697831"/>
              <a:gd name="connsiteY8" fmla="*/ 261937 h 388144"/>
              <a:gd name="connsiteX9" fmla="*/ 919163 w 1697831"/>
              <a:gd name="connsiteY9" fmla="*/ 223837 h 388144"/>
              <a:gd name="connsiteX10" fmla="*/ 1154906 w 1697831"/>
              <a:gd name="connsiteY10" fmla="*/ 197644 h 388144"/>
              <a:gd name="connsiteX11" fmla="*/ 1416844 w 1697831"/>
              <a:gd name="connsiteY11" fmla="*/ 171450 h 388144"/>
              <a:gd name="connsiteX12" fmla="*/ 1574006 w 1697831"/>
              <a:gd name="connsiteY12" fmla="*/ 152400 h 388144"/>
              <a:gd name="connsiteX13" fmla="*/ 1697831 w 1697831"/>
              <a:gd name="connsiteY13" fmla="*/ 78581 h 388144"/>
              <a:gd name="connsiteX14" fmla="*/ 1574006 w 1697831"/>
              <a:gd name="connsiteY14" fmla="*/ 0 h 388144"/>
              <a:gd name="connsiteX15" fmla="*/ 1447800 w 1697831"/>
              <a:gd name="connsiteY15" fmla="*/ 9525 h 388144"/>
              <a:gd name="connsiteX16" fmla="*/ 1019175 w 1697831"/>
              <a:gd name="connsiteY16" fmla="*/ 54769 h 388144"/>
              <a:gd name="connsiteX17" fmla="*/ 666750 w 1697831"/>
              <a:gd name="connsiteY17" fmla="*/ 116681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7831" h="388144">
                <a:moveTo>
                  <a:pt x="666750" y="116681"/>
                </a:moveTo>
                <a:lnTo>
                  <a:pt x="411956" y="161925"/>
                </a:lnTo>
                <a:lnTo>
                  <a:pt x="214313" y="204787"/>
                </a:lnTo>
                <a:lnTo>
                  <a:pt x="161925" y="221456"/>
                </a:lnTo>
                <a:lnTo>
                  <a:pt x="0" y="278606"/>
                </a:lnTo>
                <a:lnTo>
                  <a:pt x="152400" y="388144"/>
                </a:lnTo>
                <a:lnTo>
                  <a:pt x="333375" y="345281"/>
                </a:lnTo>
                <a:lnTo>
                  <a:pt x="635794" y="283369"/>
                </a:lnTo>
                <a:lnTo>
                  <a:pt x="762000" y="261937"/>
                </a:lnTo>
                <a:lnTo>
                  <a:pt x="919163" y="223837"/>
                </a:lnTo>
                <a:lnTo>
                  <a:pt x="1154906" y="197644"/>
                </a:lnTo>
                <a:lnTo>
                  <a:pt x="1416844" y="171450"/>
                </a:lnTo>
                <a:lnTo>
                  <a:pt x="1574006" y="152400"/>
                </a:lnTo>
                <a:lnTo>
                  <a:pt x="1697831" y="78581"/>
                </a:lnTo>
                <a:lnTo>
                  <a:pt x="1574006" y="0"/>
                </a:lnTo>
                <a:lnTo>
                  <a:pt x="1447800" y="9525"/>
                </a:lnTo>
                <a:lnTo>
                  <a:pt x="1019175" y="54769"/>
                </a:lnTo>
                <a:lnTo>
                  <a:pt x="666750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110055B4-5F37-4308-966F-39C5BD355394}"/>
              </a:ext>
            </a:extLst>
          </p:cNvPr>
          <p:cNvSpPr/>
          <p:nvPr/>
        </p:nvSpPr>
        <p:spPr>
          <a:xfrm>
            <a:off x="5438776" y="2870200"/>
            <a:ext cx="549275" cy="2171700"/>
          </a:xfrm>
          <a:custGeom>
            <a:avLst/>
            <a:gdLst>
              <a:gd name="connsiteX0" fmla="*/ 247650 w 549275"/>
              <a:gd name="connsiteY0" fmla="*/ 574675 h 2171700"/>
              <a:gd name="connsiteX1" fmla="*/ 247650 w 549275"/>
              <a:gd name="connsiteY1" fmla="*/ 1089025 h 2171700"/>
              <a:gd name="connsiteX2" fmla="*/ 247650 w 549275"/>
              <a:gd name="connsiteY2" fmla="*/ 1431925 h 2171700"/>
              <a:gd name="connsiteX3" fmla="*/ 257175 w 549275"/>
              <a:gd name="connsiteY3" fmla="*/ 1606550 h 2171700"/>
              <a:gd name="connsiteX4" fmla="*/ 273050 w 549275"/>
              <a:gd name="connsiteY4" fmla="*/ 2120900 h 2171700"/>
              <a:gd name="connsiteX5" fmla="*/ 352425 w 549275"/>
              <a:gd name="connsiteY5" fmla="*/ 2171700 h 2171700"/>
              <a:gd name="connsiteX6" fmla="*/ 450850 w 549275"/>
              <a:gd name="connsiteY6" fmla="*/ 2079625 h 2171700"/>
              <a:gd name="connsiteX7" fmla="*/ 450850 w 549275"/>
              <a:gd name="connsiteY7" fmla="*/ 1806575 h 2171700"/>
              <a:gd name="connsiteX8" fmla="*/ 447675 w 549275"/>
              <a:gd name="connsiteY8" fmla="*/ 1384300 h 2171700"/>
              <a:gd name="connsiteX9" fmla="*/ 469900 w 549275"/>
              <a:gd name="connsiteY9" fmla="*/ 1238250 h 2171700"/>
              <a:gd name="connsiteX10" fmla="*/ 473075 w 549275"/>
              <a:gd name="connsiteY10" fmla="*/ 746125 h 2171700"/>
              <a:gd name="connsiteX11" fmla="*/ 492125 w 549275"/>
              <a:gd name="connsiteY11" fmla="*/ 609600 h 2171700"/>
              <a:gd name="connsiteX12" fmla="*/ 498475 w 549275"/>
              <a:gd name="connsiteY12" fmla="*/ 501650 h 2171700"/>
              <a:gd name="connsiteX13" fmla="*/ 511175 w 549275"/>
              <a:gd name="connsiteY13" fmla="*/ 431800 h 2171700"/>
              <a:gd name="connsiteX14" fmla="*/ 527050 w 549275"/>
              <a:gd name="connsiteY14" fmla="*/ 377825 h 2171700"/>
              <a:gd name="connsiteX15" fmla="*/ 546100 w 549275"/>
              <a:gd name="connsiteY15" fmla="*/ 339725 h 2171700"/>
              <a:gd name="connsiteX16" fmla="*/ 549275 w 549275"/>
              <a:gd name="connsiteY16" fmla="*/ 330200 h 2171700"/>
              <a:gd name="connsiteX17" fmla="*/ 549275 w 549275"/>
              <a:gd name="connsiteY17" fmla="*/ 307975 h 2171700"/>
              <a:gd name="connsiteX18" fmla="*/ 539750 w 549275"/>
              <a:gd name="connsiteY18" fmla="*/ 282575 h 2171700"/>
              <a:gd name="connsiteX19" fmla="*/ 517525 w 549275"/>
              <a:gd name="connsiteY19" fmla="*/ 250825 h 2171700"/>
              <a:gd name="connsiteX20" fmla="*/ 428625 w 549275"/>
              <a:gd name="connsiteY20" fmla="*/ 190500 h 2171700"/>
              <a:gd name="connsiteX21" fmla="*/ 336550 w 549275"/>
              <a:gd name="connsiteY21" fmla="*/ 136525 h 2171700"/>
              <a:gd name="connsiteX22" fmla="*/ 234950 w 549275"/>
              <a:gd name="connsiteY22" fmla="*/ 85725 h 2171700"/>
              <a:gd name="connsiteX23" fmla="*/ 130175 w 549275"/>
              <a:gd name="connsiteY23" fmla="*/ 31750 h 2171700"/>
              <a:gd name="connsiteX24" fmla="*/ 0 w 549275"/>
              <a:gd name="connsiteY24" fmla="*/ 0 h 2171700"/>
              <a:gd name="connsiteX25" fmla="*/ 69850 w 549275"/>
              <a:gd name="connsiteY25" fmla="*/ 85725 h 2171700"/>
              <a:gd name="connsiteX26" fmla="*/ 111125 w 549275"/>
              <a:gd name="connsiteY26" fmla="*/ 136525 h 2171700"/>
              <a:gd name="connsiteX27" fmla="*/ 155575 w 549275"/>
              <a:gd name="connsiteY27" fmla="*/ 196850 h 2171700"/>
              <a:gd name="connsiteX28" fmla="*/ 200025 w 549275"/>
              <a:gd name="connsiteY28" fmla="*/ 276225 h 2171700"/>
              <a:gd name="connsiteX29" fmla="*/ 234950 w 549275"/>
              <a:gd name="connsiteY29" fmla="*/ 371475 h 2171700"/>
              <a:gd name="connsiteX30" fmla="*/ 247650 w 549275"/>
              <a:gd name="connsiteY30" fmla="*/ 419100 h 2171700"/>
              <a:gd name="connsiteX31" fmla="*/ 247650 w 549275"/>
              <a:gd name="connsiteY31" fmla="*/ 574675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9275" h="2171700">
                <a:moveTo>
                  <a:pt x="247650" y="574675"/>
                </a:moveTo>
                <a:lnTo>
                  <a:pt x="247650" y="1089025"/>
                </a:lnTo>
                <a:lnTo>
                  <a:pt x="247650" y="1431925"/>
                </a:lnTo>
                <a:lnTo>
                  <a:pt x="257175" y="1606550"/>
                </a:lnTo>
                <a:lnTo>
                  <a:pt x="273050" y="2120900"/>
                </a:lnTo>
                <a:lnTo>
                  <a:pt x="352425" y="2171700"/>
                </a:lnTo>
                <a:lnTo>
                  <a:pt x="450850" y="2079625"/>
                </a:lnTo>
                <a:lnTo>
                  <a:pt x="450850" y="1806575"/>
                </a:lnTo>
                <a:cubicBezTo>
                  <a:pt x="449792" y="1665817"/>
                  <a:pt x="448733" y="1525058"/>
                  <a:pt x="447675" y="1384300"/>
                </a:cubicBezTo>
                <a:lnTo>
                  <a:pt x="469900" y="1238250"/>
                </a:lnTo>
                <a:cubicBezTo>
                  <a:pt x="470958" y="1074208"/>
                  <a:pt x="472017" y="910167"/>
                  <a:pt x="473075" y="746125"/>
                </a:cubicBezTo>
                <a:lnTo>
                  <a:pt x="492125" y="609600"/>
                </a:lnTo>
                <a:lnTo>
                  <a:pt x="498475" y="501650"/>
                </a:lnTo>
                <a:lnTo>
                  <a:pt x="511175" y="431800"/>
                </a:lnTo>
                <a:lnTo>
                  <a:pt x="527050" y="377825"/>
                </a:lnTo>
                <a:lnTo>
                  <a:pt x="546100" y="339725"/>
                </a:lnTo>
                <a:lnTo>
                  <a:pt x="549275" y="330200"/>
                </a:lnTo>
                <a:lnTo>
                  <a:pt x="549275" y="307975"/>
                </a:lnTo>
                <a:lnTo>
                  <a:pt x="539750" y="282575"/>
                </a:lnTo>
                <a:lnTo>
                  <a:pt x="517525" y="250825"/>
                </a:lnTo>
                <a:lnTo>
                  <a:pt x="428625" y="190500"/>
                </a:lnTo>
                <a:lnTo>
                  <a:pt x="336550" y="136525"/>
                </a:lnTo>
                <a:lnTo>
                  <a:pt x="234950" y="85725"/>
                </a:lnTo>
                <a:lnTo>
                  <a:pt x="130175" y="31750"/>
                </a:lnTo>
                <a:lnTo>
                  <a:pt x="0" y="0"/>
                </a:lnTo>
                <a:lnTo>
                  <a:pt x="69850" y="85725"/>
                </a:lnTo>
                <a:lnTo>
                  <a:pt x="111125" y="136525"/>
                </a:lnTo>
                <a:lnTo>
                  <a:pt x="155575" y="196850"/>
                </a:lnTo>
                <a:lnTo>
                  <a:pt x="200025" y="276225"/>
                </a:lnTo>
                <a:lnTo>
                  <a:pt x="234950" y="371475"/>
                </a:lnTo>
                <a:lnTo>
                  <a:pt x="247650" y="419100"/>
                </a:lnTo>
                <a:lnTo>
                  <a:pt x="247650" y="574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05D6B374-9AB4-44DE-B71E-33A5BEA49140}"/>
              </a:ext>
            </a:extLst>
          </p:cNvPr>
          <p:cNvSpPr/>
          <p:nvPr/>
        </p:nvSpPr>
        <p:spPr>
          <a:xfrm>
            <a:off x="4573589" y="4838701"/>
            <a:ext cx="2333625" cy="608013"/>
          </a:xfrm>
          <a:custGeom>
            <a:avLst/>
            <a:gdLst>
              <a:gd name="connsiteX0" fmla="*/ 976313 w 2333625"/>
              <a:gd name="connsiteY0" fmla="*/ 164306 h 607219"/>
              <a:gd name="connsiteX1" fmla="*/ 740569 w 2333625"/>
              <a:gd name="connsiteY1" fmla="*/ 214313 h 607219"/>
              <a:gd name="connsiteX2" fmla="*/ 557213 w 2333625"/>
              <a:gd name="connsiteY2" fmla="*/ 250031 h 607219"/>
              <a:gd name="connsiteX3" fmla="*/ 397669 w 2333625"/>
              <a:gd name="connsiteY3" fmla="*/ 276225 h 607219"/>
              <a:gd name="connsiteX4" fmla="*/ 333375 w 2333625"/>
              <a:gd name="connsiteY4" fmla="*/ 288131 h 607219"/>
              <a:gd name="connsiteX5" fmla="*/ 283369 w 2333625"/>
              <a:gd name="connsiteY5" fmla="*/ 288131 h 607219"/>
              <a:gd name="connsiteX6" fmla="*/ 204788 w 2333625"/>
              <a:gd name="connsiteY6" fmla="*/ 278606 h 607219"/>
              <a:gd name="connsiteX7" fmla="*/ 152400 w 2333625"/>
              <a:gd name="connsiteY7" fmla="*/ 264319 h 607219"/>
              <a:gd name="connsiteX8" fmla="*/ 100013 w 2333625"/>
              <a:gd name="connsiteY8" fmla="*/ 238125 h 607219"/>
              <a:gd name="connsiteX9" fmla="*/ 61913 w 2333625"/>
              <a:gd name="connsiteY9" fmla="*/ 202406 h 607219"/>
              <a:gd name="connsiteX10" fmla="*/ 42863 w 2333625"/>
              <a:gd name="connsiteY10" fmla="*/ 178594 h 607219"/>
              <a:gd name="connsiteX11" fmla="*/ 19050 w 2333625"/>
              <a:gd name="connsiteY11" fmla="*/ 166688 h 607219"/>
              <a:gd name="connsiteX12" fmla="*/ 7144 w 2333625"/>
              <a:gd name="connsiteY12" fmla="*/ 173831 h 607219"/>
              <a:gd name="connsiteX13" fmla="*/ 0 w 2333625"/>
              <a:gd name="connsiteY13" fmla="*/ 200025 h 607219"/>
              <a:gd name="connsiteX14" fmla="*/ 2382 w 2333625"/>
              <a:gd name="connsiteY14" fmla="*/ 228600 h 607219"/>
              <a:gd name="connsiteX15" fmla="*/ 35719 w 2333625"/>
              <a:gd name="connsiteY15" fmla="*/ 302419 h 607219"/>
              <a:gd name="connsiteX16" fmla="*/ 78582 w 2333625"/>
              <a:gd name="connsiteY16" fmla="*/ 373856 h 607219"/>
              <a:gd name="connsiteX17" fmla="*/ 135732 w 2333625"/>
              <a:gd name="connsiteY17" fmla="*/ 450056 h 607219"/>
              <a:gd name="connsiteX18" fmla="*/ 195263 w 2333625"/>
              <a:gd name="connsiteY18" fmla="*/ 514350 h 607219"/>
              <a:gd name="connsiteX19" fmla="*/ 242888 w 2333625"/>
              <a:gd name="connsiteY19" fmla="*/ 554831 h 607219"/>
              <a:gd name="connsiteX20" fmla="*/ 276225 w 2333625"/>
              <a:gd name="connsiteY20" fmla="*/ 581025 h 607219"/>
              <a:gd name="connsiteX21" fmla="*/ 297657 w 2333625"/>
              <a:gd name="connsiteY21" fmla="*/ 595313 h 607219"/>
              <a:gd name="connsiteX22" fmla="*/ 314325 w 2333625"/>
              <a:gd name="connsiteY22" fmla="*/ 602456 h 607219"/>
              <a:gd name="connsiteX23" fmla="*/ 335757 w 2333625"/>
              <a:gd name="connsiteY23" fmla="*/ 607219 h 607219"/>
              <a:gd name="connsiteX24" fmla="*/ 359569 w 2333625"/>
              <a:gd name="connsiteY24" fmla="*/ 607219 h 607219"/>
              <a:gd name="connsiteX25" fmla="*/ 395288 w 2333625"/>
              <a:gd name="connsiteY25" fmla="*/ 600075 h 607219"/>
              <a:gd name="connsiteX26" fmla="*/ 433388 w 2333625"/>
              <a:gd name="connsiteY26" fmla="*/ 581025 h 607219"/>
              <a:gd name="connsiteX27" fmla="*/ 471488 w 2333625"/>
              <a:gd name="connsiteY27" fmla="*/ 552450 h 607219"/>
              <a:gd name="connsiteX28" fmla="*/ 502444 w 2333625"/>
              <a:gd name="connsiteY28" fmla="*/ 519113 h 607219"/>
              <a:gd name="connsiteX29" fmla="*/ 569119 w 2333625"/>
              <a:gd name="connsiteY29" fmla="*/ 483394 h 607219"/>
              <a:gd name="connsiteX30" fmla="*/ 709613 w 2333625"/>
              <a:gd name="connsiteY30" fmla="*/ 426244 h 607219"/>
              <a:gd name="connsiteX31" fmla="*/ 862013 w 2333625"/>
              <a:gd name="connsiteY31" fmla="*/ 373856 h 607219"/>
              <a:gd name="connsiteX32" fmla="*/ 1050132 w 2333625"/>
              <a:gd name="connsiteY32" fmla="*/ 316706 h 607219"/>
              <a:gd name="connsiteX33" fmla="*/ 1247775 w 2333625"/>
              <a:gd name="connsiteY33" fmla="*/ 261938 h 607219"/>
              <a:gd name="connsiteX34" fmla="*/ 1433513 w 2333625"/>
              <a:gd name="connsiteY34" fmla="*/ 221456 h 607219"/>
              <a:gd name="connsiteX35" fmla="*/ 1624013 w 2333625"/>
              <a:gd name="connsiteY35" fmla="*/ 180975 h 607219"/>
              <a:gd name="connsiteX36" fmla="*/ 1890713 w 2333625"/>
              <a:gd name="connsiteY36" fmla="*/ 133350 h 607219"/>
              <a:gd name="connsiteX37" fmla="*/ 2045494 w 2333625"/>
              <a:gd name="connsiteY37" fmla="*/ 114300 h 607219"/>
              <a:gd name="connsiteX38" fmla="*/ 2138363 w 2333625"/>
              <a:gd name="connsiteY38" fmla="*/ 104775 h 607219"/>
              <a:gd name="connsiteX39" fmla="*/ 2333625 w 2333625"/>
              <a:gd name="connsiteY39" fmla="*/ 19050 h 607219"/>
              <a:gd name="connsiteX40" fmla="*/ 2069307 w 2333625"/>
              <a:gd name="connsiteY40" fmla="*/ 0 h 607219"/>
              <a:gd name="connsiteX41" fmla="*/ 1840707 w 2333625"/>
              <a:gd name="connsiteY41" fmla="*/ 23813 h 607219"/>
              <a:gd name="connsiteX42" fmla="*/ 1421607 w 2333625"/>
              <a:gd name="connsiteY42" fmla="*/ 76200 h 607219"/>
              <a:gd name="connsiteX43" fmla="*/ 1290638 w 2333625"/>
              <a:gd name="connsiteY43" fmla="*/ 92869 h 607219"/>
              <a:gd name="connsiteX44" fmla="*/ 1140619 w 2333625"/>
              <a:gd name="connsiteY44" fmla="*/ 130969 h 607219"/>
              <a:gd name="connsiteX45" fmla="*/ 976313 w 2333625"/>
              <a:gd name="connsiteY45" fmla="*/ 164306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33625" h="607219">
                <a:moveTo>
                  <a:pt x="976313" y="164306"/>
                </a:moveTo>
                <a:lnTo>
                  <a:pt x="740569" y="214313"/>
                </a:lnTo>
                <a:lnTo>
                  <a:pt x="557213" y="250031"/>
                </a:lnTo>
                <a:lnTo>
                  <a:pt x="397669" y="276225"/>
                </a:lnTo>
                <a:lnTo>
                  <a:pt x="333375" y="288131"/>
                </a:lnTo>
                <a:lnTo>
                  <a:pt x="283369" y="288131"/>
                </a:lnTo>
                <a:lnTo>
                  <a:pt x="204788" y="278606"/>
                </a:lnTo>
                <a:lnTo>
                  <a:pt x="152400" y="264319"/>
                </a:lnTo>
                <a:lnTo>
                  <a:pt x="100013" y="238125"/>
                </a:lnTo>
                <a:lnTo>
                  <a:pt x="61913" y="202406"/>
                </a:lnTo>
                <a:lnTo>
                  <a:pt x="42863" y="178594"/>
                </a:lnTo>
                <a:lnTo>
                  <a:pt x="19050" y="166688"/>
                </a:lnTo>
                <a:lnTo>
                  <a:pt x="7144" y="173831"/>
                </a:lnTo>
                <a:lnTo>
                  <a:pt x="0" y="200025"/>
                </a:lnTo>
                <a:lnTo>
                  <a:pt x="2382" y="228600"/>
                </a:lnTo>
                <a:lnTo>
                  <a:pt x="35719" y="302419"/>
                </a:lnTo>
                <a:lnTo>
                  <a:pt x="78582" y="373856"/>
                </a:lnTo>
                <a:lnTo>
                  <a:pt x="135732" y="450056"/>
                </a:lnTo>
                <a:lnTo>
                  <a:pt x="195263" y="514350"/>
                </a:lnTo>
                <a:lnTo>
                  <a:pt x="242888" y="554831"/>
                </a:lnTo>
                <a:lnTo>
                  <a:pt x="276225" y="581025"/>
                </a:lnTo>
                <a:lnTo>
                  <a:pt x="297657" y="595313"/>
                </a:lnTo>
                <a:lnTo>
                  <a:pt x="314325" y="602456"/>
                </a:lnTo>
                <a:lnTo>
                  <a:pt x="335757" y="607219"/>
                </a:lnTo>
                <a:lnTo>
                  <a:pt x="359569" y="607219"/>
                </a:lnTo>
                <a:lnTo>
                  <a:pt x="395288" y="600075"/>
                </a:lnTo>
                <a:lnTo>
                  <a:pt x="433388" y="581025"/>
                </a:lnTo>
                <a:lnTo>
                  <a:pt x="471488" y="552450"/>
                </a:lnTo>
                <a:lnTo>
                  <a:pt x="502444" y="519113"/>
                </a:lnTo>
                <a:lnTo>
                  <a:pt x="569119" y="483394"/>
                </a:lnTo>
                <a:lnTo>
                  <a:pt x="709613" y="426244"/>
                </a:lnTo>
                <a:lnTo>
                  <a:pt x="862013" y="373856"/>
                </a:lnTo>
                <a:lnTo>
                  <a:pt x="1050132" y="316706"/>
                </a:lnTo>
                <a:lnTo>
                  <a:pt x="1247775" y="261938"/>
                </a:lnTo>
                <a:lnTo>
                  <a:pt x="1433513" y="221456"/>
                </a:lnTo>
                <a:lnTo>
                  <a:pt x="1624013" y="180975"/>
                </a:lnTo>
                <a:lnTo>
                  <a:pt x="1890713" y="133350"/>
                </a:lnTo>
                <a:lnTo>
                  <a:pt x="2045494" y="114300"/>
                </a:lnTo>
                <a:lnTo>
                  <a:pt x="2138363" y="104775"/>
                </a:lnTo>
                <a:lnTo>
                  <a:pt x="2333625" y="19050"/>
                </a:lnTo>
                <a:lnTo>
                  <a:pt x="2069307" y="0"/>
                </a:lnTo>
                <a:lnTo>
                  <a:pt x="1840707" y="23813"/>
                </a:lnTo>
                <a:lnTo>
                  <a:pt x="1421607" y="76200"/>
                </a:lnTo>
                <a:lnTo>
                  <a:pt x="1290638" y="92869"/>
                </a:lnTo>
                <a:lnTo>
                  <a:pt x="1140619" y="130969"/>
                </a:lnTo>
                <a:lnTo>
                  <a:pt x="976313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867D55B7-4915-44BF-8FCD-CAFD23F4070F}"/>
              </a:ext>
            </a:extLst>
          </p:cNvPr>
          <p:cNvSpPr/>
          <p:nvPr/>
        </p:nvSpPr>
        <p:spPr>
          <a:xfrm>
            <a:off x="6367463" y="4465638"/>
            <a:ext cx="728662" cy="933450"/>
          </a:xfrm>
          <a:custGeom>
            <a:avLst/>
            <a:gdLst>
              <a:gd name="connsiteX0" fmla="*/ 171450 w 728662"/>
              <a:gd name="connsiteY0" fmla="*/ 230981 h 933450"/>
              <a:gd name="connsiteX1" fmla="*/ 240506 w 728662"/>
              <a:gd name="connsiteY1" fmla="*/ 342900 h 933450"/>
              <a:gd name="connsiteX2" fmla="*/ 273843 w 728662"/>
              <a:gd name="connsiteY2" fmla="*/ 397669 h 933450"/>
              <a:gd name="connsiteX3" fmla="*/ 333375 w 728662"/>
              <a:gd name="connsiteY3" fmla="*/ 502444 h 933450"/>
              <a:gd name="connsiteX4" fmla="*/ 433387 w 728662"/>
              <a:gd name="connsiteY4" fmla="*/ 723900 h 933450"/>
              <a:gd name="connsiteX5" fmla="*/ 495300 w 728662"/>
              <a:gd name="connsiteY5" fmla="*/ 845344 h 933450"/>
              <a:gd name="connsiteX6" fmla="*/ 519112 w 728662"/>
              <a:gd name="connsiteY6" fmla="*/ 892969 h 933450"/>
              <a:gd name="connsiteX7" fmla="*/ 531018 w 728662"/>
              <a:gd name="connsiteY7" fmla="*/ 909637 h 933450"/>
              <a:gd name="connsiteX8" fmla="*/ 547687 w 728662"/>
              <a:gd name="connsiteY8" fmla="*/ 926306 h 933450"/>
              <a:gd name="connsiteX9" fmla="*/ 561975 w 728662"/>
              <a:gd name="connsiteY9" fmla="*/ 931069 h 933450"/>
              <a:gd name="connsiteX10" fmla="*/ 585787 w 728662"/>
              <a:gd name="connsiteY10" fmla="*/ 933450 h 933450"/>
              <a:gd name="connsiteX11" fmla="*/ 621506 w 728662"/>
              <a:gd name="connsiteY11" fmla="*/ 923925 h 933450"/>
              <a:gd name="connsiteX12" fmla="*/ 654843 w 728662"/>
              <a:gd name="connsiteY12" fmla="*/ 890587 h 933450"/>
              <a:gd name="connsiteX13" fmla="*/ 702468 w 728662"/>
              <a:gd name="connsiteY13" fmla="*/ 823912 h 933450"/>
              <a:gd name="connsiteX14" fmla="*/ 728662 w 728662"/>
              <a:gd name="connsiteY14" fmla="*/ 766762 h 933450"/>
              <a:gd name="connsiteX15" fmla="*/ 728662 w 728662"/>
              <a:gd name="connsiteY15" fmla="*/ 692944 h 933450"/>
              <a:gd name="connsiteX16" fmla="*/ 723900 w 728662"/>
              <a:gd name="connsiteY16" fmla="*/ 602456 h 933450"/>
              <a:gd name="connsiteX17" fmla="*/ 714375 w 728662"/>
              <a:gd name="connsiteY17" fmla="*/ 564356 h 933450"/>
              <a:gd name="connsiteX18" fmla="*/ 688181 w 728662"/>
              <a:gd name="connsiteY18" fmla="*/ 500062 h 933450"/>
              <a:gd name="connsiteX19" fmla="*/ 647700 w 728662"/>
              <a:gd name="connsiteY19" fmla="*/ 442912 h 933450"/>
              <a:gd name="connsiteX20" fmla="*/ 600075 w 728662"/>
              <a:gd name="connsiteY20" fmla="*/ 388144 h 933450"/>
              <a:gd name="connsiteX21" fmla="*/ 542925 w 728662"/>
              <a:gd name="connsiteY21" fmla="*/ 330994 h 933450"/>
              <a:gd name="connsiteX22" fmla="*/ 438150 w 728662"/>
              <a:gd name="connsiteY22" fmla="*/ 242887 h 933450"/>
              <a:gd name="connsiteX23" fmla="*/ 290512 w 728662"/>
              <a:gd name="connsiteY23" fmla="*/ 147637 h 933450"/>
              <a:gd name="connsiteX24" fmla="*/ 128587 w 728662"/>
              <a:gd name="connsiteY24" fmla="*/ 52387 h 933450"/>
              <a:gd name="connsiteX25" fmla="*/ 54768 w 728662"/>
              <a:gd name="connsiteY25" fmla="*/ 14287 h 933450"/>
              <a:gd name="connsiteX26" fmla="*/ 21431 w 728662"/>
              <a:gd name="connsiteY26" fmla="*/ 0 h 933450"/>
              <a:gd name="connsiteX27" fmla="*/ 7143 w 728662"/>
              <a:gd name="connsiteY27" fmla="*/ 0 h 933450"/>
              <a:gd name="connsiteX28" fmla="*/ 0 w 728662"/>
              <a:gd name="connsiteY28" fmla="*/ 14287 h 933450"/>
              <a:gd name="connsiteX29" fmla="*/ 4762 w 728662"/>
              <a:gd name="connsiteY29" fmla="*/ 40481 h 933450"/>
              <a:gd name="connsiteX30" fmla="*/ 21431 w 728662"/>
              <a:gd name="connsiteY30" fmla="*/ 69056 h 933450"/>
              <a:gd name="connsiteX31" fmla="*/ 57150 w 728662"/>
              <a:gd name="connsiteY31" fmla="*/ 95250 h 933450"/>
              <a:gd name="connsiteX32" fmla="*/ 111918 w 728662"/>
              <a:gd name="connsiteY32" fmla="*/ 154781 h 933450"/>
              <a:gd name="connsiteX33" fmla="*/ 171450 w 728662"/>
              <a:gd name="connsiteY33" fmla="*/ 230981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8662" h="933450">
                <a:moveTo>
                  <a:pt x="171450" y="230981"/>
                </a:moveTo>
                <a:lnTo>
                  <a:pt x="240506" y="342900"/>
                </a:lnTo>
                <a:lnTo>
                  <a:pt x="273843" y="397669"/>
                </a:lnTo>
                <a:lnTo>
                  <a:pt x="333375" y="502444"/>
                </a:lnTo>
                <a:lnTo>
                  <a:pt x="433387" y="723900"/>
                </a:lnTo>
                <a:lnTo>
                  <a:pt x="495300" y="845344"/>
                </a:lnTo>
                <a:lnTo>
                  <a:pt x="519112" y="892969"/>
                </a:lnTo>
                <a:lnTo>
                  <a:pt x="531018" y="909637"/>
                </a:lnTo>
                <a:lnTo>
                  <a:pt x="547687" y="926306"/>
                </a:lnTo>
                <a:lnTo>
                  <a:pt x="561975" y="931069"/>
                </a:lnTo>
                <a:lnTo>
                  <a:pt x="585787" y="933450"/>
                </a:lnTo>
                <a:lnTo>
                  <a:pt x="621506" y="923925"/>
                </a:lnTo>
                <a:lnTo>
                  <a:pt x="654843" y="890587"/>
                </a:lnTo>
                <a:lnTo>
                  <a:pt x="702468" y="823912"/>
                </a:lnTo>
                <a:lnTo>
                  <a:pt x="728662" y="766762"/>
                </a:lnTo>
                <a:lnTo>
                  <a:pt x="728662" y="692944"/>
                </a:lnTo>
                <a:lnTo>
                  <a:pt x="723900" y="602456"/>
                </a:lnTo>
                <a:lnTo>
                  <a:pt x="714375" y="564356"/>
                </a:lnTo>
                <a:lnTo>
                  <a:pt x="688181" y="500062"/>
                </a:lnTo>
                <a:lnTo>
                  <a:pt x="647700" y="442912"/>
                </a:lnTo>
                <a:lnTo>
                  <a:pt x="600075" y="388144"/>
                </a:lnTo>
                <a:lnTo>
                  <a:pt x="542925" y="330994"/>
                </a:lnTo>
                <a:lnTo>
                  <a:pt x="438150" y="242887"/>
                </a:lnTo>
                <a:lnTo>
                  <a:pt x="290512" y="147637"/>
                </a:lnTo>
                <a:lnTo>
                  <a:pt x="128587" y="52387"/>
                </a:lnTo>
                <a:lnTo>
                  <a:pt x="54768" y="14287"/>
                </a:lnTo>
                <a:lnTo>
                  <a:pt x="21431" y="0"/>
                </a:lnTo>
                <a:lnTo>
                  <a:pt x="7143" y="0"/>
                </a:lnTo>
                <a:lnTo>
                  <a:pt x="0" y="14287"/>
                </a:lnTo>
                <a:lnTo>
                  <a:pt x="4762" y="40481"/>
                </a:lnTo>
                <a:lnTo>
                  <a:pt x="21431" y="69056"/>
                </a:lnTo>
                <a:lnTo>
                  <a:pt x="57150" y="95250"/>
                </a:lnTo>
                <a:lnTo>
                  <a:pt x="111918" y="154781"/>
                </a:lnTo>
                <a:lnTo>
                  <a:pt x="171450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87096B7-2ACA-4C34-9981-76B5428B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789" y="1888716"/>
            <a:ext cx="4797968" cy="399932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FC90F2-073B-46C6-BBEA-748A640F1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876" y="1888716"/>
            <a:ext cx="4804064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3" grpId="0" animBg="1"/>
      <p:bldP spid="204" grpId="0" animBg="1"/>
      <p:bldP spid="201" grpId="0" animBg="1"/>
      <p:bldP spid="202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E550E0-7D45-4040-B932-7861947DE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16" y="1429338"/>
            <a:ext cx="4797968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7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D374E48-8239-4ED6-9F21-07673E0EF729}"/>
              </a:ext>
            </a:extLst>
          </p:cNvPr>
          <p:cNvSpPr/>
          <p:nvPr/>
        </p:nvSpPr>
        <p:spPr>
          <a:xfrm>
            <a:off x="3741738" y="2092326"/>
            <a:ext cx="430212" cy="2568575"/>
          </a:xfrm>
          <a:custGeom>
            <a:avLst/>
            <a:gdLst>
              <a:gd name="connsiteX0" fmla="*/ 164460 w 430886"/>
              <a:gd name="connsiteY0" fmla="*/ 976895 h 2568872"/>
              <a:gd name="connsiteX1" fmla="*/ 174328 w 430886"/>
              <a:gd name="connsiteY1" fmla="*/ 588768 h 2568872"/>
              <a:gd name="connsiteX2" fmla="*/ 180906 w 430886"/>
              <a:gd name="connsiteY2" fmla="*/ 397994 h 2568872"/>
              <a:gd name="connsiteX3" fmla="*/ 184196 w 430886"/>
              <a:gd name="connsiteY3" fmla="*/ 335499 h 2568872"/>
              <a:gd name="connsiteX4" fmla="*/ 167749 w 430886"/>
              <a:gd name="connsiteY4" fmla="*/ 282872 h 2568872"/>
              <a:gd name="connsiteX5" fmla="*/ 121701 w 430886"/>
              <a:gd name="connsiteY5" fmla="*/ 180906 h 2568872"/>
              <a:gd name="connsiteX6" fmla="*/ 59206 w 430886"/>
              <a:gd name="connsiteY6" fmla="*/ 101965 h 2568872"/>
              <a:gd name="connsiteX7" fmla="*/ 13157 w 430886"/>
              <a:gd name="connsiteY7" fmla="*/ 52627 h 2568872"/>
              <a:gd name="connsiteX8" fmla="*/ 0 w 430886"/>
              <a:gd name="connsiteY8" fmla="*/ 19735 h 2568872"/>
              <a:gd name="connsiteX9" fmla="*/ 3289 w 430886"/>
              <a:gd name="connsiteY9" fmla="*/ 6578 h 2568872"/>
              <a:gd name="connsiteX10" fmla="*/ 23024 w 430886"/>
              <a:gd name="connsiteY10" fmla="*/ 0 h 2568872"/>
              <a:gd name="connsiteX11" fmla="*/ 65784 w 430886"/>
              <a:gd name="connsiteY11" fmla="*/ 3289 h 2568872"/>
              <a:gd name="connsiteX12" fmla="*/ 148014 w 430886"/>
              <a:gd name="connsiteY12" fmla="*/ 32892 h 2568872"/>
              <a:gd name="connsiteX13" fmla="*/ 263137 w 430886"/>
              <a:gd name="connsiteY13" fmla="*/ 101965 h 2568872"/>
              <a:gd name="connsiteX14" fmla="*/ 355234 w 430886"/>
              <a:gd name="connsiteY14" fmla="*/ 171039 h 2568872"/>
              <a:gd name="connsiteX15" fmla="*/ 394705 w 430886"/>
              <a:gd name="connsiteY15" fmla="*/ 220377 h 2568872"/>
              <a:gd name="connsiteX16" fmla="*/ 430886 w 430886"/>
              <a:gd name="connsiteY16" fmla="*/ 292739 h 2568872"/>
              <a:gd name="connsiteX17" fmla="*/ 424308 w 430886"/>
              <a:gd name="connsiteY17" fmla="*/ 552587 h 2568872"/>
              <a:gd name="connsiteX18" fmla="*/ 384837 w 430886"/>
              <a:gd name="connsiteY18" fmla="*/ 2167588 h 2568872"/>
              <a:gd name="connsiteX19" fmla="*/ 381548 w 430886"/>
              <a:gd name="connsiteY19" fmla="*/ 2312313 h 2568872"/>
              <a:gd name="connsiteX20" fmla="*/ 345367 w 430886"/>
              <a:gd name="connsiteY20" fmla="*/ 2526112 h 2568872"/>
              <a:gd name="connsiteX21" fmla="*/ 328921 w 430886"/>
              <a:gd name="connsiteY21" fmla="*/ 2549136 h 2568872"/>
              <a:gd name="connsiteX22" fmla="*/ 299318 w 430886"/>
              <a:gd name="connsiteY22" fmla="*/ 2568872 h 2568872"/>
              <a:gd name="connsiteX23" fmla="*/ 266426 w 430886"/>
              <a:gd name="connsiteY23" fmla="*/ 2565582 h 2568872"/>
              <a:gd name="connsiteX24" fmla="*/ 233534 w 430886"/>
              <a:gd name="connsiteY24" fmla="*/ 2552426 h 2568872"/>
              <a:gd name="connsiteX25" fmla="*/ 207220 w 430886"/>
              <a:gd name="connsiteY25" fmla="*/ 2529401 h 2568872"/>
              <a:gd name="connsiteX26" fmla="*/ 184196 w 430886"/>
              <a:gd name="connsiteY26" fmla="*/ 2486641 h 2568872"/>
              <a:gd name="connsiteX27" fmla="*/ 164460 w 430886"/>
              <a:gd name="connsiteY27" fmla="*/ 2427436 h 2568872"/>
              <a:gd name="connsiteX28" fmla="*/ 134857 w 430886"/>
              <a:gd name="connsiteY28" fmla="*/ 2338627 h 2568872"/>
              <a:gd name="connsiteX29" fmla="*/ 118411 w 430886"/>
              <a:gd name="connsiteY29" fmla="*/ 2239951 h 2568872"/>
              <a:gd name="connsiteX30" fmla="*/ 115122 w 430886"/>
              <a:gd name="connsiteY30" fmla="*/ 2161010 h 2568872"/>
              <a:gd name="connsiteX31" fmla="*/ 141436 w 430886"/>
              <a:gd name="connsiteY31" fmla="*/ 1976814 h 2568872"/>
              <a:gd name="connsiteX32" fmla="*/ 148014 w 430886"/>
              <a:gd name="connsiteY32" fmla="*/ 1651182 h 2568872"/>
              <a:gd name="connsiteX33" fmla="*/ 164460 w 430886"/>
              <a:gd name="connsiteY33" fmla="*/ 976895 h 256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30886" h="2568872">
                <a:moveTo>
                  <a:pt x="164460" y="976895"/>
                </a:moveTo>
                <a:lnTo>
                  <a:pt x="174328" y="588768"/>
                </a:lnTo>
                <a:lnTo>
                  <a:pt x="180906" y="397994"/>
                </a:lnTo>
                <a:lnTo>
                  <a:pt x="184196" y="335499"/>
                </a:lnTo>
                <a:lnTo>
                  <a:pt x="167749" y="282872"/>
                </a:lnTo>
                <a:lnTo>
                  <a:pt x="121701" y="180906"/>
                </a:lnTo>
                <a:lnTo>
                  <a:pt x="59206" y="101965"/>
                </a:lnTo>
                <a:lnTo>
                  <a:pt x="13157" y="52627"/>
                </a:lnTo>
                <a:lnTo>
                  <a:pt x="0" y="19735"/>
                </a:lnTo>
                <a:lnTo>
                  <a:pt x="3289" y="6578"/>
                </a:lnTo>
                <a:lnTo>
                  <a:pt x="23024" y="0"/>
                </a:lnTo>
                <a:lnTo>
                  <a:pt x="65784" y="3289"/>
                </a:lnTo>
                <a:lnTo>
                  <a:pt x="148014" y="32892"/>
                </a:lnTo>
                <a:lnTo>
                  <a:pt x="263137" y="101965"/>
                </a:lnTo>
                <a:lnTo>
                  <a:pt x="355234" y="171039"/>
                </a:lnTo>
                <a:lnTo>
                  <a:pt x="394705" y="220377"/>
                </a:lnTo>
                <a:lnTo>
                  <a:pt x="430886" y="292739"/>
                </a:lnTo>
                <a:cubicBezTo>
                  <a:pt x="428665" y="379354"/>
                  <a:pt x="424308" y="465943"/>
                  <a:pt x="424308" y="552587"/>
                </a:cubicBezTo>
                <a:lnTo>
                  <a:pt x="384837" y="2167588"/>
                </a:lnTo>
                <a:cubicBezTo>
                  <a:pt x="383741" y="2215830"/>
                  <a:pt x="382644" y="2264071"/>
                  <a:pt x="381548" y="2312313"/>
                </a:cubicBezTo>
                <a:lnTo>
                  <a:pt x="345367" y="2526112"/>
                </a:lnTo>
                <a:lnTo>
                  <a:pt x="328921" y="2549136"/>
                </a:lnTo>
                <a:lnTo>
                  <a:pt x="299318" y="2568872"/>
                </a:lnTo>
                <a:lnTo>
                  <a:pt x="266426" y="2565582"/>
                </a:lnTo>
                <a:lnTo>
                  <a:pt x="233534" y="2552426"/>
                </a:lnTo>
                <a:lnTo>
                  <a:pt x="207220" y="2529401"/>
                </a:lnTo>
                <a:lnTo>
                  <a:pt x="184196" y="2486641"/>
                </a:lnTo>
                <a:lnTo>
                  <a:pt x="164460" y="2427436"/>
                </a:lnTo>
                <a:lnTo>
                  <a:pt x="134857" y="2338627"/>
                </a:lnTo>
                <a:lnTo>
                  <a:pt x="118411" y="2239951"/>
                </a:lnTo>
                <a:lnTo>
                  <a:pt x="115122" y="2161010"/>
                </a:lnTo>
                <a:lnTo>
                  <a:pt x="141436" y="1976814"/>
                </a:lnTo>
                <a:lnTo>
                  <a:pt x="148014" y="1651182"/>
                </a:lnTo>
                <a:lnTo>
                  <a:pt x="164460" y="97689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93DC423-CEE7-40E6-A55B-4C29C0DCC1BF}"/>
              </a:ext>
            </a:extLst>
          </p:cNvPr>
          <p:cNvSpPr/>
          <p:nvPr/>
        </p:nvSpPr>
        <p:spPr>
          <a:xfrm>
            <a:off x="5619750" y="1800225"/>
            <a:ext cx="2370138" cy="471488"/>
          </a:xfrm>
          <a:custGeom>
            <a:avLst/>
            <a:gdLst>
              <a:gd name="connsiteX0" fmla="*/ 1012031 w 2369344"/>
              <a:gd name="connsiteY0" fmla="*/ 195263 h 471488"/>
              <a:gd name="connsiteX1" fmla="*/ 797719 w 2369344"/>
              <a:gd name="connsiteY1" fmla="*/ 223838 h 471488"/>
              <a:gd name="connsiteX2" fmla="*/ 645319 w 2369344"/>
              <a:gd name="connsiteY2" fmla="*/ 240506 h 471488"/>
              <a:gd name="connsiteX3" fmla="*/ 533400 w 2369344"/>
              <a:gd name="connsiteY3" fmla="*/ 247650 h 471488"/>
              <a:gd name="connsiteX4" fmla="*/ 440531 w 2369344"/>
              <a:gd name="connsiteY4" fmla="*/ 245269 h 471488"/>
              <a:gd name="connsiteX5" fmla="*/ 316706 w 2369344"/>
              <a:gd name="connsiteY5" fmla="*/ 238125 h 471488"/>
              <a:gd name="connsiteX6" fmla="*/ 197644 w 2369344"/>
              <a:gd name="connsiteY6" fmla="*/ 214313 h 471488"/>
              <a:gd name="connsiteX7" fmla="*/ 92869 w 2369344"/>
              <a:gd name="connsiteY7" fmla="*/ 180975 h 471488"/>
              <a:gd name="connsiteX8" fmla="*/ 50006 w 2369344"/>
              <a:gd name="connsiteY8" fmla="*/ 159544 h 471488"/>
              <a:gd name="connsiteX9" fmla="*/ 30956 w 2369344"/>
              <a:gd name="connsiteY9" fmla="*/ 154781 h 471488"/>
              <a:gd name="connsiteX10" fmla="*/ 7144 w 2369344"/>
              <a:gd name="connsiteY10" fmla="*/ 157163 h 471488"/>
              <a:gd name="connsiteX11" fmla="*/ 0 w 2369344"/>
              <a:gd name="connsiteY11" fmla="*/ 171450 h 471488"/>
              <a:gd name="connsiteX12" fmla="*/ 4763 w 2369344"/>
              <a:gd name="connsiteY12" fmla="*/ 192881 h 471488"/>
              <a:gd name="connsiteX13" fmla="*/ 30956 w 2369344"/>
              <a:gd name="connsiteY13" fmla="*/ 238125 h 471488"/>
              <a:gd name="connsiteX14" fmla="*/ 69056 w 2369344"/>
              <a:gd name="connsiteY14" fmla="*/ 278606 h 471488"/>
              <a:gd name="connsiteX15" fmla="*/ 128588 w 2369344"/>
              <a:gd name="connsiteY15" fmla="*/ 328613 h 471488"/>
              <a:gd name="connsiteX16" fmla="*/ 209550 w 2369344"/>
              <a:gd name="connsiteY16" fmla="*/ 378619 h 471488"/>
              <a:gd name="connsiteX17" fmla="*/ 292894 w 2369344"/>
              <a:gd name="connsiteY17" fmla="*/ 423863 h 471488"/>
              <a:gd name="connsiteX18" fmla="*/ 366713 w 2369344"/>
              <a:gd name="connsiteY18" fmla="*/ 454819 h 471488"/>
              <a:gd name="connsiteX19" fmla="*/ 426244 w 2369344"/>
              <a:gd name="connsiteY19" fmla="*/ 471488 h 471488"/>
              <a:gd name="connsiteX20" fmla="*/ 481013 w 2369344"/>
              <a:gd name="connsiteY20" fmla="*/ 471488 h 471488"/>
              <a:gd name="connsiteX21" fmla="*/ 540544 w 2369344"/>
              <a:gd name="connsiteY21" fmla="*/ 466725 h 471488"/>
              <a:gd name="connsiteX22" fmla="*/ 616744 w 2369344"/>
              <a:gd name="connsiteY22" fmla="*/ 447675 h 471488"/>
              <a:gd name="connsiteX23" fmla="*/ 862013 w 2369344"/>
              <a:gd name="connsiteY23" fmla="*/ 414338 h 471488"/>
              <a:gd name="connsiteX24" fmla="*/ 1150144 w 2369344"/>
              <a:gd name="connsiteY24" fmla="*/ 376238 h 471488"/>
              <a:gd name="connsiteX25" fmla="*/ 1350169 w 2369344"/>
              <a:gd name="connsiteY25" fmla="*/ 340519 h 471488"/>
              <a:gd name="connsiteX26" fmla="*/ 1607344 w 2369344"/>
              <a:gd name="connsiteY26" fmla="*/ 311944 h 471488"/>
              <a:gd name="connsiteX27" fmla="*/ 1876425 w 2369344"/>
              <a:gd name="connsiteY27" fmla="*/ 290513 h 471488"/>
              <a:gd name="connsiteX28" fmla="*/ 2052638 w 2369344"/>
              <a:gd name="connsiteY28" fmla="*/ 278606 h 471488"/>
              <a:gd name="connsiteX29" fmla="*/ 2143125 w 2369344"/>
              <a:gd name="connsiteY29" fmla="*/ 271463 h 471488"/>
              <a:gd name="connsiteX30" fmla="*/ 2233613 w 2369344"/>
              <a:gd name="connsiteY30" fmla="*/ 257175 h 471488"/>
              <a:gd name="connsiteX31" fmla="*/ 2300288 w 2369344"/>
              <a:gd name="connsiteY31" fmla="*/ 238125 h 471488"/>
              <a:gd name="connsiteX32" fmla="*/ 2336006 w 2369344"/>
              <a:gd name="connsiteY32" fmla="*/ 219075 h 471488"/>
              <a:gd name="connsiteX33" fmla="*/ 2357438 w 2369344"/>
              <a:gd name="connsiteY33" fmla="*/ 202406 h 471488"/>
              <a:gd name="connsiteX34" fmla="*/ 2366963 w 2369344"/>
              <a:gd name="connsiteY34" fmla="*/ 183356 h 471488"/>
              <a:gd name="connsiteX35" fmla="*/ 2369344 w 2369344"/>
              <a:gd name="connsiteY35" fmla="*/ 159544 h 471488"/>
              <a:gd name="connsiteX36" fmla="*/ 2355056 w 2369344"/>
              <a:gd name="connsiteY36" fmla="*/ 123825 h 471488"/>
              <a:gd name="connsiteX37" fmla="*/ 2324100 w 2369344"/>
              <a:gd name="connsiteY37" fmla="*/ 92869 h 471488"/>
              <a:gd name="connsiteX38" fmla="*/ 2259806 w 2369344"/>
              <a:gd name="connsiteY38" fmla="*/ 61913 h 471488"/>
              <a:gd name="connsiteX39" fmla="*/ 2128838 w 2369344"/>
              <a:gd name="connsiteY39" fmla="*/ 16669 h 471488"/>
              <a:gd name="connsiteX40" fmla="*/ 2055019 w 2369344"/>
              <a:gd name="connsiteY40" fmla="*/ 0 h 471488"/>
              <a:gd name="connsiteX41" fmla="*/ 2016919 w 2369344"/>
              <a:gd name="connsiteY41" fmla="*/ 4763 h 471488"/>
              <a:gd name="connsiteX42" fmla="*/ 1983581 w 2369344"/>
              <a:gd name="connsiteY42" fmla="*/ 26194 h 471488"/>
              <a:gd name="connsiteX43" fmla="*/ 1871663 w 2369344"/>
              <a:gd name="connsiteY43" fmla="*/ 69056 h 471488"/>
              <a:gd name="connsiteX44" fmla="*/ 1585913 w 2369344"/>
              <a:gd name="connsiteY44" fmla="*/ 104775 h 471488"/>
              <a:gd name="connsiteX45" fmla="*/ 1331119 w 2369344"/>
              <a:gd name="connsiteY45" fmla="*/ 138113 h 471488"/>
              <a:gd name="connsiteX46" fmla="*/ 1133475 w 2369344"/>
              <a:gd name="connsiteY46" fmla="*/ 180975 h 471488"/>
              <a:gd name="connsiteX47" fmla="*/ 1012031 w 2369344"/>
              <a:gd name="connsiteY47" fmla="*/ 195263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69344" h="471488">
                <a:moveTo>
                  <a:pt x="1012031" y="195263"/>
                </a:moveTo>
                <a:lnTo>
                  <a:pt x="797719" y="223838"/>
                </a:lnTo>
                <a:lnTo>
                  <a:pt x="645319" y="240506"/>
                </a:lnTo>
                <a:lnTo>
                  <a:pt x="533400" y="247650"/>
                </a:lnTo>
                <a:lnTo>
                  <a:pt x="440531" y="245269"/>
                </a:lnTo>
                <a:lnTo>
                  <a:pt x="316706" y="238125"/>
                </a:lnTo>
                <a:lnTo>
                  <a:pt x="197644" y="214313"/>
                </a:lnTo>
                <a:lnTo>
                  <a:pt x="92869" y="180975"/>
                </a:lnTo>
                <a:lnTo>
                  <a:pt x="50006" y="159544"/>
                </a:lnTo>
                <a:lnTo>
                  <a:pt x="30956" y="154781"/>
                </a:lnTo>
                <a:lnTo>
                  <a:pt x="7144" y="157163"/>
                </a:lnTo>
                <a:lnTo>
                  <a:pt x="0" y="171450"/>
                </a:lnTo>
                <a:lnTo>
                  <a:pt x="4763" y="192881"/>
                </a:lnTo>
                <a:lnTo>
                  <a:pt x="30956" y="238125"/>
                </a:lnTo>
                <a:lnTo>
                  <a:pt x="69056" y="278606"/>
                </a:lnTo>
                <a:cubicBezTo>
                  <a:pt x="127069" y="326950"/>
                  <a:pt x="108671" y="308696"/>
                  <a:pt x="128588" y="328613"/>
                </a:cubicBezTo>
                <a:lnTo>
                  <a:pt x="209550" y="378619"/>
                </a:lnTo>
                <a:lnTo>
                  <a:pt x="292894" y="423863"/>
                </a:lnTo>
                <a:lnTo>
                  <a:pt x="366713" y="454819"/>
                </a:lnTo>
                <a:lnTo>
                  <a:pt x="426244" y="471488"/>
                </a:lnTo>
                <a:lnTo>
                  <a:pt x="481013" y="471488"/>
                </a:lnTo>
                <a:lnTo>
                  <a:pt x="540544" y="466725"/>
                </a:lnTo>
                <a:lnTo>
                  <a:pt x="616744" y="447675"/>
                </a:lnTo>
                <a:lnTo>
                  <a:pt x="862013" y="414338"/>
                </a:lnTo>
                <a:lnTo>
                  <a:pt x="1150144" y="376238"/>
                </a:lnTo>
                <a:lnTo>
                  <a:pt x="1350169" y="340519"/>
                </a:lnTo>
                <a:lnTo>
                  <a:pt x="1607344" y="311944"/>
                </a:lnTo>
                <a:lnTo>
                  <a:pt x="1876425" y="290513"/>
                </a:lnTo>
                <a:lnTo>
                  <a:pt x="2052638" y="278606"/>
                </a:lnTo>
                <a:lnTo>
                  <a:pt x="2143125" y="271463"/>
                </a:lnTo>
                <a:lnTo>
                  <a:pt x="2233613" y="257175"/>
                </a:lnTo>
                <a:lnTo>
                  <a:pt x="2300288" y="238125"/>
                </a:lnTo>
                <a:lnTo>
                  <a:pt x="2336006" y="219075"/>
                </a:lnTo>
                <a:lnTo>
                  <a:pt x="2357438" y="202406"/>
                </a:lnTo>
                <a:lnTo>
                  <a:pt x="2366963" y="183356"/>
                </a:lnTo>
                <a:lnTo>
                  <a:pt x="2369344" y="159544"/>
                </a:lnTo>
                <a:lnTo>
                  <a:pt x="2355056" y="123825"/>
                </a:lnTo>
                <a:lnTo>
                  <a:pt x="2324100" y="92869"/>
                </a:lnTo>
                <a:lnTo>
                  <a:pt x="2259806" y="61913"/>
                </a:lnTo>
                <a:lnTo>
                  <a:pt x="2128838" y="16669"/>
                </a:lnTo>
                <a:lnTo>
                  <a:pt x="2055019" y="0"/>
                </a:lnTo>
                <a:lnTo>
                  <a:pt x="2016919" y="4763"/>
                </a:lnTo>
                <a:lnTo>
                  <a:pt x="1983581" y="26194"/>
                </a:lnTo>
                <a:lnTo>
                  <a:pt x="1871663" y="69056"/>
                </a:lnTo>
                <a:lnTo>
                  <a:pt x="1585913" y="104775"/>
                </a:lnTo>
                <a:lnTo>
                  <a:pt x="1331119" y="138113"/>
                </a:lnTo>
                <a:lnTo>
                  <a:pt x="1133475" y="180975"/>
                </a:lnTo>
                <a:lnTo>
                  <a:pt x="1012031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EE3DCA6-BE57-44E8-91EB-BF0C2277C20A}"/>
              </a:ext>
            </a:extLst>
          </p:cNvPr>
          <p:cNvSpPr/>
          <p:nvPr/>
        </p:nvSpPr>
        <p:spPr>
          <a:xfrm>
            <a:off x="5929314" y="3648076"/>
            <a:ext cx="371475" cy="2397125"/>
          </a:xfrm>
          <a:custGeom>
            <a:avLst/>
            <a:gdLst>
              <a:gd name="connsiteX0" fmla="*/ 131944 w 371283"/>
              <a:gd name="connsiteY0" fmla="*/ 684265 h 2396464"/>
              <a:gd name="connsiteX1" fmla="*/ 138080 w 371283"/>
              <a:gd name="connsiteY1" fmla="*/ 524706 h 2396464"/>
              <a:gd name="connsiteX2" fmla="*/ 138080 w 371283"/>
              <a:gd name="connsiteY2" fmla="*/ 365146 h 2396464"/>
              <a:gd name="connsiteX3" fmla="*/ 131944 w 371283"/>
              <a:gd name="connsiteY3" fmla="*/ 297640 h 2396464"/>
              <a:gd name="connsiteX4" fmla="*/ 113533 w 371283"/>
              <a:gd name="connsiteY4" fmla="*/ 239339 h 2396464"/>
              <a:gd name="connsiteX5" fmla="*/ 85917 w 371283"/>
              <a:gd name="connsiteY5" fmla="*/ 177970 h 2396464"/>
              <a:gd name="connsiteX6" fmla="*/ 64438 w 371283"/>
              <a:gd name="connsiteY6" fmla="*/ 144217 h 2396464"/>
              <a:gd name="connsiteX7" fmla="*/ 36821 w 371283"/>
              <a:gd name="connsiteY7" fmla="*/ 110464 h 2396464"/>
              <a:gd name="connsiteX8" fmla="*/ 12274 w 371283"/>
              <a:gd name="connsiteY8" fmla="*/ 85916 h 2396464"/>
              <a:gd name="connsiteX9" fmla="*/ 0 w 371283"/>
              <a:gd name="connsiteY9" fmla="*/ 55232 h 2396464"/>
              <a:gd name="connsiteX10" fmla="*/ 0 w 371283"/>
              <a:gd name="connsiteY10" fmla="*/ 21479 h 2396464"/>
              <a:gd name="connsiteX11" fmla="*/ 15342 w 371283"/>
              <a:gd name="connsiteY11" fmla="*/ 0 h 2396464"/>
              <a:gd name="connsiteX12" fmla="*/ 46027 w 371283"/>
              <a:gd name="connsiteY12" fmla="*/ 0 h 2396464"/>
              <a:gd name="connsiteX13" fmla="*/ 147286 w 371283"/>
              <a:gd name="connsiteY13" fmla="*/ 18410 h 2396464"/>
              <a:gd name="connsiteX14" fmla="*/ 245476 w 371283"/>
              <a:gd name="connsiteY14" fmla="*/ 42958 h 2396464"/>
              <a:gd name="connsiteX15" fmla="*/ 309914 w 371283"/>
              <a:gd name="connsiteY15" fmla="*/ 64437 h 2396464"/>
              <a:gd name="connsiteX16" fmla="*/ 340599 w 371283"/>
              <a:gd name="connsiteY16" fmla="*/ 79779 h 2396464"/>
              <a:gd name="connsiteX17" fmla="*/ 371283 w 371283"/>
              <a:gd name="connsiteY17" fmla="*/ 168765 h 2396464"/>
              <a:gd name="connsiteX18" fmla="*/ 362078 w 371283"/>
              <a:gd name="connsiteY18" fmla="*/ 263887 h 2396464"/>
              <a:gd name="connsiteX19" fmla="*/ 359009 w 371283"/>
              <a:gd name="connsiteY19" fmla="*/ 678128 h 2396464"/>
              <a:gd name="connsiteX20" fmla="*/ 359009 w 371283"/>
              <a:gd name="connsiteY20" fmla="*/ 1221245 h 2396464"/>
              <a:gd name="connsiteX21" fmla="*/ 337530 w 371283"/>
              <a:gd name="connsiteY21" fmla="*/ 1362394 h 2396464"/>
              <a:gd name="connsiteX22" fmla="*/ 316051 w 371283"/>
              <a:gd name="connsiteY22" fmla="*/ 1816526 h 2396464"/>
              <a:gd name="connsiteX23" fmla="*/ 294572 w 371283"/>
              <a:gd name="connsiteY23" fmla="*/ 2258384 h 2396464"/>
              <a:gd name="connsiteX24" fmla="*/ 285366 w 371283"/>
              <a:gd name="connsiteY24" fmla="*/ 2328958 h 2396464"/>
              <a:gd name="connsiteX25" fmla="*/ 270024 w 371283"/>
              <a:gd name="connsiteY25" fmla="*/ 2359643 h 2396464"/>
              <a:gd name="connsiteX26" fmla="*/ 251613 w 371283"/>
              <a:gd name="connsiteY26" fmla="*/ 2384190 h 2396464"/>
              <a:gd name="connsiteX27" fmla="*/ 217860 w 371283"/>
              <a:gd name="connsiteY27" fmla="*/ 2396464 h 2396464"/>
              <a:gd name="connsiteX28" fmla="*/ 171834 w 371283"/>
              <a:gd name="connsiteY28" fmla="*/ 2396464 h 2396464"/>
              <a:gd name="connsiteX29" fmla="*/ 131944 w 371283"/>
              <a:gd name="connsiteY29" fmla="*/ 2378053 h 2396464"/>
              <a:gd name="connsiteX30" fmla="*/ 110464 w 371283"/>
              <a:gd name="connsiteY30" fmla="*/ 2365779 h 2396464"/>
              <a:gd name="connsiteX31" fmla="*/ 67506 w 371283"/>
              <a:gd name="connsiteY31" fmla="*/ 2261452 h 2396464"/>
              <a:gd name="connsiteX32" fmla="*/ 46027 w 371283"/>
              <a:gd name="connsiteY32" fmla="*/ 2190877 h 2396464"/>
              <a:gd name="connsiteX33" fmla="*/ 12274 w 371283"/>
              <a:gd name="connsiteY33" fmla="*/ 2055865 h 2396464"/>
              <a:gd name="connsiteX34" fmla="*/ 9205 w 371283"/>
              <a:gd name="connsiteY34" fmla="*/ 2012907 h 2396464"/>
              <a:gd name="connsiteX35" fmla="*/ 9205 w 371283"/>
              <a:gd name="connsiteY35" fmla="*/ 1985291 h 2396464"/>
              <a:gd name="connsiteX36" fmla="*/ 46027 w 371283"/>
              <a:gd name="connsiteY36" fmla="*/ 1678445 h 2396464"/>
              <a:gd name="connsiteX37" fmla="*/ 79780 w 371283"/>
              <a:gd name="connsiteY37" fmla="*/ 1463653 h 2396464"/>
              <a:gd name="connsiteX38" fmla="*/ 104327 w 371283"/>
              <a:gd name="connsiteY38" fmla="*/ 1169082 h 2396464"/>
              <a:gd name="connsiteX39" fmla="*/ 131944 w 371283"/>
              <a:gd name="connsiteY39" fmla="*/ 794730 h 2396464"/>
              <a:gd name="connsiteX40" fmla="*/ 131944 w 371283"/>
              <a:gd name="connsiteY40" fmla="*/ 684265 h 23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71283" h="2396464">
                <a:moveTo>
                  <a:pt x="131944" y="684265"/>
                </a:moveTo>
                <a:lnTo>
                  <a:pt x="138080" y="524706"/>
                </a:lnTo>
                <a:lnTo>
                  <a:pt x="138080" y="365146"/>
                </a:lnTo>
                <a:lnTo>
                  <a:pt x="131944" y="297640"/>
                </a:lnTo>
                <a:lnTo>
                  <a:pt x="113533" y="239339"/>
                </a:lnTo>
                <a:lnTo>
                  <a:pt x="85917" y="177970"/>
                </a:lnTo>
                <a:lnTo>
                  <a:pt x="64438" y="144217"/>
                </a:lnTo>
                <a:lnTo>
                  <a:pt x="36821" y="110464"/>
                </a:lnTo>
                <a:lnTo>
                  <a:pt x="12274" y="85916"/>
                </a:lnTo>
                <a:lnTo>
                  <a:pt x="0" y="55232"/>
                </a:lnTo>
                <a:lnTo>
                  <a:pt x="0" y="21479"/>
                </a:lnTo>
                <a:lnTo>
                  <a:pt x="15342" y="0"/>
                </a:lnTo>
                <a:lnTo>
                  <a:pt x="46027" y="0"/>
                </a:lnTo>
                <a:lnTo>
                  <a:pt x="147286" y="18410"/>
                </a:lnTo>
                <a:lnTo>
                  <a:pt x="245476" y="42958"/>
                </a:lnTo>
                <a:lnTo>
                  <a:pt x="309914" y="64437"/>
                </a:lnTo>
                <a:lnTo>
                  <a:pt x="340599" y="79779"/>
                </a:lnTo>
                <a:lnTo>
                  <a:pt x="371283" y="168765"/>
                </a:lnTo>
                <a:lnTo>
                  <a:pt x="362078" y="263887"/>
                </a:lnTo>
                <a:lnTo>
                  <a:pt x="359009" y="678128"/>
                </a:lnTo>
                <a:lnTo>
                  <a:pt x="359009" y="1221245"/>
                </a:lnTo>
                <a:lnTo>
                  <a:pt x="337530" y="1362394"/>
                </a:lnTo>
                <a:lnTo>
                  <a:pt x="316051" y="1816526"/>
                </a:lnTo>
                <a:lnTo>
                  <a:pt x="294572" y="2258384"/>
                </a:lnTo>
                <a:lnTo>
                  <a:pt x="285366" y="2328958"/>
                </a:lnTo>
                <a:lnTo>
                  <a:pt x="270024" y="2359643"/>
                </a:lnTo>
                <a:lnTo>
                  <a:pt x="251613" y="2384190"/>
                </a:lnTo>
                <a:lnTo>
                  <a:pt x="217860" y="2396464"/>
                </a:lnTo>
                <a:lnTo>
                  <a:pt x="171834" y="2396464"/>
                </a:lnTo>
                <a:lnTo>
                  <a:pt x="131944" y="2378053"/>
                </a:lnTo>
                <a:lnTo>
                  <a:pt x="110464" y="2365779"/>
                </a:lnTo>
                <a:lnTo>
                  <a:pt x="67506" y="2261452"/>
                </a:lnTo>
                <a:lnTo>
                  <a:pt x="46027" y="2190877"/>
                </a:lnTo>
                <a:lnTo>
                  <a:pt x="12274" y="2055865"/>
                </a:lnTo>
                <a:lnTo>
                  <a:pt x="9205" y="2012907"/>
                </a:lnTo>
                <a:lnTo>
                  <a:pt x="9205" y="1985291"/>
                </a:lnTo>
                <a:lnTo>
                  <a:pt x="46027" y="1678445"/>
                </a:lnTo>
                <a:lnTo>
                  <a:pt x="79780" y="1463653"/>
                </a:lnTo>
                <a:lnTo>
                  <a:pt x="104327" y="1169082"/>
                </a:lnTo>
                <a:lnTo>
                  <a:pt x="131944" y="794730"/>
                </a:lnTo>
                <a:lnTo>
                  <a:pt x="131944" y="6842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4E9D1AD-CEA5-401F-B981-845FE53E62B2}"/>
              </a:ext>
            </a:extLst>
          </p:cNvPr>
          <p:cNvSpPr/>
          <p:nvPr/>
        </p:nvSpPr>
        <p:spPr>
          <a:xfrm>
            <a:off x="3971926" y="2114551"/>
            <a:ext cx="1279525" cy="2397125"/>
          </a:xfrm>
          <a:custGeom>
            <a:avLst/>
            <a:gdLst>
              <a:gd name="connsiteX0" fmla="*/ 587375 w 1279525"/>
              <a:gd name="connsiteY0" fmla="*/ 92075 h 2397382"/>
              <a:gd name="connsiteX1" fmla="*/ 377825 w 1279525"/>
              <a:gd name="connsiteY1" fmla="*/ 136525 h 2397382"/>
              <a:gd name="connsiteX2" fmla="*/ 127000 w 1279525"/>
              <a:gd name="connsiteY2" fmla="*/ 180975 h 2397382"/>
              <a:gd name="connsiteX3" fmla="*/ 0 w 1279525"/>
              <a:gd name="connsiteY3" fmla="*/ 209550 h 2397382"/>
              <a:gd name="connsiteX4" fmla="*/ 190500 w 1279525"/>
              <a:gd name="connsiteY4" fmla="*/ 311150 h 2397382"/>
              <a:gd name="connsiteX5" fmla="*/ 368300 w 1279525"/>
              <a:gd name="connsiteY5" fmla="*/ 282575 h 2397382"/>
              <a:gd name="connsiteX6" fmla="*/ 644525 w 1279525"/>
              <a:gd name="connsiteY6" fmla="*/ 234950 h 2397382"/>
              <a:gd name="connsiteX7" fmla="*/ 844550 w 1279525"/>
              <a:gd name="connsiteY7" fmla="*/ 203200 h 2397382"/>
              <a:gd name="connsiteX8" fmla="*/ 904875 w 1279525"/>
              <a:gd name="connsiteY8" fmla="*/ 193675 h 2397382"/>
              <a:gd name="connsiteX9" fmla="*/ 933450 w 1279525"/>
              <a:gd name="connsiteY9" fmla="*/ 200025 h 2397382"/>
              <a:gd name="connsiteX10" fmla="*/ 958850 w 1279525"/>
              <a:gd name="connsiteY10" fmla="*/ 212725 h 2397382"/>
              <a:gd name="connsiteX11" fmla="*/ 971550 w 1279525"/>
              <a:gd name="connsiteY11" fmla="*/ 225425 h 2397382"/>
              <a:gd name="connsiteX12" fmla="*/ 974725 w 1279525"/>
              <a:gd name="connsiteY12" fmla="*/ 254000 h 2397382"/>
              <a:gd name="connsiteX13" fmla="*/ 958850 w 1279525"/>
              <a:gd name="connsiteY13" fmla="*/ 1022350 h 2397382"/>
              <a:gd name="connsiteX14" fmla="*/ 952500 w 1279525"/>
              <a:gd name="connsiteY14" fmla="*/ 1355725 h 2397382"/>
              <a:gd name="connsiteX15" fmla="*/ 933450 w 1279525"/>
              <a:gd name="connsiteY15" fmla="*/ 2028825 h 2397382"/>
              <a:gd name="connsiteX16" fmla="*/ 936625 w 1279525"/>
              <a:gd name="connsiteY16" fmla="*/ 2162175 h 2397382"/>
              <a:gd name="connsiteX17" fmla="*/ 939800 w 1279525"/>
              <a:gd name="connsiteY17" fmla="*/ 2219325 h 2397382"/>
              <a:gd name="connsiteX18" fmla="*/ 949325 w 1279525"/>
              <a:gd name="connsiteY18" fmla="*/ 2273300 h 2397382"/>
              <a:gd name="connsiteX19" fmla="*/ 968375 w 1279525"/>
              <a:gd name="connsiteY19" fmla="*/ 2314575 h 2397382"/>
              <a:gd name="connsiteX20" fmla="*/ 974725 w 1279525"/>
              <a:gd name="connsiteY20" fmla="*/ 2330450 h 2397382"/>
              <a:gd name="connsiteX21" fmla="*/ 993775 w 1279525"/>
              <a:gd name="connsiteY21" fmla="*/ 2362200 h 2397382"/>
              <a:gd name="connsiteX22" fmla="*/ 1028700 w 1279525"/>
              <a:gd name="connsiteY22" fmla="*/ 2378075 h 2397382"/>
              <a:gd name="connsiteX23" fmla="*/ 1054100 w 1279525"/>
              <a:gd name="connsiteY23" fmla="*/ 2387600 h 2397382"/>
              <a:gd name="connsiteX24" fmla="*/ 1095375 w 1279525"/>
              <a:gd name="connsiteY24" fmla="*/ 2397125 h 2397382"/>
              <a:gd name="connsiteX25" fmla="*/ 1114425 w 1279525"/>
              <a:gd name="connsiteY25" fmla="*/ 2384425 h 2397382"/>
              <a:gd name="connsiteX26" fmla="*/ 1133475 w 1279525"/>
              <a:gd name="connsiteY26" fmla="*/ 2352675 h 2397382"/>
              <a:gd name="connsiteX27" fmla="*/ 1152525 w 1279525"/>
              <a:gd name="connsiteY27" fmla="*/ 2276475 h 2397382"/>
              <a:gd name="connsiteX28" fmla="*/ 1158875 w 1279525"/>
              <a:gd name="connsiteY28" fmla="*/ 2241550 h 2397382"/>
              <a:gd name="connsiteX29" fmla="*/ 1168400 w 1279525"/>
              <a:gd name="connsiteY29" fmla="*/ 1997075 h 2397382"/>
              <a:gd name="connsiteX30" fmla="*/ 1200150 w 1279525"/>
              <a:gd name="connsiteY30" fmla="*/ 1139825 h 2397382"/>
              <a:gd name="connsiteX31" fmla="*/ 1216025 w 1279525"/>
              <a:gd name="connsiteY31" fmla="*/ 561975 h 2397382"/>
              <a:gd name="connsiteX32" fmla="*/ 1225550 w 1279525"/>
              <a:gd name="connsiteY32" fmla="*/ 342900 h 2397382"/>
              <a:gd name="connsiteX33" fmla="*/ 1235075 w 1279525"/>
              <a:gd name="connsiteY33" fmla="*/ 317500 h 2397382"/>
              <a:gd name="connsiteX34" fmla="*/ 1273175 w 1279525"/>
              <a:gd name="connsiteY34" fmla="*/ 225425 h 2397382"/>
              <a:gd name="connsiteX35" fmla="*/ 1279525 w 1279525"/>
              <a:gd name="connsiteY35" fmla="*/ 190500 h 2397382"/>
              <a:gd name="connsiteX36" fmla="*/ 1266825 w 1279525"/>
              <a:gd name="connsiteY36" fmla="*/ 171450 h 2397382"/>
              <a:gd name="connsiteX37" fmla="*/ 1158875 w 1279525"/>
              <a:gd name="connsiteY37" fmla="*/ 88900 h 2397382"/>
              <a:gd name="connsiteX38" fmla="*/ 1022350 w 1279525"/>
              <a:gd name="connsiteY38" fmla="*/ 9525 h 2397382"/>
              <a:gd name="connsiteX39" fmla="*/ 984250 w 1279525"/>
              <a:gd name="connsiteY39" fmla="*/ 0 h 2397382"/>
              <a:gd name="connsiteX40" fmla="*/ 917575 w 1279525"/>
              <a:gd name="connsiteY40" fmla="*/ 19050 h 2397382"/>
              <a:gd name="connsiteX41" fmla="*/ 679450 w 1279525"/>
              <a:gd name="connsiteY41" fmla="*/ 76200 h 2397382"/>
              <a:gd name="connsiteX42" fmla="*/ 587375 w 1279525"/>
              <a:gd name="connsiteY42" fmla="*/ 92075 h 23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9525" h="2397382">
                <a:moveTo>
                  <a:pt x="587375" y="92075"/>
                </a:moveTo>
                <a:lnTo>
                  <a:pt x="377825" y="136525"/>
                </a:lnTo>
                <a:lnTo>
                  <a:pt x="127000" y="180975"/>
                </a:lnTo>
                <a:lnTo>
                  <a:pt x="0" y="209550"/>
                </a:lnTo>
                <a:lnTo>
                  <a:pt x="190500" y="311150"/>
                </a:lnTo>
                <a:lnTo>
                  <a:pt x="368300" y="282575"/>
                </a:lnTo>
                <a:lnTo>
                  <a:pt x="644525" y="234950"/>
                </a:lnTo>
                <a:lnTo>
                  <a:pt x="844550" y="203200"/>
                </a:lnTo>
                <a:lnTo>
                  <a:pt x="904875" y="193675"/>
                </a:lnTo>
                <a:lnTo>
                  <a:pt x="933450" y="200025"/>
                </a:lnTo>
                <a:lnTo>
                  <a:pt x="958850" y="212725"/>
                </a:lnTo>
                <a:lnTo>
                  <a:pt x="971550" y="225425"/>
                </a:lnTo>
                <a:lnTo>
                  <a:pt x="974725" y="254000"/>
                </a:lnTo>
                <a:lnTo>
                  <a:pt x="958850" y="1022350"/>
                </a:lnTo>
                <a:lnTo>
                  <a:pt x="952500" y="1355725"/>
                </a:lnTo>
                <a:lnTo>
                  <a:pt x="933450" y="2028825"/>
                </a:lnTo>
                <a:cubicBezTo>
                  <a:pt x="934508" y="2073275"/>
                  <a:pt x="935567" y="2117725"/>
                  <a:pt x="936625" y="2162175"/>
                </a:cubicBezTo>
                <a:lnTo>
                  <a:pt x="939800" y="2219325"/>
                </a:lnTo>
                <a:lnTo>
                  <a:pt x="949325" y="2273300"/>
                </a:lnTo>
                <a:lnTo>
                  <a:pt x="968375" y="2314575"/>
                </a:lnTo>
                <a:lnTo>
                  <a:pt x="974725" y="2330450"/>
                </a:lnTo>
                <a:lnTo>
                  <a:pt x="993775" y="2362200"/>
                </a:lnTo>
                <a:lnTo>
                  <a:pt x="1028700" y="2378075"/>
                </a:lnTo>
                <a:lnTo>
                  <a:pt x="1054100" y="2387600"/>
                </a:lnTo>
                <a:cubicBezTo>
                  <a:pt x="1093227" y="2397382"/>
                  <a:pt x="1079109" y="2397125"/>
                  <a:pt x="1095375" y="2397125"/>
                </a:cubicBezTo>
                <a:lnTo>
                  <a:pt x="1114425" y="2384425"/>
                </a:lnTo>
                <a:lnTo>
                  <a:pt x="1133475" y="2352675"/>
                </a:lnTo>
                <a:lnTo>
                  <a:pt x="1152525" y="2276475"/>
                </a:lnTo>
                <a:lnTo>
                  <a:pt x="1158875" y="2241550"/>
                </a:lnTo>
                <a:lnTo>
                  <a:pt x="1168400" y="1997075"/>
                </a:lnTo>
                <a:lnTo>
                  <a:pt x="1200150" y="1139825"/>
                </a:lnTo>
                <a:lnTo>
                  <a:pt x="1216025" y="561975"/>
                </a:lnTo>
                <a:lnTo>
                  <a:pt x="1225550" y="342900"/>
                </a:lnTo>
                <a:lnTo>
                  <a:pt x="1235075" y="317500"/>
                </a:lnTo>
                <a:lnTo>
                  <a:pt x="1273175" y="225425"/>
                </a:lnTo>
                <a:lnTo>
                  <a:pt x="1279525" y="190500"/>
                </a:lnTo>
                <a:lnTo>
                  <a:pt x="1266825" y="171450"/>
                </a:lnTo>
                <a:lnTo>
                  <a:pt x="1158875" y="88900"/>
                </a:lnTo>
                <a:lnTo>
                  <a:pt x="1022350" y="9525"/>
                </a:lnTo>
                <a:lnTo>
                  <a:pt x="984250" y="0"/>
                </a:lnTo>
                <a:lnTo>
                  <a:pt x="917575" y="19050"/>
                </a:lnTo>
                <a:lnTo>
                  <a:pt x="679450" y="76200"/>
                </a:lnTo>
                <a:lnTo>
                  <a:pt x="587375" y="92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410CB31-765F-470B-A88A-A2C3F5AD3FD0}"/>
              </a:ext>
            </a:extLst>
          </p:cNvPr>
          <p:cNvSpPr/>
          <p:nvPr/>
        </p:nvSpPr>
        <p:spPr>
          <a:xfrm>
            <a:off x="3995738" y="3087688"/>
            <a:ext cx="1028700" cy="322262"/>
          </a:xfrm>
          <a:custGeom>
            <a:avLst/>
            <a:gdLst>
              <a:gd name="connsiteX0" fmla="*/ 378618 w 1028700"/>
              <a:gd name="connsiteY0" fmla="*/ 276225 h 321469"/>
              <a:gd name="connsiteX1" fmla="*/ 145256 w 1028700"/>
              <a:gd name="connsiteY1" fmla="*/ 321469 h 321469"/>
              <a:gd name="connsiteX2" fmla="*/ 0 w 1028700"/>
              <a:gd name="connsiteY2" fmla="*/ 200025 h 321469"/>
              <a:gd name="connsiteX3" fmla="*/ 157162 w 1028700"/>
              <a:gd name="connsiteY3" fmla="*/ 161925 h 321469"/>
              <a:gd name="connsiteX4" fmla="*/ 347662 w 1028700"/>
              <a:gd name="connsiteY4" fmla="*/ 123825 h 321469"/>
              <a:gd name="connsiteX5" fmla="*/ 642937 w 1028700"/>
              <a:gd name="connsiteY5" fmla="*/ 61913 h 321469"/>
              <a:gd name="connsiteX6" fmla="*/ 688181 w 1028700"/>
              <a:gd name="connsiteY6" fmla="*/ 52388 h 321469"/>
              <a:gd name="connsiteX7" fmla="*/ 707231 w 1028700"/>
              <a:gd name="connsiteY7" fmla="*/ 45244 h 321469"/>
              <a:gd name="connsiteX8" fmla="*/ 750093 w 1028700"/>
              <a:gd name="connsiteY8" fmla="*/ 21432 h 321469"/>
              <a:gd name="connsiteX9" fmla="*/ 785812 w 1028700"/>
              <a:gd name="connsiteY9" fmla="*/ 4763 h 321469"/>
              <a:gd name="connsiteX10" fmla="*/ 816768 w 1028700"/>
              <a:gd name="connsiteY10" fmla="*/ 0 h 321469"/>
              <a:gd name="connsiteX11" fmla="*/ 869156 w 1028700"/>
              <a:gd name="connsiteY11" fmla="*/ 11907 h 321469"/>
              <a:gd name="connsiteX12" fmla="*/ 926306 w 1028700"/>
              <a:gd name="connsiteY12" fmla="*/ 30957 h 321469"/>
              <a:gd name="connsiteX13" fmla="*/ 1014412 w 1028700"/>
              <a:gd name="connsiteY13" fmla="*/ 80963 h 321469"/>
              <a:gd name="connsiteX14" fmla="*/ 1028700 w 1028700"/>
              <a:gd name="connsiteY14" fmla="*/ 180975 h 321469"/>
              <a:gd name="connsiteX15" fmla="*/ 850106 w 1028700"/>
              <a:gd name="connsiteY15" fmla="*/ 195263 h 321469"/>
              <a:gd name="connsiteX16" fmla="*/ 692943 w 1028700"/>
              <a:gd name="connsiteY16" fmla="*/ 216694 h 321469"/>
              <a:gd name="connsiteX17" fmla="*/ 378618 w 1028700"/>
              <a:gd name="connsiteY17" fmla="*/ 276225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8700" h="321469">
                <a:moveTo>
                  <a:pt x="378618" y="276225"/>
                </a:moveTo>
                <a:lnTo>
                  <a:pt x="145256" y="321469"/>
                </a:lnTo>
                <a:lnTo>
                  <a:pt x="0" y="200025"/>
                </a:lnTo>
                <a:lnTo>
                  <a:pt x="157162" y="161925"/>
                </a:lnTo>
                <a:lnTo>
                  <a:pt x="347662" y="123825"/>
                </a:lnTo>
                <a:lnTo>
                  <a:pt x="642937" y="61913"/>
                </a:lnTo>
                <a:lnTo>
                  <a:pt x="688181" y="52388"/>
                </a:lnTo>
                <a:lnTo>
                  <a:pt x="707231" y="45244"/>
                </a:lnTo>
                <a:lnTo>
                  <a:pt x="750093" y="21432"/>
                </a:lnTo>
                <a:lnTo>
                  <a:pt x="785812" y="4763"/>
                </a:lnTo>
                <a:lnTo>
                  <a:pt x="816768" y="0"/>
                </a:lnTo>
                <a:lnTo>
                  <a:pt x="869156" y="11907"/>
                </a:lnTo>
                <a:lnTo>
                  <a:pt x="926306" y="30957"/>
                </a:lnTo>
                <a:lnTo>
                  <a:pt x="1014412" y="80963"/>
                </a:lnTo>
                <a:lnTo>
                  <a:pt x="1028700" y="180975"/>
                </a:lnTo>
                <a:lnTo>
                  <a:pt x="850106" y="195263"/>
                </a:lnTo>
                <a:lnTo>
                  <a:pt x="692943" y="216694"/>
                </a:lnTo>
                <a:lnTo>
                  <a:pt x="378618" y="2762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A9589A1D-D8CF-479B-89A3-72EF3015F147}"/>
              </a:ext>
            </a:extLst>
          </p:cNvPr>
          <p:cNvSpPr/>
          <p:nvPr/>
        </p:nvSpPr>
        <p:spPr>
          <a:xfrm>
            <a:off x="3989388" y="4076701"/>
            <a:ext cx="1054100" cy="315913"/>
          </a:xfrm>
          <a:custGeom>
            <a:avLst/>
            <a:gdLst>
              <a:gd name="connsiteX0" fmla="*/ 481012 w 1054894"/>
              <a:gd name="connsiteY0" fmla="*/ 88106 h 316706"/>
              <a:gd name="connsiteX1" fmla="*/ 164306 w 1054894"/>
              <a:gd name="connsiteY1" fmla="*/ 150019 h 316706"/>
              <a:gd name="connsiteX2" fmla="*/ 126206 w 1054894"/>
              <a:gd name="connsiteY2" fmla="*/ 157163 h 316706"/>
              <a:gd name="connsiteX3" fmla="*/ 0 w 1054894"/>
              <a:gd name="connsiteY3" fmla="*/ 211931 h 316706"/>
              <a:gd name="connsiteX4" fmla="*/ 128587 w 1054894"/>
              <a:gd name="connsiteY4" fmla="*/ 316706 h 316706"/>
              <a:gd name="connsiteX5" fmla="*/ 342900 w 1054894"/>
              <a:gd name="connsiteY5" fmla="*/ 280988 h 316706"/>
              <a:gd name="connsiteX6" fmla="*/ 700087 w 1054894"/>
              <a:gd name="connsiteY6" fmla="*/ 216694 h 316706"/>
              <a:gd name="connsiteX7" fmla="*/ 931069 w 1054894"/>
              <a:gd name="connsiteY7" fmla="*/ 176213 h 316706"/>
              <a:gd name="connsiteX8" fmla="*/ 1054894 w 1054894"/>
              <a:gd name="connsiteY8" fmla="*/ 83344 h 316706"/>
              <a:gd name="connsiteX9" fmla="*/ 923925 w 1054894"/>
              <a:gd name="connsiteY9" fmla="*/ 0 h 316706"/>
              <a:gd name="connsiteX10" fmla="*/ 719137 w 1054894"/>
              <a:gd name="connsiteY10" fmla="*/ 40481 h 316706"/>
              <a:gd name="connsiteX11" fmla="*/ 481012 w 1054894"/>
              <a:gd name="connsiteY11" fmla="*/ 88106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894" h="316706">
                <a:moveTo>
                  <a:pt x="481012" y="88106"/>
                </a:moveTo>
                <a:lnTo>
                  <a:pt x="164306" y="150019"/>
                </a:lnTo>
                <a:lnTo>
                  <a:pt x="126206" y="157163"/>
                </a:lnTo>
                <a:lnTo>
                  <a:pt x="0" y="211931"/>
                </a:lnTo>
                <a:lnTo>
                  <a:pt x="128587" y="316706"/>
                </a:lnTo>
                <a:lnTo>
                  <a:pt x="342900" y="280988"/>
                </a:lnTo>
                <a:lnTo>
                  <a:pt x="700087" y="216694"/>
                </a:lnTo>
                <a:lnTo>
                  <a:pt x="931069" y="176213"/>
                </a:lnTo>
                <a:lnTo>
                  <a:pt x="1054894" y="83344"/>
                </a:lnTo>
                <a:lnTo>
                  <a:pt x="923925" y="0"/>
                </a:lnTo>
                <a:lnTo>
                  <a:pt x="719137" y="40481"/>
                </a:lnTo>
                <a:lnTo>
                  <a:pt x="481012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E90BF1C-9BF0-4D39-86BB-29E8E7EF7C22}"/>
              </a:ext>
            </a:extLst>
          </p:cNvPr>
          <p:cNvSpPr/>
          <p:nvPr/>
        </p:nvSpPr>
        <p:spPr>
          <a:xfrm>
            <a:off x="6486525" y="1373189"/>
            <a:ext cx="560388" cy="1825625"/>
          </a:xfrm>
          <a:custGeom>
            <a:avLst/>
            <a:gdLst>
              <a:gd name="connsiteX0" fmla="*/ 247650 w 559594"/>
              <a:gd name="connsiteY0" fmla="*/ 545307 h 1824038"/>
              <a:gd name="connsiteX1" fmla="*/ 247650 w 559594"/>
              <a:gd name="connsiteY1" fmla="*/ 369094 h 1824038"/>
              <a:gd name="connsiteX2" fmla="*/ 240506 w 559594"/>
              <a:gd name="connsiteY2" fmla="*/ 297657 h 1824038"/>
              <a:gd name="connsiteX3" fmla="*/ 230981 w 559594"/>
              <a:gd name="connsiteY3" fmla="*/ 257175 h 1824038"/>
              <a:gd name="connsiteX4" fmla="*/ 214313 w 559594"/>
              <a:gd name="connsiteY4" fmla="*/ 221457 h 1824038"/>
              <a:gd name="connsiteX5" fmla="*/ 183356 w 559594"/>
              <a:gd name="connsiteY5" fmla="*/ 183357 h 1824038"/>
              <a:gd name="connsiteX6" fmla="*/ 142875 w 559594"/>
              <a:gd name="connsiteY6" fmla="*/ 150019 h 1824038"/>
              <a:gd name="connsiteX7" fmla="*/ 107156 w 559594"/>
              <a:gd name="connsiteY7" fmla="*/ 123825 h 1824038"/>
              <a:gd name="connsiteX8" fmla="*/ 69056 w 559594"/>
              <a:gd name="connsiteY8" fmla="*/ 97632 h 1824038"/>
              <a:gd name="connsiteX9" fmla="*/ 33338 w 559594"/>
              <a:gd name="connsiteY9" fmla="*/ 73819 h 1824038"/>
              <a:gd name="connsiteX10" fmla="*/ 11906 w 559594"/>
              <a:gd name="connsiteY10" fmla="*/ 52388 h 1824038"/>
              <a:gd name="connsiteX11" fmla="*/ 0 w 559594"/>
              <a:gd name="connsiteY11" fmla="*/ 30957 h 1824038"/>
              <a:gd name="connsiteX12" fmla="*/ 7144 w 559594"/>
              <a:gd name="connsiteY12" fmla="*/ 11907 h 1824038"/>
              <a:gd name="connsiteX13" fmla="*/ 38100 w 559594"/>
              <a:gd name="connsiteY13" fmla="*/ 0 h 1824038"/>
              <a:gd name="connsiteX14" fmla="*/ 78581 w 559594"/>
              <a:gd name="connsiteY14" fmla="*/ 2382 h 1824038"/>
              <a:gd name="connsiteX15" fmla="*/ 145256 w 559594"/>
              <a:gd name="connsiteY15" fmla="*/ 11907 h 1824038"/>
              <a:gd name="connsiteX16" fmla="*/ 261938 w 559594"/>
              <a:gd name="connsiteY16" fmla="*/ 38100 h 1824038"/>
              <a:gd name="connsiteX17" fmla="*/ 350044 w 559594"/>
              <a:gd name="connsiteY17" fmla="*/ 64294 h 1824038"/>
              <a:gd name="connsiteX18" fmla="*/ 416719 w 559594"/>
              <a:gd name="connsiteY18" fmla="*/ 88107 h 1824038"/>
              <a:gd name="connsiteX19" fmla="*/ 481013 w 559594"/>
              <a:gd name="connsiteY19" fmla="*/ 135732 h 1824038"/>
              <a:gd name="connsiteX20" fmla="*/ 531019 w 559594"/>
              <a:gd name="connsiteY20" fmla="*/ 183357 h 1824038"/>
              <a:gd name="connsiteX21" fmla="*/ 552450 w 559594"/>
              <a:gd name="connsiteY21" fmla="*/ 216694 h 1824038"/>
              <a:gd name="connsiteX22" fmla="*/ 559594 w 559594"/>
              <a:gd name="connsiteY22" fmla="*/ 247650 h 1824038"/>
              <a:gd name="connsiteX23" fmla="*/ 557213 w 559594"/>
              <a:gd name="connsiteY23" fmla="*/ 285750 h 1824038"/>
              <a:gd name="connsiteX24" fmla="*/ 526256 w 559594"/>
              <a:gd name="connsiteY24" fmla="*/ 338138 h 1824038"/>
              <a:gd name="connsiteX25" fmla="*/ 509588 w 559594"/>
              <a:gd name="connsiteY25" fmla="*/ 383382 h 1824038"/>
              <a:gd name="connsiteX26" fmla="*/ 500063 w 559594"/>
              <a:gd name="connsiteY26" fmla="*/ 433388 h 1824038"/>
              <a:gd name="connsiteX27" fmla="*/ 492919 w 559594"/>
              <a:gd name="connsiteY27" fmla="*/ 602457 h 1824038"/>
              <a:gd name="connsiteX28" fmla="*/ 497681 w 559594"/>
              <a:gd name="connsiteY28" fmla="*/ 1609725 h 1824038"/>
              <a:gd name="connsiteX29" fmla="*/ 500063 w 559594"/>
              <a:gd name="connsiteY29" fmla="*/ 1707357 h 1824038"/>
              <a:gd name="connsiteX30" fmla="*/ 495300 w 559594"/>
              <a:gd name="connsiteY30" fmla="*/ 1724025 h 1824038"/>
              <a:gd name="connsiteX31" fmla="*/ 383381 w 559594"/>
              <a:gd name="connsiteY31" fmla="*/ 1824038 h 1824038"/>
              <a:gd name="connsiteX32" fmla="*/ 250031 w 559594"/>
              <a:gd name="connsiteY32" fmla="*/ 1745457 h 1824038"/>
              <a:gd name="connsiteX33" fmla="*/ 250031 w 559594"/>
              <a:gd name="connsiteY33" fmla="*/ 681038 h 1824038"/>
              <a:gd name="connsiteX34" fmla="*/ 247650 w 559594"/>
              <a:gd name="connsiteY34" fmla="*/ 545307 h 182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9594" h="1824038">
                <a:moveTo>
                  <a:pt x="247650" y="545307"/>
                </a:moveTo>
                <a:lnTo>
                  <a:pt x="247650" y="369094"/>
                </a:lnTo>
                <a:lnTo>
                  <a:pt x="240506" y="297657"/>
                </a:lnTo>
                <a:lnTo>
                  <a:pt x="230981" y="257175"/>
                </a:lnTo>
                <a:lnTo>
                  <a:pt x="214313" y="221457"/>
                </a:lnTo>
                <a:lnTo>
                  <a:pt x="183356" y="183357"/>
                </a:lnTo>
                <a:lnTo>
                  <a:pt x="142875" y="150019"/>
                </a:lnTo>
                <a:lnTo>
                  <a:pt x="107156" y="123825"/>
                </a:lnTo>
                <a:lnTo>
                  <a:pt x="69056" y="97632"/>
                </a:lnTo>
                <a:lnTo>
                  <a:pt x="33338" y="73819"/>
                </a:lnTo>
                <a:lnTo>
                  <a:pt x="11906" y="52388"/>
                </a:lnTo>
                <a:lnTo>
                  <a:pt x="0" y="30957"/>
                </a:lnTo>
                <a:lnTo>
                  <a:pt x="7144" y="11907"/>
                </a:lnTo>
                <a:lnTo>
                  <a:pt x="38100" y="0"/>
                </a:lnTo>
                <a:lnTo>
                  <a:pt x="78581" y="2382"/>
                </a:lnTo>
                <a:lnTo>
                  <a:pt x="145256" y="11907"/>
                </a:lnTo>
                <a:lnTo>
                  <a:pt x="261938" y="38100"/>
                </a:lnTo>
                <a:lnTo>
                  <a:pt x="350044" y="64294"/>
                </a:lnTo>
                <a:lnTo>
                  <a:pt x="416719" y="88107"/>
                </a:lnTo>
                <a:lnTo>
                  <a:pt x="481013" y="135732"/>
                </a:lnTo>
                <a:lnTo>
                  <a:pt x="531019" y="183357"/>
                </a:lnTo>
                <a:lnTo>
                  <a:pt x="552450" y="216694"/>
                </a:lnTo>
                <a:lnTo>
                  <a:pt x="559594" y="247650"/>
                </a:lnTo>
                <a:lnTo>
                  <a:pt x="557213" y="285750"/>
                </a:lnTo>
                <a:lnTo>
                  <a:pt x="526256" y="338138"/>
                </a:lnTo>
                <a:lnTo>
                  <a:pt x="509588" y="383382"/>
                </a:lnTo>
                <a:lnTo>
                  <a:pt x="500063" y="433388"/>
                </a:lnTo>
                <a:lnTo>
                  <a:pt x="492919" y="602457"/>
                </a:lnTo>
                <a:cubicBezTo>
                  <a:pt x="494506" y="938213"/>
                  <a:pt x="496094" y="1273969"/>
                  <a:pt x="497681" y="1609725"/>
                </a:cubicBezTo>
                <a:lnTo>
                  <a:pt x="500063" y="1707357"/>
                </a:lnTo>
                <a:lnTo>
                  <a:pt x="495300" y="1724025"/>
                </a:lnTo>
                <a:lnTo>
                  <a:pt x="383381" y="1824038"/>
                </a:lnTo>
                <a:lnTo>
                  <a:pt x="250031" y="1745457"/>
                </a:lnTo>
                <a:lnTo>
                  <a:pt x="250031" y="681038"/>
                </a:lnTo>
                <a:cubicBezTo>
                  <a:pt x="249237" y="635794"/>
                  <a:pt x="248444" y="590551"/>
                  <a:pt x="247650" y="5453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C043A513-57E0-4F09-A459-F13EAF0163E1}"/>
              </a:ext>
            </a:extLst>
          </p:cNvPr>
          <p:cNvSpPr/>
          <p:nvPr/>
        </p:nvSpPr>
        <p:spPr>
          <a:xfrm>
            <a:off x="5646738" y="2360614"/>
            <a:ext cx="2279650" cy="466725"/>
          </a:xfrm>
          <a:custGeom>
            <a:avLst/>
            <a:gdLst>
              <a:gd name="connsiteX0" fmla="*/ 1033462 w 2281237"/>
              <a:gd name="connsiteY0" fmla="*/ 185737 h 466725"/>
              <a:gd name="connsiteX1" fmla="*/ 669131 w 2281237"/>
              <a:gd name="connsiteY1" fmla="*/ 230981 h 466725"/>
              <a:gd name="connsiteX2" fmla="*/ 364331 w 2281237"/>
              <a:gd name="connsiteY2" fmla="*/ 269081 h 466725"/>
              <a:gd name="connsiteX3" fmla="*/ 328612 w 2281237"/>
              <a:gd name="connsiteY3" fmla="*/ 269081 h 466725"/>
              <a:gd name="connsiteX4" fmla="*/ 285750 w 2281237"/>
              <a:gd name="connsiteY4" fmla="*/ 264319 h 466725"/>
              <a:gd name="connsiteX5" fmla="*/ 226219 w 2281237"/>
              <a:gd name="connsiteY5" fmla="*/ 252412 h 466725"/>
              <a:gd name="connsiteX6" fmla="*/ 154781 w 2281237"/>
              <a:gd name="connsiteY6" fmla="*/ 216694 h 466725"/>
              <a:gd name="connsiteX7" fmla="*/ 88106 w 2281237"/>
              <a:gd name="connsiteY7" fmla="*/ 173831 h 466725"/>
              <a:gd name="connsiteX8" fmla="*/ 45244 w 2281237"/>
              <a:gd name="connsiteY8" fmla="*/ 145256 h 466725"/>
              <a:gd name="connsiteX9" fmla="*/ 21431 w 2281237"/>
              <a:gd name="connsiteY9" fmla="*/ 145256 h 466725"/>
              <a:gd name="connsiteX10" fmla="*/ 4762 w 2281237"/>
              <a:gd name="connsiteY10" fmla="*/ 150019 h 466725"/>
              <a:gd name="connsiteX11" fmla="*/ 0 w 2281237"/>
              <a:gd name="connsiteY11" fmla="*/ 169069 h 466725"/>
              <a:gd name="connsiteX12" fmla="*/ 11906 w 2281237"/>
              <a:gd name="connsiteY12" fmla="*/ 192881 h 466725"/>
              <a:gd name="connsiteX13" fmla="*/ 59531 w 2281237"/>
              <a:gd name="connsiteY13" fmla="*/ 259556 h 466725"/>
              <a:gd name="connsiteX14" fmla="*/ 135731 w 2281237"/>
              <a:gd name="connsiteY14" fmla="*/ 340519 h 466725"/>
              <a:gd name="connsiteX15" fmla="*/ 221456 w 2281237"/>
              <a:gd name="connsiteY15" fmla="*/ 414337 h 466725"/>
              <a:gd name="connsiteX16" fmla="*/ 285750 w 2281237"/>
              <a:gd name="connsiteY16" fmla="*/ 450056 h 466725"/>
              <a:gd name="connsiteX17" fmla="*/ 335756 w 2281237"/>
              <a:gd name="connsiteY17" fmla="*/ 466725 h 466725"/>
              <a:gd name="connsiteX18" fmla="*/ 371475 w 2281237"/>
              <a:gd name="connsiteY18" fmla="*/ 466725 h 466725"/>
              <a:gd name="connsiteX19" fmla="*/ 485775 w 2281237"/>
              <a:gd name="connsiteY19" fmla="*/ 442912 h 466725"/>
              <a:gd name="connsiteX20" fmla="*/ 635794 w 2281237"/>
              <a:gd name="connsiteY20" fmla="*/ 423862 h 466725"/>
              <a:gd name="connsiteX21" fmla="*/ 869156 w 2281237"/>
              <a:gd name="connsiteY21" fmla="*/ 390525 h 466725"/>
              <a:gd name="connsiteX22" fmla="*/ 1116806 w 2281237"/>
              <a:gd name="connsiteY22" fmla="*/ 352425 h 466725"/>
              <a:gd name="connsiteX23" fmla="*/ 1314450 w 2281237"/>
              <a:gd name="connsiteY23" fmla="*/ 311944 h 466725"/>
              <a:gd name="connsiteX24" fmla="*/ 1557337 w 2281237"/>
              <a:gd name="connsiteY24" fmla="*/ 295275 h 466725"/>
              <a:gd name="connsiteX25" fmla="*/ 1866900 w 2281237"/>
              <a:gd name="connsiteY25" fmla="*/ 288131 h 466725"/>
              <a:gd name="connsiteX26" fmla="*/ 2076450 w 2281237"/>
              <a:gd name="connsiteY26" fmla="*/ 283369 h 466725"/>
              <a:gd name="connsiteX27" fmla="*/ 2193131 w 2281237"/>
              <a:gd name="connsiteY27" fmla="*/ 271462 h 466725"/>
              <a:gd name="connsiteX28" fmla="*/ 2240756 w 2281237"/>
              <a:gd name="connsiteY28" fmla="*/ 261937 h 466725"/>
              <a:gd name="connsiteX29" fmla="*/ 2266950 w 2281237"/>
              <a:gd name="connsiteY29" fmla="*/ 245269 h 466725"/>
              <a:gd name="connsiteX30" fmla="*/ 2281237 w 2281237"/>
              <a:gd name="connsiteY30" fmla="*/ 221456 h 466725"/>
              <a:gd name="connsiteX31" fmla="*/ 2281237 w 2281237"/>
              <a:gd name="connsiteY31" fmla="*/ 202406 h 466725"/>
              <a:gd name="connsiteX32" fmla="*/ 2266950 w 2281237"/>
              <a:gd name="connsiteY32" fmla="*/ 173831 h 466725"/>
              <a:gd name="connsiteX33" fmla="*/ 2240756 w 2281237"/>
              <a:gd name="connsiteY33" fmla="*/ 140494 h 466725"/>
              <a:gd name="connsiteX34" fmla="*/ 2181225 w 2281237"/>
              <a:gd name="connsiteY34" fmla="*/ 95250 h 466725"/>
              <a:gd name="connsiteX35" fmla="*/ 2102644 w 2281237"/>
              <a:gd name="connsiteY35" fmla="*/ 52387 h 466725"/>
              <a:gd name="connsiteX36" fmla="*/ 2007394 w 2281237"/>
              <a:gd name="connsiteY36" fmla="*/ 16669 h 466725"/>
              <a:gd name="connsiteX37" fmla="*/ 1938337 w 2281237"/>
              <a:gd name="connsiteY37" fmla="*/ 0 h 466725"/>
              <a:gd name="connsiteX38" fmla="*/ 1909762 w 2281237"/>
              <a:gd name="connsiteY38" fmla="*/ 7144 h 466725"/>
              <a:gd name="connsiteX39" fmla="*/ 1712119 w 2281237"/>
              <a:gd name="connsiteY39" fmla="*/ 88106 h 466725"/>
              <a:gd name="connsiteX40" fmla="*/ 1469231 w 2281237"/>
              <a:gd name="connsiteY40" fmla="*/ 114300 h 466725"/>
              <a:gd name="connsiteX41" fmla="*/ 1309687 w 2281237"/>
              <a:gd name="connsiteY41" fmla="*/ 135731 h 466725"/>
              <a:gd name="connsiteX42" fmla="*/ 1033462 w 2281237"/>
              <a:gd name="connsiteY42" fmla="*/ 185737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81237" h="466725">
                <a:moveTo>
                  <a:pt x="1033462" y="185737"/>
                </a:moveTo>
                <a:lnTo>
                  <a:pt x="669131" y="230981"/>
                </a:lnTo>
                <a:lnTo>
                  <a:pt x="364331" y="269081"/>
                </a:lnTo>
                <a:lnTo>
                  <a:pt x="328612" y="269081"/>
                </a:lnTo>
                <a:lnTo>
                  <a:pt x="285750" y="264319"/>
                </a:lnTo>
                <a:lnTo>
                  <a:pt x="226219" y="252412"/>
                </a:lnTo>
                <a:lnTo>
                  <a:pt x="154781" y="216694"/>
                </a:lnTo>
                <a:lnTo>
                  <a:pt x="88106" y="173831"/>
                </a:lnTo>
                <a:lnTo>
                  <a:pt x="45244" y="145256"/>
                </a:lnTo>
                <a:lnTo>
                  <a:pt x="21431" y="145256"/>
                </a:lnTo>
                <a:lnTo>
                  <a:pt x="4762" y="150019"/>
                </a:lnTo>
                <a:lnTo>
                  <a:pt x="0" y="169069"/>
                </a:lnTo>
                <a:lnTo>
                  <a:pt x="11906" y="192881"/>
                </a:lnTo>
                <a:lnTo>
                  <a:pt x="59531" y="259556"/>
                </a:lnTo>
                <a:lnTo>
                  <a:pt x="135731" y="340519"/>
                </a:lnTo>
                <a:lnTo>
                  <a:pt x="221456" y="414337"/>
                </a:lnTo>
                <a:lnTo>
                  <a:pt x="285750" y="450056"/>
                </a:lnTo>
                <a:lnTo>
                  <a:pt x="335756" y="466725"/>
                </a:lnTo>
                <a:lnTo>
                  <a:pt x="371475" y="466725"/>
                </a:lnTo>
                <a:lnTo>
                  <a:pt x="485775" y="442912"/>
                </a:lnTo>
                <a:lnTo>
                  <a:pt x="635794" y="423862"/>
                </a:lnTo>
                <a:lnTo>
                  <a:pt x="869156" y="390525"/>
                </a:lnTo>
                <a:lnTo>
                  <a:pt x="1116806" y="352425"/>
                </a:lnTo>
                <a:lnTo>
                  <a:pt x="1314450" y="311944"/>
                </a:lnTo>
                <a:lnTo>
                  <a:pt x="1557337" y="295275"/>
                </a:lnTo>
                <a:lnTo>
                  <a:pt x="1866900" y="288131"/>
                </a:lnTo>
                <a:lnTo>
                  <a:pt x="2076450" y="283369"/>
                </a:lnTo>
                <a:lnTo>
                  <a:pt x="2193131" y="271462"/>
                </a:lnTo>
                <a:lnTo>
                  <a:pt x="2240756" y="261937"/>
                </a:lnTo>
                <a:lnTo>
                  <a:pt x="2266950" y="245269"/>
                </a:lnTo>
                <a:lnTo>
                  <a:pt x="2281237" y="221456"/>
                </a:lnTo>
                <a:lnTo>
                  <a:pt x="2281237" y="202406"/>
                </a:lnTo>
                <a:lnTo>
                  <a:pt x="2266950" y="173831"/>
                </a:lnTo>
                <a:lnTo>
                  <a:pt x="2240756" y="140494"/>
                </a:lnTo>
                <a:lnTo>
                  <a:pt x="2181225" y="95250"/>
                </a:lnTo>
                <a:lnTo>
                  <a:pt x="2102644" y="52387"/>
                </a:lnTo>
                <a:lnTo>
                  <a:pt x="2007394" y="16669"/>
                </a:lnTo>
                <a:lnTo>
                  <a:pt x="1938337" y="0"/>
                </a:lnTo>
                <a:lnTo>
                  <a:pt x="1909762" y="7144"/>
                </a:lnTo>
                <a:lnTo>
                  <a:pt x="1712119" y="88106"/>
                </a:lnTo>
                <a:lnTo>
                  <a:pt x="1469231" y="114300"/>
                </a:lnTo>
                <a:lnTo>
                  <a:pt x="1309687" y="135731"/>
                </a:lnTo>
                <a:lnTo>
                  <a:pt x="1033462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1885F55-8809-45A3-BFDF-8D59A31EAD52}"/>
              </a:ext>
            </a:extLst>
          </p:cNvPr>
          <p:cNvSpPr/>
          <p:nvPr/>
        </p:nvSpPr>
        <p:spPr>
          <a:xfrm>
            <a:off x="5200651" y="2898776"/>
            <a:ext cx="3262313" cy="601663"/>
          </a:xfrm>
          <a:custGeom>
            <a:avLst/>
            <a:gdLst>
              <a:gd name="connsiteX0" fmla="*/ 1948543 w 3262993"/>
              <a:gd name="connsiteY0" fmla="*/ 155122 h 601436"/>
              <a:gd name="connsiteX1" fmla="*/ 1504950 w 3262993"/>
              <a:gd name="connsiteY1" fmla="*/ 204108 h 601436"/>
              <a:gd name="connsiteX2" fmla="*/ 1240971 w 3262993"/>
              <a:gd name="connsiteY2" fmla="*/ 244929 h 601436"/>
              <a:gd name="connsiteX3" fmla="*/ 987879 w 3262993"/>
              <a:gd name="connsiteY3" fmla="*/ 283029 h 601436"/>
              <a:gd name="connsiteX4" fmla="*/ 783771 w 3262993"/>
              <a:gd name="connsiteY4" fmla="*/ 312965 h 601436"/>
              <a:gd name="connsiteX5" fmla="*/ 585107 w 3262993"/>
              <a:gd name="connsiteY5" fmla="*/ 337458 h 601436"/>
              <a:gd name="connsiteX6" fmla="*/ 429986 w 3262993"/>
              <a:gd name="connsiteY6" fmla="*/ 353786 h 601436"/>
              <a:gd name="connsiteX7" fmla="*/ 348343 w 3262993"/>
              <a:gd name="connsiteY7" fmla="*/ 359229 h 601436"/>
              <a:gd name="connsiteX8" fmla="*/ 285750 w 3262993"/>
              <a:gd name="connsiteY8" fmla="*/ 359229 h 601436"/>
              <a:gd name="connsiteX9" fmla="*/ 228600 w 3262993"/>
              <a:gd name="connsiteY9" fmla="*/ 348343 h 601436"/>
              <a:gd name="connsiteX10" fmla="*/ 144236 w 3262993"/>
              <a:gd name="connsiteY10" fmla="*/ 323850 h 601436"/>
              <a:gd name="connsiteX11" fmla="*/ 51707 w 3262993"/>
              <a:gd name="connsiteY11" fmla="*/ 285750 h 601436"/>
              <a:gd name="connsiteX12" fmla="*/ 16329 w 3262993"/>
              <a:gd name="connsiteY12" fmla="*/ 277586 h 601436"/>
              <a:gd name="connsiteX13" fmla="*/ 0 w 3262993"/>
              <a:gd name="connsiteY13" fmla="*/ 285750 h 601436"/>
              <a:gd name="connsiteX14" fmla="*/ 8164 w 3262993"/>
              <a:gd name="connsiteY14" fmla="*/ 315686 h 601436"/>
              <a:gd name="connsiteX15" fmla="*/ 40821 w 3262993"/>
              <a:gd name="connsiteY15" fmla="*/ 359229 h 601436"/>
              <a:gd name="connsiteX16" fmla="*/ 106136 w 3262993"/>
              <a:gd name="connsiteY16" fmla="*/ 435429 h 601436"/>
              <a:gd name="connsiteX17" fmla="*/ 149679 w 3262993"/>
              <a:gd name="connsiteY17" fmla="*/ 473529 h 601436"/>
              <a:gd name="connsiteX18" fmla="*/ 209550 w 3262993"/>
              <a:gd name="connsiteY18" fmla="*/ 508908 h 601436"/>
              <a:gd name="connsiteX19" fmla="*/ 304800 w 3262993"/>
              <a:gd name="connsiteY19" fmla="*/ 549729 h 601436"/>
              <a:gd name="connsiteX20" fmla="*/ 410936 w 3262993"/>
              <a:gd name="connsiteY20" fmla="*/ 582386 h 601436"/>
              <a:gd name="connsiteX21" fmla="*/ 476250 w 3262993"/>
              <a:gd name="connsiteY21" fmla="*/ 601436 h 601436"/>
              <a:gd name="connsiteX22" fmla="*/ 498021 w 3262993"/>
              <a:gd name="connsiteY22" fmla="*/ 598715 h 601436"/>
              <a:gd name="connsiteX23" fmla="*/ 571500 w 3262993"/>
              <a:gd name="connsiteY23" fmla="*/ 568779 h 601436"/>
              <a:gd name="connsiteX24" fmla="*/ 753836 w 3262993"/>
              <a:gd name="connsiteY24" fmla="*/ 511629 h 601436"/>
              <a:gd name="connsiteX25" fmla="*/ 985157 w 3262993"/>
              <a:gd name="connsiteY25" fmla="*/ 459922 h 601436"/>
              <a:gd name="connsiteX26" fmla="*/ 1249136 w 3262993"/>
              <a:gd name="connsiteY26" fmla="*/ 416379 h 601436"/>
              <a:gd name="connsiteX27" fmla="*/ 1515836 w 3262993"/>
              <a:gd name="connsiteY27" fmla="*/ 381000 h 601436"/>
              <a:gd name="connsiteX28" fmla="*/ 1790700 w 3262993"/>
              <a:gd name="connsiteY28" fmla="*/ 351065 h 601436"/>
              <a:gd name="connsiteX29" fmla="*/ 2049236 w 3262993"/>
              <a:gd name="connsiteY29" fmla="*/ 326572 h 601436"/>
              <a:gd name="connsiteX30" fmla="*/ 2266950 w 3262993"/>
              <a:gd name="connsiteY30" fmla="*/ 312965 h 601436"/>
              <a:gd name="connsiteX31" fmla="*/ 2492829 w 3262993"/>
              <a:gd name="connsiteY31" fmla="*/ 304800 h 601436"/>
              <a:gd name="connsiteX32" fmla="*/ 2680607 w 3262993"/>
              <a:gd name="connsiteY32" fmla="*/ 307522 h 601436"/>
              <a:gd name="connsiteX33" fmla="*/ 2816679 w 3262993"/>
              <a:gd name="connsiteY33" fmla="*/ 312965 h 601436"/>
              <a:gd name="connsiteX34" fmla="*/ 2988129 w 3262993"/>
              <a:gd name="connsiteY34" fmla="*/ 321129 h 601436"/>
              <a:gd name="connsiteX35" fmla="*/ 3126921 w 3262993"/>
              <a:gd name="connsiteY35" fmla="*/ 332015 h 601436"/>
              <a:gd name="connsiteX36" fmla="*/ 3189514 w 3262993"/>
              <a:gd name="connsiteY36" fmla="*/ 323850 h 601436"/>
              <a:gd name="connsiteX37" fmla="*/ 3230336 w 3262993"/>
              <a:gd name="connsiteY37" fmla="*/ 312965 h 601436"/>
              <a:gd name="connsiteX38" fmla="*/ 3249386 w 3262993"/>
              <a:gd name="connsiteY38" fmla="*/ 296636 h 601436"/>
              <a:gd name="connsiteX39" fmla="*/ 3262993 w 3262993"/>
              <a:gd name="connsiteY39" fmla="*/ 266700 h 601436"/>
              <a:gd name="connsiteX40" fmla="*/ 3257550 w 3262993"/>
              <a:gd name="connsiteY40" fmla="*/ 231322 h 601436"/>
              <a:gd name="connsiteX41" fmla="*/ 3243943 w 3262993"/>
              <a:gd name="connsiteY41" fmla="*/ 195943 h 601436"/>
              <a:gd name="connsiteX42" fmla="*/ 3230336 w 3262993"/>
              <a:gd name="connsiteY42" fmla="*/ 174172 h 601436"/>
              <a:gd name="connsiteX43" fmla="*/ 3189514 w 3262993"/>
              <a:gd name="connsiteY43" fmla="*/ 141515 h 601436"/>
              <a:gd name="connsiteX44" fmla="*/ 3075214 w 3262993"/>
              <a:gd name="connsiteY44" fmla="*/ 84365 h 601436"/>
              <a:gd name="connsiteX45" fmla="*/ 2966357 w 3262993"/>
              <a:gd name="connsiteY45" fmla="*/ 35379 h 601436"/>
              <a:gd name="connsiteX46" fmla="*/ 2871107 w 3262993"/>
              <a:gd name="connsiteY46" fmla="*/ 5443 h 601436"/>
              <a:gd name="connsiteX47" fmla="*/ 2849336 w 3262993"/>
              <a:gd name="connsiteY47" fmla="*/ 0 h 601436"/>
              <a:gd name="connsiteX48" fmla="*/ 2822121 w 3262993"/>
              <a:gd name="connsiteY48" fmla="*/ 19050 h 601436"/>
              <a:gd name="connsiteX49" fmla="*/ 2762250 w 3262993"/>
              <a:gd name="connsiteY49" fmla="*/ 46265 h 601436"/>
              <a:gd name="connsiteX50" fmla="*/ 2715986 w 3262993"/>
              <a:gd name="connsiteY50" fmla="*/ 62593 h 601436"/>
              <a:gd name="connsiteX51" fmla="*/ 2628900 w 3262993"/>
              <a:gd name="connsiteY51" fmla="*/ 73479 h 601436"/>
              <a:gd name="connsiteX52" fmla="*/ 2288721 w 3262993"/>
              <a:gd name="connsiteY52" fmla="*/ 114300 h 601436"/>
              <a:gd name="connsiteX53" fmla="*/ 1948543 w 3262993"/>
              <a:gd name="connsiteY53" fmla="*/ 155122 h 60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62993" h="601436">
                <a:moveTo>
                  <a:pt x="1948543" y="155122"/>
                </a:moveTo>
                <a:lnTo>
                  <a:pt x="1504950" y="204108"/>
                </a:lnTo>
                <a:lnTo>
                  <a:pt x="1240971" y="244929"/>
                </a:lnTo>
                <a:lnTo>
                  <a:pt x="987879" y="283029"/>
                </a:lnTo>
                <a:lnTo>
                  <a:pt x="783771" y="312965"/>
                </a:lnTo>
                <a:lnTo>
                  <a:pt x="585107" y="337458"/>
                </a:lnTo>
                <a:lnTo>
                  <a:pt x="429986" y="353786"/>
                </a:lnTo>
                <a:lnTo>
                  <a:pt x="348343" y="359229"/>
                </a:lnTo>
                <a:lnTo>
                  <a:pt x="285750" y="359229"/>
                </a:lnTo>
                <a:lnTo>
                  <a:pt x="228600" y="348343"/>
                </a:lnTo>
                <a:lnTo>
                  <a:pt x="144236" y="323850"/>
                </a:lnTo>
                <a:lnTo>
                  <a:pt x="51707" y="285750"/>
                </a:lnTo>
                <a:lnTo>
                  <a:pt x="16329" y="277586"/>
                </a:lnTo>
                <a:lnTo>
                  <a:pt x="0" y="285750"/>
                </a:lnTo>
                <a:lnTo>
                  <a:pt x="8164" y="315686"/>
                </a:lnTo>
                <a:lnTo>
                  <a:pt x="40821" y="359229"/>
                </a:lnTo>
                <a:lnTo>
                  <a:pt x="106136" y="435429"/>
                </a:lnTo>
                <a:lnTo>
                  <a:pt x="149679" y="473529"/>
                </a:lnTo>
                <a:lnTo>
                  <a:pt x="209550" y="508908"/>
                </a:lnTo>
                <a:lnTo>
                  <a:pt x="304800" y="549729"/>
                </a:lnTo>
                <a:lnTo>
                  <a:pt x="410936" y="582386"/>
                </a:lnTo>
                <a:lnTo>
                  <a:pt x="476250" y="601436"/>
                </a:lnTo>
                <a:lnTo>
                  <a:pt x="498021" y="598715"/>
                </a:lnTo>
                <a:lnTo>
                  <a:pt x="571500" y="568779"/>
                </a:lnTo>
                <a:lnTo>
                  <a:pt x="753836" y="511629"/>
                </a:lnTo>
                <a:lnTo>
                  <a:pt x="985157" y="459922"/>
                </a:lnTo>
                <a:lnTo>
                  <a:pt x="1249136" y="416379"/>
                </a:lnTo>
                <a:lnTo>
                  <a:pt x="1515836" y="381000"/>
                </a:lnTo>
                <a:lnTo>
                  <a:pt x="1790700" y="351065"/>
                </a:lnTo>
                <a:lnTo>
                  <a:pt x="2049236" y="326572"/>
                </a:lnTo>
                <a:lnTo>
                  <a:pt x="2266950" y="312965"/>
                </a:lnTo>
                <a:lnTo>
                  <a:pt x="2492829" y="304800"/>
                </a:lnTo>
                <a:lnTo>
                  <a:pt x="2680607" y="307522"/>
                </a:lnTo>
                <a:lnTo>
                  <a:pt x="2816679" y="312965"/>
                </a:lnTo>
                <a:lnTo>
                  <a:pt x="2988129" y="321129"/>
                </a:lnTo>
                <a:lnTo>
                  <a:pt x="3126921" y="332015"/>
                </a:lnTo>
                <a:lnTo>
                  <a:pt x="3189514" y="323850"/>
                </a:lnTo>
                <a:lnTo>
                  <a:pt x="3230336" y="312965"/>
                </a:lnTo>
                <a:lnTo>
                  <a:pt x="3249386" y="296636"/>
                </a:lnTo>
                <a:lnTo>
                  <a:pt x="3262993" y="266700"/>
                </a:lnTo>
                <a:lnTo>
                  <a:pt x="3257550" y="231322"/>
                </a:lnTo>
                <a:lnTo>
                  <a:pt x="3243943" y="195943"/>
                </a:lnTo>
                <a:lnTo>
                  <a:pt x="3230336" y="174172"/>
                </a:lnTo>
                <a:lnTo>
                  <a:pt x="3189514" y="141515"/>
                </a:lnTo>
                <a:lnTo>
                  <a:pt x="3075214" y="84365"/>
                </a:lnTo>
                <a:lnTo>
                  <a:pt x="2966357" y="35379"/>
                </a:lnTo>
                <a:lnTo>
                  <a:pt x="2871107" y="5443"/>
                </a:lnTo>
                <a:lnTo>
                  <a:pt x="2849336" y="0"/>
                </a:lnTo>
                <a:lnTo>
                  <a:pt x="2822121" y="19050"/>
                </a:lnTo>
                <a:lnTo>
                  <a:pt x="2762250" y="46265"/>
                </a:lnTo>
                <a:lnTo>
                  <a:pt x="2715986" y="62593"/>
                </a:lnTo>
                <a:lnTo>
                  <a:pt x="2628900" y="73479"/>
                </a:lnTo>
                <a:lnTo>
                  <a:pt x="2288721" y="114300"/>
                </a:lnTo>
                <a:lnTo>
                  <a:pt x="1948543" y="1551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E475105-C6EB-480A-904D-5B37416769B3}"/>
              </a:ext>
            </a:extLst>
          </p:cNvPr>
          <p:cNvSpPr/>
          <p:nvPr/>
        </p:nvSpPr>
        <p:spPr>
          <a:xfrm>
            <a:off x="6156325" y="3500439"/>
            <a:ext cx="1752600" cy="2605087"/>
          </a:xfrm>
          <a:custGeom>
            <a:avLst/>
            <a:gdLst>
              <a:gd name="connsiteX0" fmla="*/ 624950 w 1753148"/>
              <a:gd name="connsiteY0" fmla="*/ 151304 h 2605053"/>
              <a:gd name="connsiteX1" fmla="*/ 319053 w 1753148"/>
              <a:gd name="connsiteY1" fmla="*/ 190774 h 2605053"/>
              <a:gd name="connsiteX2" fmla="*/ 0 w 1753148"/>
              <a:gd name="connsiteY2" fmla="*/ 243401 h 2605053"/>
              <a:gd name="connsiteX3" fmla="*/ 134858 w 1753148"/>
              <a:gd name="connsiteY3" fmla="*/ 401283 h 2605053"/>
              <a:gd name="connsiteX4" fmla="*/ 378259 w 1753148"/>
              <a:gd name="connsiteY4" fmla="*/ 361813 h 2605053"/>
              <a:gd name="connsiteX5" fmla="*/ 743361 w 1753148"/>
              <a:gd name="connsiteY5" fmla="*/ 309186 h 2605053"/>
              <a:gd name="connsiteX6" fmla="*/ 1026233 w 1753148"/>
              <a:gd name="connsiteY6" fmla="*/ 266426 h 2605053"/>
              <a:gd name="connsiteX7" fmla="*/ 1263056 w 1753148"/>
              <a:gd name="connsiteY7" fmla="*/ 230245 h 2605053"/>
              <a:gd name="connsiteX8" fmla="*/ 1341997 w 1753148"/>
              <a:gd name="connsiteY8" fmla="*/ 220377 h 2605053"/>
              <a:gd name="connsiteX9" fmla="*/ 1388046 w 1753148"/>
              <a:gd name="connsiteY9" fmla="*/ 230245 h 2605053"/>
              <a:gd name="connsiteX10" fmla="*/ 1417649 w 1753148"/>
              <a:gd name="connsiteY10" fmla="*/ 246691 h 2605053"/>
              <a:gd name="connsiteX11" fmla="*/ 1430806 w 1753148"/>
              <a:gd name="connsiteY11" fmla="*/ 269715 h 2605053"/>
              <a:gd name="connsiteX12" fmla="*/ 1430806 w 1753148"/>
              <a:gd name="connsiteY12" fmla="*/ 342078 h 2605053"/>
              <a:gd name="connsiteX13" fmla="*/ 1427517 w 1753148"/>
              <a:gd name="connsiteY13" fmla="*/ 736783 h 2605053"/>
              <a:gd name="connsiteX14" fmla="*/ 1430806 w 1753148"/>
              <a:gd name="connsiteY14" fmla="*/ 1328840 h 2605053"/>
              <a:gd name="connsiteX15" fmla="*/ 1430806 w 1753148"/>
              <a:gd name="connsiteY15" fmla="*/ 2016285 h 2605053"/>
              <a:gd name="connsiteX16" fmla="*/ 1427517 w 1753148"/>
              <a:gd name="connsiteY16" fmla="*/ 2065623 h 2605053"/>
              <a:gd name="connsiteX17" fmla="*/ 1365022 w 1753148"/>
              <a:gd name="connsiteY17" fmla="*/ 2246529 h 2605053"/>
              <a:gd name="connsiteX18" fmla="*/ 1355154 w 1753148"/>
              <a:gd name="connsiteY18" fmla="*/ 2457039 h 2605053"/>
              <a:gd name="connsiteX19" fmla="*/ 1361732 w 1753148"/>
              <a:gd name="connsiteY19" fmla="*/ 2509666 h 2605053"/>
              <a:gd name="connsiteX20" fmla="*/ 1368311 w 1753148"/>
              <a:gd name="connsiteY20" fmla="*/ 2549137 h 2605053"/>
              <a:gd name="connsiteX21" fmla="*/ 1378178 w 1753148"/>
              <a:gd name="connsiteY21" fmla="*/ 2578740 h 2605053"/>
              <a:gd name="connsiteX22" fmla="*/ 1394624 w 1753148"/>
              <a:gd name="connsiteY22" fmla="*/ 2598475 h 2605053"/>
              <a:gd name="connsiteX23" fmla="*/ 1420938 w 1753148"/>
              <a:gd name="connsiteY23" fmla="*/ 2605053 h 2605053"/>
              <a:gd name="connsiteX24" fmla="*/ 1457119 w 1753148"/>
              <a:gd name="connsiteY24" fmla="*/ 2591896 h 2605053"/>
              <a:gd name="connsiteX25" fmla="*/ 1496590 w 1753148"/>
              <a:gd name="connsiteY25" fmla="*/ 2568872 h 2605053"/>
              <a:gd name="connsiteX26" fmla="*/ 1529482 w 1753148"/>
              <a:gd name="connsiteY26" fmla="*/ 2539269 h 2605053"/>
              <a:gd name="connsiteX27" fmla="*/ 1572242 w 1753148"/>
              <a:gd name="connsiteY27" fmla="*/ 2470196 h 2605053"/>
              <a:gd name="connsiteX28" fmla="*/ 1634737 w 1753148"/>
              <a:gd name="connsiteY28" fmla="*/ 2355073 h 2605053"/>
              <a:gd name="connsiteX29" fmla="*/ 1700521 w 1753148"/>
              <a:gd name="connsiteY29" fmla="*/ 2193902 h 2605053"/>
              <a:gd name="connsiteX30" fmla="*/ 1690653 w 1753148"/>
              <a:gd name="connsiteY30" fmla="*/ 2137986 h 2605053"/>
              <a:gd name="connsiteX31" fmla="*/ 1677496 w 1753148"/>
              <a:gd name="connsiteY31" fmla="*/ 2052466 h 2605053"/>
              <a:gd name="connsiteX32" fmla="*/ 1661050 w 1753148"/>
              <a:gd name="connsiteY32" fmla="*/ 1845246 h 2605053"/>
              <a:gd name="connsiteX33" fmla="*/ 1654472 w 1753148"/>
              <a:gd name="connsiteY33" fmla="*/ 1473565 h 2605053"/>
              <a:gd name="connsiteX34" fmla="*/ 1661050 w 1753148"/>
              <a:gd name="connsiteY34" fmla="*/ 1121620 h 2605053"/>
              <a:gd name="connsiteX35" fmla="*/ 1667629 w 1753148"/>
              <a:gd name="connsiteY35" fmla="*/ 960449 h 2605053"/>
              <a:gd name="connsiteX36" fmla="*/ 1687364 w 1753148"/>
              <a:gd name="connsiteY36" fmla="*/ 585479 h 2605053"/>
              <a:gd name="connsiteX37" fmla="*/ 1700521 w 1753148"/>
              <a:gd name="connsiteY37" fmla="*/ 388127 h 2605053"/>
              <a:gd name="connsiteX38" fmla="*/ 1713678 w 1753148"/>
              <a:gd name="connsiteY38" fmla="*/ 368391 h 2605053"/>
              <a:gd name="connsiteX39" fmla="*/ 1743281 w 1753148"/>
              <a:gd name="connsiteY39" fmla="*/ 315764 h 2605053"/>
              <a:gd name="connsiteX40" fmla="*/ 1753148 w 1753148"/>
              <a:gd name="connsiteY40" fmla="*/ 263137 h 2605053"/>
              <a:gd name="connsiteX41" fmla="*/ 1720256 w 1753148"/>
              <a:gd name="connsiteY41" fmla="*/ 220377 h 2605053"/>
              <a:gd name="connsiteX42" fmla="*/ 1641315 w 1753148"/>
              <a:gd name="connsiteY42" fmla="*/ 144725 h 2605053"/>
              <a:gd name="connsiteX43" fmla="*/ 1542639 w 1753148"/>
              <a:gd name="connsiteY43" fmla="*/ 42760 h 2605053"/>
              <a:gd name="connsiteX44" fmla="*/ 1499879 w 1753148"/>
              <a:gd name="connsiteY44" fmla="*/ 3289 h 2605053"/>
              <a:gd name="connsiteX45" fmla="*/ 1486722 w 1753148"/>
              <a:gd name="connsiteY45" fmla="*/ 0 h 2605053"/>
              <a:gd name="connsiteX46" fmla="*/ 1453830 w 1753148"/>
              <a:gd name="connsiteY46" fmla="*/ 9868 h 2605053"/>
              <a:gd name="connsiteX47" fmla="*/ 1411070 w 1753148"/>
              <a:gd name="connsiteY47" fmla="*/ 39470 h 2605053"/>
              <a:gd name="connsiteX48" fmla="*/ 1355154 w 1753148"/>
              <a:gd name="connsiteY48" fmla="*/ 55917 h 2605053"/>
              <a:gd name="connsiteX49" fmla="*/ 1259767 w 1753148"/>
              <a:gd name="connsiteY49" fmla="*/ 75652 h 2605053"/>
              <a:gd name="connsiteX50" fmla="*/ 950581 w 1753148"/>
              <a:gd name="connsiteY50" fmla="*/ 111833 h 2605053"/>
              <a:gd name="connsiteX51" fmla="*/ 624950 w 1753148"/>
              <a:gd name="connsiteY51" fmla="*/ 151304 h 260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3148" h="2605053">
                <a:moveTo>
                  <a:pt x="624950" y="151304"/>
                </a:moveTo>
                <a:lnTo>
                  <a:pt x="319053" y="190774"/>
                </a:lnTo>
                <a:lnTo>
                  <a:pt x="0" y="243401"/>
                </a:lnTo>
                <a:cubicBezTo>
                  <a:pt x="129806" y="406491"/>
                  <a:pt x="66866" y="435284"/>
                  <a:pt x="134858" y="401283"/>
                </a:cubicBezTo>
                <a:lnTo>
                  <a:pt x="378259" y="361813"/>
                </a:lnTo>
                <a:lnTo>
                  <a:pt x="743361" y="309186"/>
                </a:lnTo>
                <a:lnTo>
                  <a:pt x="1026233" y="266426"/>
                </a:lnTo>
                <a:lnTo>
                  <a:pt x="1263056" y="230245"/>
                </a:lnTo>
                <a:lnTo>
                  <a:pt x="1341997" y="220377"/>
                </a:lnTo>
                <a:lnTo>
                  <a:pt x="1388046" y="230245"/>
                </a:lnTo>
                <a:lnTo>
                  <a:pt x="1417649" y="246691"/>
                </a:lnTo>
                <a:lnTo>
                  <a:pt x="1430806" y="269715"/>
                </a:lnTo>
                <a:lnTo>
                  <a:pt x="1430806" y="342078"/>
                </a:lnTo>
                <a:cubicBezTo>
                  <a:pt x="1429710" y="473646"/>
                  <a:pt x="1428613" y="605215"/>
                  <a:pt x="1427517" y="736783"/>
                </a:cubicBezTo>
                <a:cubicBezTo>
                  <a:pt x="1428613" y="934135"/>
                  <a:pt x="1429710" y="1131488"/>
                  <a:pt x="1430806" y="1328840"/>
                </a:cubicBezTo>
                <a:lnTo>
                  <a:pt x="1430806" y="2016285"/>
                </a:lnTo>
                <a:lnTo>
                  <a:pt x="1427517" y="2065623"/>
                </a:lnTo>
                <a:lnTo>
                  <a:pt x="1365022" y="2246529"/>
                </a:lnTo>
                <a:lnTo>
                  <a:pt x="1355154" y="2457039"/>
                </a:lnTo>
                <a:lnTo>
                  <a:pt x="1361732" y="2509666"/>
                </a:lnTo>
                <a:lnTo>
                  <a:pt x="1368311" y="2549137"/>
                </a:lnTo>
                <a:lnTo>
                  <a:pt x="1378178" y="2578740"/>
                </a:lnTo>
                <a:lnTo>
                  <a:pt x="1394624" y="2598475"/>
                </a:lnTo>
                <a:lnTo>
                  <a:pt x="1420938" y="2605053"/>
                </a:lnTo>
                <a:lnTo>
                  <a:pt x="1457119" y="2591896"/>
                </a:lnTo>
                <a:lnTo>
                  <a:pt x="1496590" y="2568872"/>
                </a:lnTo>
                <a:lnTo>
                  <a:pt x="1529482" y="2539269"/>
                </a:lnTo>
                <a:lnTo>
                  <a:pt x="1572242" y="2470196"/>
                </a:lnTo>
                <a:lnTo>
                  <a:pt x="1634737" y="2355073"/>
                </a:lnTo>
                <a:lnTo>
                  <a:pt x="1700521" y="2193902"/>
                </a:lnTo>
                <a:lnTo>
                  <a:pt x="1690653" y="2137986"/>
                </a:lnTo>
                <a:lnTo>
                  <a:pt x="1677496" y="2052466"/>
                </a:lnTo>
                <a:lnTo>
                  <a:pt x="1661050" y="1845246"/>
                </a:lnTo>
                <a:lnTo>
                  <a:pt x="1654472" y="1473565"/>
                </a:lnTo>
                <a:lnTo>
                  <a:pt x="1661050" y="1121620"/>
                </a:lnTo>
                <a:lnTo>
                  <a:pt x="1667629" y="960449"/>
                </a:lnTo>
                <a:lnTo>
                  <a:pt x="1687364" y="585479"/>
                </a:lnTo>
                <a:lnTo>
                  <a:pt x="1700521" y="388127"/>
                </a:lnTo>
                <a:lnTo>
                  <a:pt x="1713678" y="368391"/>
                </a:lnTo>
                <a:lnTo>
                  <a:pt x="1743281" y="315764"/>
                </a:lnTo>
                <a:lnTo>
                  <a:pt x="1753148" y="263137"/>
                </a:lnTo>
                <a:lnTo>
                  <a:pt x="1720256" y="220377"/>
                </a:lnTo>
                <a:lnTo>
                  <a:pt x="1641315" y="144725"/>
                </a:lnTo>
                <a:lnTo>
                  <a:pt x="1542639" y="42760"/>
                </a:lnTo>
                <a:lnTo>
                  <a:pt x="1499879" y="3289"/>
                </a:lnTo>
                <a:lnTo>
                  <a:pt x="1486722" y="0"/>
                </a:lnTo>
                <a:lnTo>
                  <a:pt x="1453830" y="9868"/>
                </a:lnTo>
                <a:lnTo>
                  <a:pt x="1411070" y="39470"/>
                </a:lnTo>
                <a:lnTo>
                  <a:pt x="1355154" y="55917"/>
                </a:lnTo>
                <a:lnTo>
                  <a:pt x="1259767" y="75652"/>
                </a:lnTo>
                <a:lnTo>
                  <a:pt x="950581" y="111833"/>
                </a:lnTo>
                <a:lnTo>
                  <a:pt x="624950" y="151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7EA53B2-E91A-4208-8836-F39D1C238995}"/>
              </a:ext>
            </a:extLst>
          </p:cNvPr>
          <p:cNvSpPr/>
          <p:nvPr/>
        </p:nvSpPr>
        <p:spPr>
          <a:xfrm>
            <a:off x="6859588" y="5424489"/>
            <a:ext cx="736600" cy="606425"/>
          </a:xfrm>
          <a:custGeom>
            <a:avLst/>
            <a:gdLst>
              <a:gd name="connsiteX0" fmla="*/ 295275 w 735807"/>
              <a:gd name="connsiteY0" fmla="*/ 257175 h 607218"/>
              <a:gd name="connsiteX1" fmla="*/ 433388 w 735807"/>
              <a:gd name="connsiteY1" fmla="*/ 354806 h 607218"/>
              <a:gd name="connsiteX2" fmla="*/ 511969 w 735807"/>
              <a:gd name="connsiteY2" fmla="*/ 409575 h 607218"/>
              <a:gd name="connsiteX3" fmla="*/ 559594 w 735807"/>
              <a:gd name="connsiteY3" fmla="*/ 445293 h 607218"/>
              <a:gd name="connsiteX4" fmla="*/ 600075 w 735807"/>
              <a:gd name="connsiteY4" fmla="*/ 483393 h 607218"/>
              <a:gd name="connsiteX5" fmla="*/ 621507 w 735807"/>
              <a:gd name="connsiteY5" fmla="*/ 509587 h 607218"/>
              <a:gd name="connsiteX6" fmla="*/ 645319 w 735807"/>
              <a:gd name="connsiteY6" fmla="*/ 542925 h 607218"/>
              <a:gd name="connsiteX7" fmla="*/ 664369 w 735807"/>
              <a:gd name="connsiteY7" fmla="*/ 607218 h 607218"/>
              <a:gd name="connsiteX8" fmla="*/ 735807 w 735807"/>
              <a:gd name="connsiteY8" fmla="*/ 57150 h 607218"/>
              <a:gd name="connsiteX9" fmla="*/ 714375 w 735807"/>
              <a:gd name="connsiteY9" fmla="*/ 116681 h 607218"/>
              <a:gd name="connsiteX10" fmla="*/ 695325 w 735807"/>
              <a:gd name="connsiteY10" fmla="*/ 142875 h 607218"/>
              <a:gd name="connsiteX11" fmla="*/ 664369 w 735807"/>
              <a:gd name="connsiteY11" fmla="*/ 161925 h 607218"/>
              <a:gd name="connsiteX12" fmla="*/ 621507 w 735807"/>
              <a:gd name="connsiteY12" fmla="*/ 171450 h 607218"/>
              <a:gd name="connsiteX13" fmla="*/ 561975 w 735807"/>
              <a:gd name="connsiteY13" fmla="*/ 173831 h 607218"/>
              <a:gd name="connsiteX14" fmla="*/ 471488 w 735807"/>
              <a:gd name="connsiteY14" fmla="*/ 159543 h 607218"/>
              <a:gd name="connsiteX15" fmla="*/ 271463 w 735807"/>
              <a:gd name="connsiteY15" fmla="*/ 104775 h 607218"/>
              <a:gd name="connsiteX16" fmla="*/ 85725 w 735807"/>
              <a:gd name="connsiteY16" fmla="*/ 33337 h 607218"/>
              <a:gd name="connsiteX17" fmla="*/ 40482 w 735807"/>
              <a:gd name="connsiteY17" fmla="*/ 7143 h 607218"/>
              <a:gd name="connsiteX18" fmla="*/ 11907 w 735807"/>
              <a:gd name="connsiteY18" fmla="*/ 0 h 607218"/>
              <a:gd name="connsiteX19" fmla="*/ 0 w 735807"/>
              <a:gd name="connsiteY19" fmla="*/ 9525 h 607218"/>
              <a:gd name="connsiteX20" fmla="*/ 0 w 735807"/>
              <a:gd name="connsiteY20" fmla="*/ 28575 h 607218"/>
              <a:gd name="connsiteX21" fmla="*/ 11907 w 735807"/>
              <a:gd name="connsiteY21" fmla="*/ 61912 h 607218"/>
              <a:gd name="connsiteX22" fmla="*/ 28575 w 735807"/>
              <a:gd name="connsiteY22" fmla="*/ 73818 h 607218"/>
              <a:gd name="connsiteX23" fmla="*/ 295275 w 735807"/>
              <a:gd name="connsiteY23" fmla="*/ 257175 h 60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5807" h="607218">
                <a:moveTo>
                  <a:pt x="295275" y="257175"/>
                </a:moveTo>
                <a:lnTo>
                  <a:pt x="433388" y="354806"/>
                </a:lnTo>
                <a:lnTo>
                  <a:pt x="511969" y="409575"/>
                </a:lnTo>
                <a:lnTo>
                  <a:pt x="559594" y="445293"/>
                </a:lnTo>
                <a:lnTo>
                  <a:pt x="600075" y="483393"/>
                </a:lnTo>
                <a:lnTo>
                  <a:pt x="621507" y="509587"/>
                </a:lnTo>
                <a:lnTo>
                  <a:pt x="645319" y="542925"/>
                </a:lnTo>
                <a:lnTo>
                  <a:pt x="664369" y="607218"/>
                </a:lnTo>
                <a:lnTo>
                  <a:pt x="735807" y="57150"/>
                </a:lnTo>
                <a:lnTo>
                  <a:pt x="714375" y="116681"/>
                </a:lnTo>
                <a:lnTo>
                  <a:pt x="695325" y="142875"/>
                </a:lnTo>
                <a:lnTo>
                  <a:pt x="664369" y="161925"/>
                </a:lnTo>
                <a:lnTo>
                  <a:pt x="621507" y="171450"/>
                </a:lnTo>
                <a:lnTo>
                  <a:pt x="561975" y="173831"/>
                </a:lnTo>
                <a:lnTo>
                  <a:pt x="471488" y="159543"/>
                </a:lnTo>
                <a:lnTo>
                  <a:pt x="271463" y="104775"/>
                </a:lnTo>
                <a:lnTo>
                  <a:pt x="85725" y="33337"/>
                </a:lnTo>
                <a:lnTo>
                  <a:pt x="40482" y="7143"/>
                </a:lnTo>
                <a:lnTo>
                  <a:pt x="11907" y="0"/>
                </a:lnTo>
                <a:lnTo>
                  <a:pt x="0" y="9525"/>
                </a:lnTo>
                <a:lnTo>
                  <a:pt x="0" y="28575"/>
                </a:lnTo>
                <a:lnTo>
                  <a:pt x="11907" y="61912"/>
                </a:lnTo>
                <a:lnTo>
                  <a:pt x="28575" y="73818"/>
                </a:lnTo>
                <a:lnTo>
                  <a:pt x="295275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541DADE-4794-4B02-A6FF-D5208F3F4DA2}"/>
              </a:ext>
            </a:extLst>
          </p:cNvPr>
          <p:cNvSpPr/>
          <p:nvPr/>
        </p:nvSpPr>
        <p:spPr>
          <a:xfrm>
            <a:off x="6115050" y="4138614"/>
            <a:ext cx="1600200" cy="319087"/>
          </a:xfrm>
          <a:custGeom>
            <a:avLst/>
            <a:gdLst>
              <a:gd name="connsiteX0" fmla="*/ 732750 w 1599525"/>
              <a:gd name="connsiteY0" fmla="*/ 107156 h 319087"/>
              <a:gd name="connsiteX1" fmla="*/ 423188 w 1599525"/>
              <a:gd name="connsiteY1" fmla="*/ 154781 h 319087"/>
              <a:gd name="connsiteX2" fmla="*/ 363656 w 1599525"/>
              <a:gd name="connsiteY2" fmla="*/ 164306 h 319087"/>
              <a:gd name="connsiteX3" fmla="*/ 213638 w 1599525"/>
              <a:gd name="connsiteY3" fmla="*/ 161925 h 319087"/>
              <a:gd name="connsiteX4" fmla="*/ 166013 w 1599525"/>
              <a:gd name="connsiteY4" fmla="*/ 159543 h 319087"/>
              <a:gd name="connsiteX5" fmla="*/ 42188 w 1599525"/>
              <a:gd name="connsiteY5" fmla="*/ 185737 h 319087"/>
              <a:gd name="connsiteX6" fmla="*/ 168394 w 1599525"/>
              <a:gd name="connsiteY6" fmla="*/ 319087 h 319087"/>
              <a:gd name="connsiteX7" fmla="*/ 299363 w 1599525"/>
              <a:gd name="connsiteY7" fmla="*/ 319087 h 319087"/>
              <a:gd name="connsiteX8" fmla="*/ 473194 w 1599525"/>
              <a:gd name="connsiteY8" fmla="*/ 309562 h 319087"/>
              <a:gd name="connsiteX9" fmla="*/ 747038 w 1599525"/>
              <a:gd name="connsiteY9" fmla="*/ 278606 h 319087"/>
              <a:gd name="connsiteX10" fmla="*/ 939919 w 1599525"/>
              <a:gd name="connsiteY10" fmla="*/ 261937 h 319087"/>
              <a:gd name="connsiteX11" fmla="*/ 1075650 w 1599525"/>
              <a:gd name="connsiteY11" fmla="*/ 252412 h 319087"/>
              <a:gd name="connsiteX12" fmla="*/ 1185188 w 1599525"/>
              <a:gd name="connsiteY12" fmla="*/ 252412 h 319087"/>
              <a:gd name="connsiteX13" fmla="*/ 1332825 w 1599525"/>
              <a:gd name="connsiteY13" fmla="*/ 247650 h 319087"/>
              <a:gd name="connsiteX14" fmla="*/ 1435219 w 1599525"/>
              <a:gd name="connsiteY14" fmla="*/ 240506 h 319087"/>
              <a:gd name="connsiteX15" fmla="*/ 1599525 w 1599525"/>
              <a:gd name="connsiteY15" fmla="*/ 176212 h 319087"/>
              <a:gd name="connsiteX16" fmla="*/ 1470938 w 1599525"/>
              <a:gd name="connsiteY16" fmla="*/ 76200 h 319087"/>
              <a:gd name="connsiteX17" fmla="*/ 1387594 w 1599525"/>
              <a:gd name="connsiteY17" fmla="*/ 38100 h 319087"/>
              <a:gd name="connsiteX18" fmla="*/ 1318538 w 1599525"/>
              <a:gd name="connsiteY18" fmla="*/ 14287 h 319087"/>
              <a:gd name="connsiteX19" fmla="*/ 1239956 w 1599525"/>
              <a:gd name="connsiteY19" fmla="*/ 0 h 319087"/>
              <a:gd name="connsiteX20" fmla="*/ 1204238 w 1599525"/>
              <a:gd name="connsiteY20" fmla="*/ 4762 h 319087"/>
              <a:gd name="connsiteX21" fmla="*/ 1089938 w 1599525"/>
              <a:gd name="connsiteY21" fmla="*/ 50006 h 319087"/>
              <a:gd name="connsiteX22" fmla="*/ 1020881 w 1599525"/>
              <a:gd name="connsiteY22" fmla="*/ 61912 h 319087"/>
              <a:gd name="connsiteX23" fmla="*/ 732750 w 1599525"/>
              <a:gd name="connsiteY23" fmla="*/ 107156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99525" h="319087">
                <a:moveTo>
                  <a:pt x="732750" y="107156"/>
                </a:moveTo>
                <a:lnTo>
                  <a:pt x="423188" y="154781"/>
                </a:lnTo>
                <a:lnTo>
                  <a:pt x="363656" y="164306"/>
                </a:lnTo>
                <a:lnTo>
                  <a:pt x="213638" y="161925"/>
                </a:lnTo>
                <a:lnTo>
                  <a:pt x="166013" y="159543"/>
                </a:lnTo>
                <a:cubicBezTo>
                  <a:pt x="124705" y="168116"/>
                  <a:pt x="0" y="185737"/>
                  <a:pt x="42188" y="185737"/>
                </a:cubicBezTo>
                <a:lnTo>
                  <a:pt x="168394" y="319087"/>
                </a:lnTo>
                <a:lnTo>
                  <a:pt x="299363" y="319087"/>
                </a:lnTo>
                <a:lnTo>
                  <a:pt x="473194" y="309562"/>
                </a:lnTo>
                <a:lnTo>
                  <a:pt x="747038" y="278606"/>
                </a:lnTo>
                <a:lnTo>
                  <a:pt x="939919" y="261937"/>
                </a:lnTo>
                <a:lnTo>
                  <a:pt x="1075650" y="252412"/>
                </a:lnTo>
                <a:lnTo>
                  <a:pt x="1185188" y="252412"/>
                </a:lnTo>
                <a:lnTo>
                  <a:pt x="1332825" y="247650"/>
                </a:lnTo>
                <a:lnTo>
                  <a:pt x="1435219" y="240506"/>
                </a:lnTo>
                <a:lnTo>
                  <a:pt x="1599525" y="176212"/>
                </a:lnTo>
                <a:lnTo>
                  <a:pt x="1470938" y="76200"/>
                </a:lnTo>
                <a:lnTo>
                  <a:pt x="1387594" y="38100"/>
                </a:lnTo>
                <a:lnTo>
                  <a:pt x="1318538" y="14287"/>
                </a:lnTo>
                <a:lnTo>
                  <a:pt x="1239956" y="0"/>
                </a:lnTo>
                <a:lnTo>
                  <a:pt x="1204238" y="4762"/>
                </a:lnTo>
                <a:lnTo>
                  <a:pt x="1089938" y="50006"/>
                </a:lnTo>
                <a:lnTo>
                  <a:pt x="1020881" y="61912"/>
                </a:lnTo>
                <a:lnTo>
                  <a:pt x="732750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A934F62-4222-4E08-99AE-9D8CDF707C07}"/>
              </a:ext>
            </a:extLst>
          </p:cNvPr>
          <p:cNvSpPr/>
          <p:nvPr/>
        </p:nvSpPr>
        <p:spPr>
          <a:xfrm>
            <a:off x="6132513" y="4748213"/>
            <a:ext cx="1600200" cy="290512"/>
          </a:xfrm>
          <a:custGeom>
            <a:avLst/>
            <a:gdLst>
              <a:gd name="connsiteX0" fmla="*/ 338137 w 1600200"/>
              <a:gd name="connsiteY0" fmla="*/ 290512 h 290512"/>
              <a:gd name="connsiteX1" fmla="*/ 200025 w 1600200"/>
              <a:gd name="connsiteY1" fmla="*/ 285750 h 290512"/>
              <a:gd name="connsiteX2" fmla="*/ 88106 w 1600200"/>
              <a:gd name="connsiteY2" fmla="*/ 261937 h 290512"/>
              <a:gd name="connsiteX3" fmla="*/ 0 w 1600200"/>
              <a:gd name="connsiteY3" fmla="*/ 128587 h 290512"/>
              <a:gd name="connsiteX4" fmla="*/ 147637 w 1600200"/>
              <a:gd name="connsiteY4" fmla="*/ 83343 h 290512"/>
              <a:gd name="connsiteX5" fmla="*/ 185737 w 1600200"/>
              <a:gd name="connsiteY5" fmla="*/ 104775 h 290512"/>
              <a:gd name="connsiteX6" fmla="*/ 252412 w 1600200"/>
              <a:gd name="connsiteY6" fmla="*/ 123825 h 290512"/>
              <a:gd name="connsiteX7" fmla="*/ 347662 w 1600200"/>
              <a:gd name="connsiteY7" fmla="*/ 133350 h 290512"/>
              <a:gd name="connsiteX8" fmla="*/ 502444 w 1600200"/>
              <a:gd name="connsiteY8" fmla="*/ 121443 h 290512"/>
              <a:gd name="connsiteX9" fmla="*/ 745331 w 1600200"/>
              <a:gd name="connsiteY9" fmla="*/ 90487 h 290512"/>
              <a:gd name="connsiteX10" fmla="*/ 971550 w 1600200"/>
              <a:gd name="connsiteY10" fmla="*/ 54768 h 290512"/>
              <a:gd name="connsiteX11" fmla="*/ 1131094 w 1600200"/>
              <a:gd name="connsiteY11" fmla="*/ 21431 h 290512"/>
              <a:gd name="connsiteX12" fmla="*/ 1247775 w 1600200"/>
              <a:gd name="connsiteY12" fmla="*/ 0 h 290512"/>
              <a:gd name="connsiteX13" fmla="*/ 1300162 w 1600200"/>
              <a:gd name="connsiteY13" fmla="*/ 2381 h 290512"/>
              <a:gd name="connsiteX14" fmla="*/ 1352550 w 1600200"/>
              <a:gd name="connsiteY14" fmla="*/ 9525 h 290512"/>
              <a:gd name="connsiteX15" fmla="*/ 1471612 w 1600200"/>
              <a:gd name="connsiteY15" fmla="*/ 45243 h 290512"/>
              <a:gd name="connsiteX16" fmla="*/ 1600200 w 1600200"/>
              <a:gd name="connsiteY16" fmla="*/ 164306 h 290512"/>
              <a:gd name="connsiteX17" fmla="*/ 1454944 w 1600200"/>
              <a:gd name="connsiteY17" fmla="*/ 221456 h 290512"/>
              <a:gd name="connsiteX18" fmla="*/ 1202531 w 1600200"/>
              <a:gd name="connsiteY18" fmla="*/ 242887 h 290512"/>
              <a:gd name="connsiteX19" fmla="*/ 771525 w 1600200"/>
              <a:gd name="connsiteY19" fmla="*/ 271462 h 290512"/>
              <a:gd name="connsiteX20" fmla="*/ 519112 w 1600200"/>
              <a:gd name="connsiteY20" fmla="*/ 283368 h 290512"/>
              <a:gd name="connsiteX21" fmla="*/ 338137 w 1600200"/>
              <a:gd name="connsiteY21" fmla="*/ 290512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00200" h="290512">
                <a:moveTo>
                  <a:pt x="338137" y="290512"/>
                </a:moveTo>
                <a:lnTo>
                  <a:pt x="200025" y="285750"/>
                </a:lnTo>
                <a:lnTo>
                  <a:pt x="88106" y="261937"/>
                </a:lnTo>
                <a:lnTo>
                  <a:pt x="0" y="128587"/>
                </a:lnTo>
                <a:lnTo>
                  <a:pt x="147637" y="83343"/>
                </a:lnTo>
                <a:lnTo>
                  <a:pt x="185737" y="104775"/>
                </a:lnTo>
                <a:lnTo>
                  <a:pt x="252412" y="123825"/>
                </a:lnTo>
                <a:lnTo>
                  <a:pt x="347662" y="133350"/>
                </a:lnTo>
                <a:lnTo>
                  <a:pt x="502444" y="121443"/>
                </a:lnTo>
                <a:lnTo>
                  <a:pt x="745331" y="90487"/>
                </a:lnTo>
                <a:lnTo>
                  <a:pt x="971550" y="54768"/>
                </a:lnTo>
                <a:lnTo>
                  <a:pt x="1131094" y="21431"/>
                </a:lnTo>
                <a:lnTo>
                  <a:pt x="1247775" y="0"/>
                </a:lnTo>
                <a:lnTo>
                  <a:pt x="1300162" y="2381"/>
                </a:lnTo>
                <a:lnTo>
                  <a:pt x="1352550" y="9525"/>
                </a:lnTo>
                <a:lnTo>
                  <a:pt x="1471612" y="45243"/>
                </a:lnTo>
                <a:lnTo>
                  <a:pt x="1600200" y="164306"/>
                </a:lnTo>
                <a:lnTo>
                  <a:pt x="1454944" y="221456"/>
                </a:lnTo>
                <a:lnTo>
                  <a:pt x="1202531" y="242887"/>
                </a:lnTo>
                <a:lnTo>
                  <a:pt x="771525" y="271462"/>
                </a:lnTo>
                <a:lnTo>
                  <a:pt x="519112" y="283368"/>
                </a:lnTo>
                <a:lnTo>
                  <a:pt x="338137" y="2905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2770D38-56FE-4DCB-91AA-C5DC9B98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368523"/>
            <a:ext cx="4718713" cy="47370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37C897-8574-42D8-94A9-615943AC7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782" y="1368523"/>
            <a:ext cx="4718713" cy="473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9" grpId="0" animBg="1"/>
      <p:bldP spid="32" grpId="0" animBg="1"/>
      <p:bldP spid="33" grpId="0" animBg="1"/>
      <p:bldP spid="34" grpId="0" animBg="1"/>
      <p:bldP spid="37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5C3DC7-4923-499F-B134-212E2AC8E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060498"/>
            <a:ext cx="4718713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2E1B8C-BD9D-44DB-A577-404817CC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145850"/>
            <a:ext cx="4846740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615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FC92DE8A-A2C7-4E8C-8E0B-66C4389E3B08}"/>
              </a:ext>
            </a:extLst>
          </p:cNvPr>
          <p:cNvSpPr/>
          <p:nvPr/>
        </p:nvSpPr>
        <p:spPr>
          <a:xfrm>
            <a:off x="4478339" y="1465263"/>
            <a:ext cx="1355725" cy="1295400"/>
          </a:xfrm>
          <a:custGeom>
            <a:avLst/>
            <a:gdLst>
              <a:gd name="connsiteX0" fmla="*/ 823913 w 1354932"/>
              <a:gd name="connsiteY0" fmla="*/ 604837 h 1295400"/>
              <a:gd name="connsiteX1" fmla="*/ 885825 w 1354932"/>
              <a:gd name="connsiteY1" fmla="*/ 540544 h 1295400"/>
              <a:gd name="connsiteX2" fmla="*/ 981075 w 1354932"/>
              <a:gd name="connsiteY2" fmla="*/ 426244 h 1295400"/>
              <a:gd name="connsiteX3" fmla="*/ 1042988 w 1354932"/>
              <a:gd name="connsiteY3" fmla="*/ 342900 h 1295400"/>
              <a:gd name="connsiteX4" fmla="*/ 1069182 w 1354932"/>
              <a:gd name="connsiteY4" fmla="*/ 297656 h 1295400"/>
              <a:gd name="connsiteX5" fmla="*/ 1081088 w 1354932"/>
              <a:gd name="connsiteY5" fmla="*/ 264319 h 1295400"/>
              <a:gd name="connsiteX6" fmla="*/ 1088232 w 1354932"/>
              <a:gd name="connsiteY6" fmla="*/ 228600 h 1295400"/>
              <a:gd name="connsiteX7" fmla="*/ 1083469 w 1354932"/>
              <a:gd name="connsiteY7" fmla="*/ 195262 h 1295400"/>
              <a:gd name="connsiteX8" fmla="*/ 1069182 w 1354932"/>
              <a:gd name="connsiteY8" fmla="*/ 161925 h 1295400"/>
              <a:gd name="connsiteX9" fmla="*/ 1042988 w 1354932"/>
              <a:gd name="connsiteY9" fmla="*/ 128587 h 1295400"/>
              <a:gd name="connsiteX10" fmla="*/ 1016794 w 1354932"/>
              <a:gd name="connsiteY10" fmla="*/ 100012 h 1295400"/>
              <a:gd name="connsiteX11" fmla="*/ 995363 w 1354932"/>
              <a:gd name="connsiteY11" fmla="*/ 71437 h 1295400"/>
              <a:gd name="connsiteX12" fmla="*/ 985838 w 1354932"/>
              <a:gd name="connsiteY12" fmla="*/ 33337 h 1295400"/>
              <a:gd name="connsiteX13" fmla="*/ 990600 w 1354932"/>
              <a:gd name="connsiteY13" fmla="*/ 9525 h 1295400"/>
              <a:gd name="connsiteX14" fmla="*/ 1002507 w 1354932"/>
              <a:gd name="connsiteY14" fmla="*/ 0 h 1295400"/>
              <a:gd name="connsiteX15" fmla="*/ 1028700 w 1354932"/>
              <a:gd name="connsiteY15" fmla="*/ 4762 h 1295400"/>
              <a:gd name="connsiteX16" fmla="*/ 1081088 w 1354932"/>
              <a:gd name="connsiteY16" fmla="*/ 26194 h 1295400"/>
              <a:gd name="connsiteX17" fmla="*/ 1140619 w 1354932"/>
              <a:gd name="connsiteY17" fmla="*/ 61912 h 1295400"/>
              <a:gd name="connsiteX18" fmla="*/ 1202532 w 1354932"/>
              <a:gd name="connsiteY18" fmla="*/ 111919 h 1295400"/>
              <a:gd name="connsiteX19" fmla="*/ 1254919 w 1354932"/>
              <a:gd name="connsiteY19" fmla="*/ 159544 h 1295400"/>
              <a:gd name="connsiteX20" fmla="*/ 1288257 w 1354932"/>
              <a:gd name="connsiteY20" fmla="*/ 192881 h 1295400"/>
              <a:gd name="connsiteX21" fmla="*/ 1323975 w 1354932"/>
              <a:gd name="connsiteY21" fmla="*/ 235744 h 1295400"/>
              <a:gd name="connsiteX22" fmla="*/ 1340644 w 1354932"/>
              <a:gd name="connsiteY22" fmla="*/ 266700 h 1295400"/>
              <a:gd name="connsiteX23" fmla="*/ 1352550 w 1354932"/>
              <a:gd name="connsiteY23" fmla="*/ 292894 h 1295400"/>
              <a:gd name="connsiteX24" fmla="*/ 1354932 w 1354932"/>
              <a:gd name="connsiteY24" fmla="*/ 319087 h 1295400"/>
              <a:gd name="connsiteX25" fmla="*/ 1352550 w 1354932"/>
              <a:gd name="connsiteY25" fmla="*/ 361950 h 1295400"/>
              <a:gd name="connsiteX26" fmla="*/ 1343025 w 1354932"/>
              <a:gd name="connsiteY26" fmla="*/ 385762 h 1295400"/>
              <a:gd name="connsiteX27" fmla="*/ 1321594 w 1354932"/>
              <a:gd name="connsiteY27" fmla="*/ 431006 h 1295400"/>
              <a:gd name="connsiteX28" fmla="*/ 1216819 w 1354932"/>
              <a:gd name="connsiteY28" fmla="*/ 571500 h 1295400"/>
              <a:gd name="connsiteX29" fmla="*/ 971550 w 1354932"/>
              <a:gd name="connsiteY29" fmla="*/ 778669 h 1295400"/>
              <a:gd name="connsiteX30" fmla="*/ 814388 w 1354932"/>
              <a:gd name="connsiteY30" fmla="*/ 897731 h 1295400"/>
              <a:gd name="connsiteX31" fmla="*/ 685800 w 1354932"/>
              <a:gd name="connsiteY31" fmla="*/ 981075 h 1295400"/>
              <a:gd name="connsiteX32" fmla="*/ 495300 w 1354932"/>
              <a:gd name="connsiteY32" fmla="*/ 1097756 h 1295400"/>
              <a:gd name="connsiteX33" fmla="*/ 233363 w 1354932"/>
              <a:gd name="connsiteY33" fmla="*/ 1223962 h 1295400"/>
              <a:gd name="connsiteX34" fmla="*/ 66675 w 1354932"/>
              <a:gd name="connsiteY34" fmla="*/ 1288256 h 1295400"/>
              <a:gd name="connsiteX35" fmla="*/ 38100 w 1354932"/>
              <a:gd name="connsiteY35" fmla="*/ 1295400 h 1295400"/>
              <a:gd name="connsiteX36" fmla="*/ 7144 w 1354932"/>
              <a:gd name="connsiteY36" fmla="*/ 1285875 h 1295400"/>
              <a:gd name="connsiteX37" fmla="*/ 0 w 1354932"/>
              <a:gd name="connsiteY37" fmla="*/ 1269206 h 1295400"/>
              <a:gd name="connsiteX38" fmla="*/ 7144 w 1354932"/>
              <a:gd name="connsiteY38" fmla="*/ 1250156 h 1295400"/>
              <a:gd name="connsiteX39" fmla="*/ 28575 w 1354932"/>
              <a:gd name="connsiteY39" fmla="*/ 1223962 h 1295400"/>
              <a:gd name="connsiteX40" fmla="*/ 142875 w 1354932"/>
              <a:gd name="connsiteY40" fmla="*/ 1152525 h 1295400"/>
              <a:gd name="connsiteX41" fmla="*/ 280988 w 1354932"/>
              <a:gd name="connsiteY41" fmla="*/ 1064419 h 1295400"/>
              <a:gd name="connsiteX42" fmla="*/ 438150 w 1354932"/>
              <a:gd name="connsiteY42" fmla="*/ 950119 h 1295400"/>
              <a:gd name="connsiteX43" fmla="*/ 588169 w 1354932"/>
              <a:gd name="connsiteY43" fmla="*/ 831056 h 1295400"/>
              <a:gd name="connsiteX44" fmla="*/ 738188 w 1354932"/>
              <a:gd name="connsiteY44" fmla="*/ 695325 h 1295400"/>
              <a:gd name="connsiteX45" fmla="*/ 823913 w 1354932"/>
              <a:gd name="connsiteY45" fmla="*/ 60483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54932" h="1295400">
                <a:moveTo>
                  <a:pt x="823913" y="604837"/>
                </a:moveTo>
                <a:lnTo>
                  <a:pt x="885825" y="540544"/>
                </a:lnTo>
                <a:lnTo>
                  <a:pt x="981075" y="426244"/>
                </a:lnTo>
                <a:lnTo>
                  <a:pt x="1042988" y="342900"/>
                </a:lnTo>
                <a:lnTo>
                  <a:pt x="1069182" y="297656"/>
                </a:lnTo>
                <a:lnTo>
                  <a:pt x="1081088" y="264319"/>
                </a:lnTo>
                <a:lnTo>
                  <a:pt x="1088232" y="228600"/>
                </a:lnTo>
                <a:lnTo>
                  <a:pt x="1083469" y="195262"/>
                </a:lnTo>
                <a:lnTo>
                  <a:pt x="1069182" y="161925"/>
                </a:lnTo>
                <a:lnTo>
                  <a:pt x="1042988" y="128587"/>
                </a:lnTo>
                <a:lnTo>
                  <a:pt x="1016794" y="100012"/>
                </a:lnTo>
                <a:lnTo>
                  <a:pt x="995363" y="71437"/>
                </a:lnTo>
                <a:lnTo>
                  <a:pt x="985838" y="33337"/>
                </a:lnTo>
                <a:lnTo>
                  <a:pt x="990600" y="9525"/>
                </a:lnTo>
                <a:lnTo>
                  <a:pt x="1002507" y="0"/>
                </a:lnTo>
                <a:lnTo>
                  <a:pt x="1028700" y="4762"/>
                </a:lnTo>
                <a:lnTo>
                  <a:pt x="1081088" y="26194"/>
                </a:lnTo>
                <a:lnTo>
                  <a:pt x="1140619" y="61912"/>
                </a:lnTo>
                <a:lnTo>
                  <a:pt x="1202532" y="111919"/>
                </a:lnTo>
                <a:lnTo>
                  <a:pt x="1254919" y="159544"/>
                </a:lnTo>
                <a:lnTo>
                  <a:pt x="1288257" y="192881"/>
                </a:lnTo>
                <a:lnTo>
                  <a:pt x="1323975" y="235744"/>
                </a:lnTo>
                <a:lnTo>
                  <a:pt x="1340644" y="266700"/>
                </a:lnTo>
                <a:lnTo>
                  <a:pt x="1352550" y="292894"/>
                </a:lnTo>
                <a:lnTo>
                  <a:pt x="1354932" y="319087"/>
                </a:lnTo>
                <a:lnTo>
                  <a:pt x="1352550" y="361950"/>
                </a:lnTo>
                <a:lnTo>
                  <a:pt x="1343025" y="385762"/>
                </a:lnTo>
                <a:lnTo>
                  <a:pt x="1321594" y="431006"/>
                </a:lnTo>
                <a:lnTo>
                  <a:pt x="1216819" y="571500"/>
                </a:lnTo>
                <a:lnTo>
                  <a:pt x="971550" y="778669"/>
                </a:lnTo>
                <a:lnTo>
                  <a:pt x="814388" y="897731"/>
                </a:lnTo>
                <a:lnTo>
                  <a:pt x="685800" y="981075"/>
                </a:lnTo>
                <a:lnTo>
                  <a:pt x="495300" y="1097756"/>
                </a:lnTo>
                <a:lnTo>
                  <a:pt x="233363" y="1223962"/>
                </a:lnTo>
                <a:lnTo>
                  <a:pt x="66675" y="1288256"/>
                </a:lnTo>
                <a:lnTo>
                  <a:pt x="38100" y="1295400"/>
                </a:lnTo>
                <a:lnTo>
                  <a:pt x="7144" y="1285875"/>
                </a:lnTo>
                <a:lnTo>
                  <a:pt x="0" y="1269206"/>
                </a:lnTo>
                <a:lnTo>
                  <a:pt x="7144" y="1250156"/>
                </a:lnTo>
                <a:lnTo>
                  <a:pt x="28575" y="1223962"/>
                </a:lnTo>
                <a:lnTo>
                  <a:pt x="142875" y="1152525"/>
                </a:lnTo>
                <a:lnTo>
                  <a:pt x="280988" y="1064419"/>
                </a:lnTo>
                <a:lnTo>
                  <a:pt x="438150" y="950119"/>
                </a:lnTo>
                <a:lnTo>
                  <a:pt x="588169" y="831056"/>
                </a:lnTo>
                <a:lnTo>
                  <a:pt x="738188" y="695325"/>
                </a:lnTo>
                <a:lnTo>
                  <a:pt x="823913" y="6048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1379B145-BE83-4D9F-A9D7-36EE01FCDEF9}"/>
              </a:ext>
            </a:extLst>
          </p:cNvPr>
          <p:cNvSpPr/>
          <p:nvPr/>
        </p:nvSpPr>
        <p:spPr>
          <a:xfrm>
            <a:off x="5649913" y="1668463"/>
            <a:ext cx="1568450" cy="463550"/>
          </a:xfrm>
          <a:custGeom>
            <a:avLst/>
            <a:gdLst>
              <a:gd name="connsiteX0" fmla="*/ 676275 w 1566863"/>
              <a:gd name="connsiteY0" fmla="*/ 152400 h 461963"/>
              <a:gd name="connsiteX1" fmla="*/ 557213 w 1566863"/>
              <a:gd name="connsiteY1" fmla="*/ 173832 h 461963"/>
              <a:gd name="connsiteX2" fmla="*/ 371475 w 1566863"/>
              <a:gd name="connsiteY2" fmla="*/ 200025 h 461963"/>
              <a:gd name="connsiteX3" fmla="*/ 226219 w 1566863"/>
              <a:gd name="connsiteY3" fmla="*/ 216694 h 461963"/>
              <a:gd name="connsiteX4" fmla="*/ 119063 w 1566863"/>
              <a:gd name="connsiteY4" fmla="*/ 219075 h 461963"/>
              <a:gd name="connsiteX5" fmla="*/ 0 w 1566863"/>
              <a:gd name="connsiteY5" fmla="*/ 197644 h 461963"/>
              <a:gd name="connsiteX6" fmla="*/ 33338 w 1566863"/>
              <a:gd name="connsiteY6" fmla="*/ 369094 h 461963"/>
              <a:gd name="connsiteX7" fmla="*/ 76200 w 1566863"/>
              <a:gd name="connsiteY7" fmla="*/ 395288 h 461963"/>
              <a:gd name="connsiteX8" fmla="*/ 138113 w 1566863"/>
              <a:gd name="connsiteY8" fmla="*/ 414338 h 461963"/>
              <a:gd name="connsiteX9" fmla="*/ 180975 w 1566863"/>
              <a:gd name="connsiteY9" fmla="*/ 421482 h 461963"/>
              <a:gd name="connsiteX10" fmla="*/ 226219 w 1566863"/>
              <a:gd name="connsiteY10" fmla="*/ 419100 h 461963"/>
              <a:gd name="connsiteX11" fmla="*/ 304800 w 1566863"/>
              <a:gd name="connsiteY11" fmla="*/ 402432 h 461963"/>
              <a:gd name="connsiteX12" fmla="*/ 400050 w 1566863"/>
              <a:gd name="connsiteY12" fmla="*/ 378619 h 461963"/>
              <a:gd name="connsiteX13" fmla="*/ 597694 w 1566863"/>
              <a:gd name="connsiteY13" fmla="*/ 335757 h 461963"/>
              <a:gd name="connsiteX14" fmla="*/ 731044 w 1566863"/>
              <a:gd name="connsiteY14" fmla="*/ 309563 h 461963"/>
              <a:gd name="connsiteX15" fmla="*/ 845344 w 1566863"/>
              <a:gd name="connsiteY15" fmla="*/ 288132 h 461963"/>
              <a:gd name="connsiteX16" fmla="*/ 928688 w 1566863"/>
              <a:gd name="connsiteY16" fmla="*/ 276225 h 461963"/>
              <a:gd name="connsiteX17" fmla="*/ 1009650 w 1566863"/>
              <a:gd name="connsiteY17" fmla="*/ 269082 h 461963"/>
              <a:gd name="connsiteX18" fmla="*/ 1057275 w 1566863"/>
              <a:gd name="connsiteY18" fmla="*/ 269082 h 461963"/>
              <a:gd name="connsiteX19" fmla="*/ 1097757 w 1566863"/>
              <a:gd name="connsiteY19" fmla="*/ 271463 h 461963"/>
              <a:gd name="connsiteX20" fmla="*/ 1114425 w 1566863"/>
              <a:gd name="connsiteY20" fmla="*/ 273844 h 461963"/>
              <a:gd name="connsiteX21" fmla="*/ 1128713 w 1566863"/>
              <a:gd name="connsiteY21" fmla="*/ 290513 h 461963"/>
              <a:gd name="connsiteX22" fmla="*/ 1402557 w 1566863"/>
              <a:gd name="connsiteY22" fmla="*/ 461963 h 461963"/>
              <a:gd name="connsiteX23" fmla="*/ 1443038 w 1566863"/>
              <a:gd name="connsiteY23" fmla="*/ 438150 h 461963"/>
              <a:gd name="connsiteX24" fmla="*/ 1502569 w 1566863"/>
              <a:gd name="connsiteY24" fmla="*/ 407194 h 461963"/>
              <a:gd name="connsiteX25" fmla="*/ 1535907 w 1566863"/>
              <a:gd name="connsiteY25" fmla="*/ 383382 h 461963"/>
              <a:gd name="connsiteX26" fmla="*/ 1550194 w 1566863"/>
              <a:gd name="connsiteY26" fmla="*/ 364332 h 461963"/>
              <a:gd name="connsiteX27" fmla="*/ 1559719 w 1566863"/>
              <a:gd name="connsiteY27" fmla="*/ 345282 h 461963"/>
              <a:gd name="connsiteX28" fmla="*/ 1566863 w 1566863"/>
              <a:gd name="connsiteY28" fmla="*/ 311944 h 461963"/>
              <a:gd name="connsiteX29" fmla="*/ 1564482 w 1566863"/>
              <a:gd name="connsiteY29" fmla="*/ 280988 h 461963"/>
              <a:gd name="connsiteX30" fmla="*/ 1554957 w 1566863"/>
              <a:gd name="connsiteY30" fmla="*/ 252413 h 461963"/>
              <a:gd name="connsiteX31" fmla="*/ 1528763 w 1566863"/>
              <a:gd name="connsiteY31" fmla="*/ 219075 h 461963"/>
              <a:gd name="connsiteX32" fmla="*/ 1507332 w 1566863"/>
              <a:gd name="connsiteY32" fmla="*/ 195263 h 461963"/>
              <a:gd name="connsiteX33" fmla="*/ 1428750 w 1566863"/>
              <a:gd name="connsiteY33" fmla="*/ 123825 h 461963"/>
              <a:gd name="connsiteX34" fmla="*/ 1352550 w 1566863"/>
              <a:gd name="connsiteY34" fmla="*/ 71438 h 461963"/>
              <a:gd name="connsiteX35" fmla="*/ 1266825 w 1566863"/>
              <a:gd name="connsiteY35" fmla="*/ 19050 h 461963"/>
              <a:gd name="connsiteX36" fmla="*/ 1221582 w 1566863"/>
              <a:gd name="connsiteY36" fmla="*/ 0 h 461963"/>
              <a:gd name="connsiteX37" fmla="*/ 1190625 w 1566863"/>
              <a:gd name="connsiteY37" fmla="*/ 2382 h 461963"/>
              <a:gd name="connsiteX38" fmla="*/ 1159669 w 1566863"/>
              <a:gd name="connsiteY38" fmla="*/ 14288 h 461963"/>
              <a:gd name="connsiteX39" fmla="*/ 1085850 w 1566863"/>
              <a:gd name="connsiteY39" fmla="*/ 57150 h 461963"/>
              <a:gd name="connsiteX40" fmla="*/ 1033463 w 1566863"/>
              <a:gd name="connsiteY40" fmla="*/ 90488 h 461963"/>
              <a:gd name="connsiteX41" fmla="*/ 676275 w 1566863"/>
              <a:gd name="connsiteY41" fmla="*/ 152400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66863" h="461963">
                <a:moveTo>
                  <a:pt x="676275" y="152400"/>
                </a:moveTo>
                <a:lnTo>
                  <a:pt x="557213" y="173832"/>
                </a:lnTo>
                <a:lnTo>
                  <a:pt x="371475" y="200025"/>
                </a:lnTo>
                <a:lnTo>
                  <a:pt x="226219" y="216694"/>
                </a:lnTo>
                <a:lnTo>
                  <a:pt x="119063" y="219075"/>
                </a:lnTo>
                <a:lnTo>
                  <a:pt x="0" y="197644"/>
                </a:lnTo>
                <a:lnTo>
                  <a:pt x="33338" y="369094"/>
                </a:lnTo>
                <a:lnTo>
                  <a:pt x="76200" y="395288"/>
                </a:lnTo>
                <a:lnTo>
                  <a:pt x="138113" y="414338"/>
                </a:lnTo>
                <a:lnTo>
                  <a:pt x="180975" y="421482"/>
                </a:lnTo>
                <a:lnTo>
                  <a:pt x="226219" y="419100"/>
                </a:lnTo>
                <a:lnTo>
                  <a:pt x="304800" y="402432"/>
                </a:lnTo>
                <a:lnTo>
                  <a:pt x="400050" y="378619"/>
                </a:lnTo>
                <a:lnTo>
                  <a:pt x="597694" y="335757"/>
                </a:lnTo>
                <a:lnTo>
                  <a:pt x="731044" y="309563"/>
                </a:lnTo>
                <a:lnTo>
                  <a:pt x="845344" y="288132"/>
                </a:lnTo>
                <a:lnTo>
                  <a:pt x="928688" y="276225"/>
                </a:lnTo>
                <a:lnTo>
                  <a:pt x="1009650" y="269082"/>
                </a:lnTo>
                <a:lnTo>
                  <a:pt x="1057275" y="269082"/>
                </a:lnTo>
                <a:lnTo>
                  <a:pt x="1097757" y="271463"/>
                </a:lnTo>
                <a:lnTo>
                  <a:pt x="1114425" y="273844"/>
                </a:lnTo>
                <a:lnTo>
                  <a:pt x="1128713" y="290513"/>
                </a:lnTo>
                <a:lnTo>
                  <a:pt x="1402557" y="461963"/>
                </a:lnTo>
                <a:lnTo>
                  <a:pt x="1443038" y="438150"/>
                </a:lnTo>
                <a:lnTo>
                  <a:pt x="1502569" y="407194"/>
                </a:lnTo>
                <a:lnTo>
                  <a:pt x="1535907" y="383382"/>
                </a:lnTo>
                <a:lnTo>
                  <a:pt x="1550194" y="364332"/>
                </a:lnTo>
                <a:lnTo>
                  <a:pt x="1559719" y="345282"/>
                </a:lnTo>
                <a:lnTo>
                  <a:pt x="1566863" y="311944"/>
                </a:lnTo>
                <a:lnTo>
                  <a:pt x="1564482" y="280988"/>
                </a:lnTo>
                <a:lnTo>
                  <a:pt x="1554957" y="252413"/>
                </a:lnTo>
                <a:lnTo>
                  <a:pt x="1528763" y="219075"/>
                </a:lnTo>
                <a:lnTo>
                  <a:pt x="1507332" y="195263"/>
                </a:lnTo>
                <a:lnTo>
                  <a:pt x="1428750" y="123825"/>
                </a:lnTo>
                <a:lnTo>
                  <a:pt x="1352550" y="71438"/>
                </a:lnTo>
                <a:lnTo>
                  <a:pt x="1266825" y="19050"/>
                </a:lnTo>
                <a:lnTo>
                  <a:pt x="1221582" y="0"/>
                </a:lnTo>
                <a:lnTo>
                  <a:pt x="1190625" y="2382"/>
                </a:lnTo>
                <a:lnTo>
                  <a:pt x="1159669" y="14288"/>
                </a:lnTo>
                <a:lnTo>
                  <a:pt x="1085850" y="57150"/>
                </a:lnTo>
                <a:lnTo>
                  <a:pt x="1033463" y="90488"/>
                </a:lnTo>
                <a:lnTo>
                  <a:pt x="676275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1CDB01C-6FF3-439F-BBE0-A173127451B2}"/>
              </a:ext>
            </a:extLst>
          </p:cNvPr>
          <p:cNvSpPr/>
          <p:nvPr/>
        </p:nvSpPr>
        <p:spPr>
          <a:xfrm>
            <a:off x="4451350" y="1914526"/>
            <a:ext cx="2635250" cy="2041525"/>
          </a:xfrm>
          <a:custGeom>
            <a:avLst/>
            <a:gdLst>
              <a:gd name="connsiteX0" fmla="*/ 1831975 w 2635250"/>
              <a:gd name="connsiteY0" fmla="*/ 625475 h 2041525"/>
              <a:gd name="connsiteX1" fmla="*/ 2108200 w 2635250"/>
              <a:gd name="connsiteY1" fmla="*/ 361950 h 2041525"/>
              <a:gd name="connsiteX2" fmla="*/ 2270125 w 2635250"/>
              <a:gd name="connsiteY2" fmla="*/ 187325 h 2041525"/>
              <a:gd name="connsiteX3" fmla="*/ 2327275 w 2635250"/>
              <a:gd name="connsiteY3" fmla="*/ 117475 h 2041525"/>
              <a:gd name="connsiteX4" fmla="*/ 2333625 w 2635250"/>
              <a:gd name="connsiteY4" fmla="*/ 92075 h 2041525"/>
              <a:gd name="connsiteX5" fmla="*/ 2333625 w 2635250"/>
              <a:gd name="connsiteY5" fmla="*/ 0 h 2041525"/>
              <a:gd name="connsiteX6" fmla="*/ 2635250 w 2635250"/>
              <a:gd name="connsiteY6" fmla="*/ 190500 h 2041525"/>
              <a:gd name="connsiteX7" fmla="*/ 2568575 w 2635250"/>
              <a:gd name="connsiteY7" fmla="*/ 247650 h 2041525"/>
              <a:gd name="connsiteX8" fmla="*/ 2330450 w 2635250"/>
              <a:gd name="connsiteY8" fmla="*/ 488950 h 2041525"/>
              <a:gd name="connsiteX9" fmla="*/ 2089150 w 2635250"/>
              <a:gd name="connsiteY9" fmla="*/ 708025 h 2041525"/>
              <a:gd name="connsiteX10" fmla="*/ 1885950 w 2635250"/>
              <a:gd name="connsiteY10" fmla="*/ 885825 h 2041525"/>
              <a:gd name="connsiteX11" fmla="*/ 1581150 w 2635250"/>
              <a:gd name="connsiteY11" fmla="*/ 1133475 h 2041525"/>
              <a:gd name="connsiteX12" fmla="*/ 1327150 w 2635250"/>
              <a:gd name="connsiteY12" fmla="*/ 1314450 h 2041525"/>
              <a:gd name="connsiteX13" fmla="*/ 1012825 w 2635250"/>
              <a:gd name="connsiteY13" fmla="*/ 1530350 h 2041525"/>
              <a:gd name="connsiteX14" fmla="*/ 717550 w 2635250"/>
              <a:gd name="connsiteY14" fmla="*/ 1711325 h 2041525"/>
              <a:gd name="connsiteX15" fmla="*/ 476250 w 2635250"/>
              <a:gd name="connsiteY15" fmla="*/ 1847850 h 2041525"/>
              <a:gd name="connsiteX16" fmla="*/ 247650 w 2635250"/>
              <a:gd name="connsiteY16" fmla="*/ 1962150 h 2041525"/>
              <a:gd name="connsiteX17" fmla="*/ 117475 w 2635250"/>
              <a:gd name="connsiteY17" fmla="*/ 2019300 h 2041525"/>
              <a:gd name="connsiteX18" fmla="*/ 44450 w 2635250"/>
              <a:gd name="connsiteY18" fmla="*/ 2038350 h 2041525"/>
              <a:gd name="connsiteX19" fmla="*/ 12700 w 2635250"/>
              <a:gd name="connsiteY19" fmla="*/ 2041525 h 2041525"/>
              <a:gd name="connsiteX20" fmla="*/ 0 w 2635250"/>
              <a:gd name="connsiteY20" fmla="*/ 2025650 h 2041525"/>
              <a:gd name="connsiteX21" fmla="*/ 9525 w 2635250"/>
              <a:gd name="connsiteY21" fmla="*/ 2006600 h 2041525"/>
              <a:gd name="connsiteX22" fmla="*/ 28575 w 2635250"/>
              <a:gd name="connsiteY22" fmla="*/ 1981200 h 2041525"/>
              <a:gd name="connsiteX23" fmla="*/ 288925 w 2635250"/>
              <a:gd name="connsiteY23" fmla="*/ 1825625 h 2041525"/>
              <a:gd name="connsiteX24" fmla="*/ 660400 w 2635250"/>
              <a:gd name="connsiteY24" fmla="*/ 1587500 h 2041525"/>
              <a:gd name="connsiteX25" fmla="*/ 933450 w 2635250"/>
              <a:gd name="connsiteY25" fmla="*/ 1384300 h 2041525"/>
              <a:gd name="connsiteX26" fmla="*/ 1228725 w 2635250"/>
              <a:gd name="connsiteY26" fmla="*/ 1143000 h 2041525"/>
              <a:gd name="connsiteX27" fmla="*/ 1498600 w 2635250"/>
              <a:gd name="connsiteY27" fmla="*/ 930275 h 2041525"/>
              <a:gd name="connsiteX28" fmla="*/ 1720850 w 2635250"/>
              <a:gd name="connsiteY28" fmla="*/ 723900 h 2041525"/>
              <a:gd name="connsiteX29" fmla="*/ 1831975 w 2635250"/>
              <a:gd name="connsiteY29" fmla="*/ 625475 h 20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35250" h="2041525">
                <a:moveTo>
                  <a:pt x="1831975" y="625475"/>
                </a:moveTo>
                <a:lnTo>
                  <a:pt x="2108200" y="361950"/>
                </a:lnTo>
                <a:lnTo>
                  <a:pt x="2270125" y="187325"/>
                </a:lnTo>
                <a:lnTo>
                  <a:pt x="2327275" y="117475"/>
                </a:lnTo>
                <a:lnTo>
                  <a:pt x="2333625" y="92075"/>
                </a:lnTo>
                <a:lnTo>
                  <a:pt x="2333625" y="0"/>
                </a:lnTo>
                <a:lnTo>
                  <a:pt x="2635250" y="190500"/>
                </a:lnTo>
                <a:lnTo>
                  <a:pt x="2568575" y="247650"/>
                </a:lnTo>
                <a:lnTo>
                  <a:pt x="2330450" y="488950"/>
                </a:lnTo>
                <a:lnTo>
                  <a:pt x="2089150" y="708025"/>
                </a:lnTo>
                <a:lnTo>
                  <a:pt x="1885950" y="885825"/>
                </a:lnTo>
                <a:lnTo>
                  <a:pt x="1581150" y="1133475"/>
                </a:lnTo>
                <a:lnTo>
                  <a:pt x="1327150" y="1314450"/>
                </a:lnTo>
                <a:lnTo>
                  <a:pt x="1012825" y="1530350"/>
                </a:lnTo>
                <a:lnTo>
                  <a:pt x="717550" y="1711325"/>
                </a:lnTo>
                <a:lnTo>
                  <a:pt x="476250" y="1847850"/>
                </a:lnTo>
                <a:lnTo>
                  <a:pt x="247650" y="1962150"/>
                </a:lnTo>
                <a:lnTo>
                  <a:pt x="117475" y="2019300"/>
                </a:lnTo>
                <a:lnTo>
                  <a:pt x="44450" y="2038350"/>
                </a:lnTo>
                <a:lnTo>
                  <a:pt x="12700" y="2041525"/>
                </a:lnTo>
                <a:lnTo>
                  <a:pt x="0" y="2025650"/>
                </a:lnTo>
                <a:lnTo>
                  <a:pt x="9525" y="2006600"/>
                </a:lnTo>
                <a:lnTo>
                  <a:pt x="28575" y="1981200"/>
                </a:lnTo>
                <a:lnTo>
                  <a:pt x="288925" y="1825625"/>
                </a:lnTo>
                <a:lnTo>
                  <a:pt x="660400" y="1587500"/>
                </a:lnTo>
                <a:lnTo>
                  <a:pt x="933450" y="1384300"/>
                </a:lnTo>
                <a:lnTo>
                  <a:pt x="1228725" y="1143000"/>
                </a:lnTo>
                <a:lnTo>
                  <a:pt x="1498600" y="930275"/>
                </a:lnTo>
                <a:lnTo>
                  <a:pt x="1720850" y="723900"/>
                </a:lnTo>
                <a:lnTo>
                  <a:pt x="1831975" y="6254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070BA67D-8694-4FC8-9335-1DE4881A123B}"/>
              </a:ext>
            </a:extLst>
          </p:cNvPr>
          <p:cNvSpPr/>
          <p:nvPr/>
        </p:nvSpPr>
        <p:spPr>
          <a:xfrm>
            <a:off x="5176838" y="2271713"/>
            <a:ext cx="742950" cy="785812"/>
          </a:xfrm>
          <a:custGeom>
            <a:avLst/>
            <a:gdLst>
              <a:gd name="connsiteX0" fmla="*/ 297656 w 742950"/>
              <a:gd name="connsiteY0" fmla="*/ 338137 h 785812"/>
              <a:gd name="connsiteX1" fmla="*/ 226218 w 742950"/>
              <a:gd name="connsiteY1" fmla="*/ 250031 h 785812"/>
              <a:gd name="connsiteX2" fmla="*/ 130968 w 742950"/>
              <a:gd name="connsiteY2" fmla="*/ 150018 h 785812"/>
              <a:gd name="connsiteX3" fmla="*/ 76200 w 742950"/>
              <a:gd name="connsiteY3" fmla="*/ 97631 h 785812"/>
              <a:gd name="connsiteX4" fmla="*/ 0 w 742950"/>
              <a:gd name="connsiteY4" fmla="*/ 0 h 785812"/>
              <a:gd name="connsiteX5" fmla="*/ 152400 w 742950"/>
              <a:gd name="connsiteY5" fmla="*/ 66675 h 785812"/>
              <a:gd name="connsiteX6" fmla="*/ 216693 w 742950"/>
              <a:gd name="connsiteY6" fmla="*/ 111918 h 785812"/>
              <a:gd name="connsiteX7" fmla="*/ 338137 w 742950"/>
              <a:gd name="connsiteY7" fmla="*/ 195262 h 785812"/>
              <a:gd name="connsiteX8" fmla="*/ 450056 w 742950"/>
              <a:gd name="connsiteY8" fmla="*/ 273843 h 785812"/>
              <a:gd name="connsiteX9" fmla="*/ 511968 w 742950"/>
              <a:gd name="connsiteY9" fmla="*/ 316706 h 785812"/>
              <a:gd name="connsiteX10" fmla="*/ 557212 w 742950"/>
              <a:gd name="connsiteY10" fmla="*/ 361950 h 785812"/>
              <a:gd name="connsiteX11" fmla="*/ 590550 w 742950"/>
              <a:gd name="connsiteY11" fmla="*/ 400050 h 785812"/>
              <a:gd name="connsiteX12" fmla="*/ 642937 w 742950"/>
              <a:gd name="connsiteY12" fmla="*/ 466725 h 785812"/>
              <a:gd name="connsiteX13" fmla="*/ 742950 w 742950"/>
              <a:gd name="connsiteY13" fmla="*/ 607218 h 785812"/>
              <a:gd name="connsiteX14" fmla="*/ 740568 w 742950"/>
              <a:gd name="connsiteY14" fmla="*/ 785812 h 785812"/>
              <a:gd name="connsiteX15" fmla="*/ 561975 w 742950"/>
              <a:gd name="connsiteY15" fmla="*/ 752475 h 785812"/>
              <a:gd name="connsiteX16" fmla="*/ 504825 w 742950"/>
              <a:gd name="connsiteY16" fmla="*/ 640556 h 785812"/>
              <a:gd name="connsiteX17" fmla="*/ 421481 w 742950"/>
              <a:gd name="connsiteY17" fmla="*/ 507206 h 785812"/>
              <a:gd name="connsiteX18" fmla="*/ 297656 w 742950"/>
              <a:gd name="connsiteY18" fmla="*/ 338137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2950" h="785812">
                <a:moveTo>
                  <a:pt x="297656" y="338137"/>
                </a:moveTo>
                <a:lnTo>
                  <a:pt x="226218" y="250031"/>
                </a:lnTo>
                <a:lnTo>
                  <a:pt x="130968" y="150018"/>
                </a:lnTo>
                <a:lnTo>
                  <a:pt x="76200" y="97631"/>
                </a:lnTo>
                <a:lnTo>
                  <a:pt x="0" y="0"/>
                </a:lnTo>
                <a:lnTo>
                  <a:pt x="152400" y="66675"/>
                </a:lnTo>
                <a:lnTo>
                  <a:pt x="216693" y="111918"/>
                </a:lnTo>
                <a:lnTo>
                  <a:pt x="338137" y="195262"/>
                </a:lnTo>
                <a:lnTo>
                  <a:pt x="450056" y="273843"/>
                </a:lnTo>
                <a:lnTo>
                  <a:pt x="511968" y="316706"/>
                </a:lnTo>
                <a:lnTo>
                  <a:pt x="557212" y="361950"/>
                </a:lnTo>
                <a:lnTo>
                  <a:pt x="590550" y="400050"/>
                </a:lnTo>
                <a:lnTo>
                  <a:pt x="642937" y="466725"/>
                </a:lnTo>
                <a:lnTo>
                  <a:pt x="742950" y="607218"/>
                </a:lnTo>
                <a:lnTo>
                  <a:pt x="740568" y="785812"/>
                </a:lnTo>
                <a:lnTo>
                  <a:pt x="561975" y="752475"/>
                </a:lnTo>
                <a:lnTo>
                  <a:pt x="504825" y="640556"/>
                </a:lnTo>
                <a:lnTo>
                  <a:pt x="421481" y="507206"/>
                </a:lnTo>
                <a:lnTo>
                  <a:pt x="297656" y="3381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3C4D51A4-EDDB-48EE-9397-37A78200B766}"/>
              </a:ext>
            </a:extLst>
          </p:cNvPr>
          <p:cNvSpPr/>
          <p:nvPr/>
        </p:nvSpPr>
        <p:spPr>
          <a:xfrm>
            <a:off x="4608514" y="3105150"/>
            <a:ext cx="1920875" cy="1620838"/>
          </a:xfrm>
          <a:custGeom>
            <a:avLst/>
            <a:gdLst>
              <a:gd name="connsiteX0" fmla="*/ 1445419 w 1921669"/>
              <a:gd name="connsiteY0" fmla="*/ 447675 h 1621631"/>
              <a:gd name="connsiteX1" fmla="*/ 1516856 w 1921669"/>
              <a:gd name="connsiteY1" fmla="*/ 369094 h 1621631"/>
              <a:gd name="connsiteX2" fmla="*/ 1571625 w 1921669"/>
              <a:gd name="connsiteY2" fmla="*/ 297656 h 1621631"/>
              <a:gd name="connsiteX3" fmla="*/ 1604962 w 1921669"/>
              <a:gd name="connsiteY3" fmla="*/ 245269 h 1621631"/>
              <a:gd name="connsiteX4" fmla="*/ 1628775 w 1921669"/>
              <a:gd name="connsiteY4" fmla="*/ 202406 h 1621631"/>
              <a:gd name="connsiteX5" fmla="*/ 1647825 w 1921669"/>
              <a:gd name="connsiteY5" fmla="*/ 157163 h 1621631"/>
              <a:gd name="connsiteX6" fmla="*/ 1659731 w 1921669"/>
              <a:gd name="connsiteY6" fmla="*/ 119063 h 1621631"/>
              <a:gd name="connsiteX7" fmla="*/ 1662112 w 1921669"/>
              <a:gd name="connsiteY7" fmla="*/ 97631 h 1621631"/>
              <a:gd name="connsiteX8" fmla="*/ 1657350 w 1921669"/>
              <a:gd name="connsiteY8" fmla="*/ 71438 h 1621631"/>
              <a:gd name="connsiteX9" fmla="*/ 1654969 w 1921669"/>
              <a:gd name="connsiteY9" fmla="*/ 38100 h 1621631"/>
              <a:gd name="connsiteX10" fmla="*/ 1657350 w 1921669"/>
              <a:gd name="connsiteY10" fmla="*/ 11906 h 1621631"/>
              <a:gd name="connsiteX11" fmla="*/ 1671637 w 1921669"/>
              <a:gd name="connsiteY11" fmla="*/ 0 h 1621631"/>
              <a:gd name="connsiteX12" fmla="*/ 1695450 w 1921669"/>
              <a:gd name="connsiteY12" fmla="*/ 2381 h 1621631"/>
              <a:gd name="connsiteX13" fmla="*/ 1735931 w 1921669"/>
              <a:gd name="connsiteY13" fmla="*/ 19050 h 1621631"/>
              <a:gd name="connsiteX14" fmla="*/ 1807369 w 1921669"/>
              <a:gd name="connsiteY14" fmla="*/ 66675 h 1621631"/>
              <a:gd name="connsiteX15" fmla="*/ 1847850 w 1921669"/>
              <a:gd name="connsiteY15" fmla="*/ 102394 h 1621631"/>
              <a:gd name="connsiteX16" fmla="*/ 1874044 w 1921669"/>
              <a:gd name="connsiteY16" fmla="*/ 135731 h 1621631"/>
              <a:gd name="connsiteX17" fmla="*/ 1900237 w 1921669"/>
              <a:gd name="connsiteY17" fmla="*/ 180975 h 1621631"/>
              <a:gd name="connsiteX18" fmla="*/ 1914525 w 1921669"/>
              <a:gd name="connsiteY18" fmla="*/ 214313 h 1621631"/>
              <a:gd name="connsiteX19" fmla="*/ 1921669 w 1921669"/>
              <a:gd name="connsiteY19" fmla="*/ 240506 h 1621631"/>
              <a:gd name="connsiteX20" fmla="*/ 1916906 w 1921669"/>
              <a:gd name="connsiteY20" fmla="*/ 276225 h 1621631"/>
              <a:gd name="connsiteX21" fmla="*/ 1909762 w 1921669"/>
              <a:gd name="connsiteY21" fmla="*/ 304800 h 1621631"/>
              <a:gd name="connsiteX22" fmla="*/ 1888331 w 1921669"/>
              <a:gd name="connsiteY22" fmla="*/ 352425 h 1621631"/>
              <a:gd name="connsiteX23" fmla="*/ 1847850 w 1921669"/>
              <a:gd name="connsiteY23" fmla="*/ 414338 h 1621631"/>
              <a:gd name="connsiteX24" fmla="*/ 1797844 w 1921669"/>
              <a:gd name="connsiteY24" fmla="*/ 481013 h 1621631"/>
              <a:gd name="connsiteX25" fmla="*/ 1647825 w 1921669"/>
              <a:gd name="connsiteY25" fmla="*/ 619125 h 1621631"/>
              <a:gd name="connsiteX26" fmla="*/ 1335881 w 1921669"/>
              <a:gd name="connsiteY26" fmla="*/ 871538 h 1621631"/>
              <a:gd name="connsiteX27" fmla="*/ 954881 w 1921669"/>
              <a:gd name="connsiteY27" fmla="*/ 1140619 h 1621631"/>
              <a:gd name="connsiteX28" fmla="*/ 633412 w 1921669"/>
              <a:gd name="connsiteY28" fmla="*/ 1333500 h 1621631"/>
              <a:gd name="connsiteX29" fmla="*/ 316706 w 1921669"/>
              <a:gd name="connsiteY29" fmla="*/ 1495425 h 1621631"/>
              <a:gd name="connsiteX30" fmla="*/ 104775 w 1921669"/>
              <a:gd name="connsiteY30" fmla="*/ 1597819 h 1621631"/>
              <a:gd name="connsiteX31" fmla="*/ 47625 w 1921669"/>
              <a:gd name="connsiteY31" fmla="*/ 1619250 h 1621631"/>
              <a:gd name="connsiteX32" fmla="*/ 23812 w 1921669"/>
              <a:gd name="connsiteY32" fmla="*/ 1621631 h 1621631"/>
              <a:gd name="connsiteX33" fmla="*/ 2381 w 1921669"/>
              <a:gd name="connsiteY33" fmla="*/ 1614488 h 1621631"/>
              <a:gd name="connsiteX34" fmla="*/ 0 w 1921669"/>
              <a:gd name="connsiteY34" fmla="*/ 1597819 h 1621631"/>
              <a:gd name="connsiteX35" fmla="*/ 11906 w 1921669"/>
              <a:gd name="connsiteY35" fmla="*/ 1566863 h 1621631"/>
              <a:gd name="connsiteX36" fmla="*/ 26194 w 1921669"/>
              <a:gd name="connsiteY36" fmla="*/ 1552575 h 1621631"/>
              <a:gd name="connsiteX37" fmla="*/ 202406 w 1921669"/>
              <a:gd name="connsiteY37" fmla="*/ 1447800 h 1621631"/>
              <a:gd name="connsiteX38" fmla="*/ 388144 w 1921669"/>
              <a:gd name="connsiteY38" fmla="*/ 1331119 h 1621631"/>
              <a:gd name="connsiteX39" fmla="*/ 607219 w 1921669"/>
              <a:gd name="connsiteY39" fmla="*/ 1178719 h 1621631"/>
              <a:gd name="connsiteX40" fmla="*/ 790575 w 1921669"/>
              <a:gd name="connsiteY40" fmla="*/ 1040606 h 1621631"/>
              <a:gd name="connsiteX41" fmla="*/ 971550 w 1921669"/>
              <a:gd name="connsiteY41" fmla="*/ 888206 h 1621631"/>
              <a:gd name="connsiteX42" fmla="*/ 1092994 w 1921669"/>
              <a:gd name="connsiteY42" fmla="*/ 778669 h 1621631"/>
              <a:gd name="connsiteX43" fmla="*/ 1216819 w 1921669"/>
              <a:gd name="connsiteY43" fmla="*/ 661988 h 1621631"/>
              <a:gd name="connsiteX44" fmla="*/ 1400175 w 1921669"/>
              <a:gd name="connsiteY44" fmla="*/ 495300 h 1621631"/>
              <a:gd name="connsiteX45" fmla="*/ 1445419 w 1921669"/>
              <a:gd name="connsiteY45" fmla="*/ 447675 h 16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21669" h="1621631">
                <a:moveTo>
                  <a:pt x="1445419" y="447675"/>
                </a:moveTo>
                <a:lnTo>
                  <a:pt x="1516856" y="369094"/>
                </a:lnTo>
                <a:lnTo>
                  <a:pt x="1571625" y="297656"/>
                </a:lnTo>
                <a:lnTo>
                  <a:pt x="1604962" y="245269"/>
                </a:lnTo>
                <a:lnTo>
                  <a:pt x="1628775" y="202406"/>
                </a:lnTo>
                <a:lnTo>
                  <a:pt x="1647825" y="157163"/>
                </a:lnTo>
                <a:lnTo>
                  <a:pt x="1659731" y="119063"/>
                </a:lnTo>
                <a:lnTo>
                  <a:pt x="1662112" y="97631"/>
                </a:lnTo>
                <a:lnTo>
                  <a:pt x="1657350" y="71438"/>
                </a:lnTo>
                <a:lnTo>
                  <a:pt x="1654969" y="38100"/>
                </a:lnTo>
                <a:lnTo>
                  <a:pt x="1657350" y="11906"/>
                </a:lnTo>
                <a:lnTo>
                  <a:pt x="1671637" y="0"/>
                </a:lnTo>
                <a:lnTo>
                  <a:pt x="1695450" y="2381"/>
                </a:lnTo>
                <a:lnTo>
                  <a:pt x="1735931" y="19050"/>
                </a:lnTo>
                <a:lnTo>
                  <a:pt x="1807369" y="66675"/>
                </a:lnTo>
                <a:lnTo>
                  <a:pt x="1847850" y="102394"/>
                </a:lnTo>
                <a:lnTo>
                  <a:pt x="1874044" y="135731"/>
                </a:lnTo>
                <a:lnTo>
                  <a:pt x="1900237" y="180975"/>
                </a:lnTo>
                <a:lnTo>
                  <a:pt x="1914525" y="214313"/>
                </a:lnTo>
                <a:lnTo>
                  <a:pt x="1921669" y="240506"/>
                </a:lnTo>
                <a:lnTo>
                  <a:pt x="1916906" y="276225"/>
                </a:lnTo>
                <a:lnTo>
                  <a:pt x="1909762" y="304800"/>
                </a:lnTo>
                <a:lnTo>
                  <a:pt x="1888331" y="352425"/>
                </a:lnTo>
                <a:lnTo>
                  <a:pt x="1847850" y="414338"/>
                </a:lnTo>
                <a:lnTo>
                  <a:pt x="1797844" y="481013"/>
                </a:lnTo>
                <a:lnTo>
                  <a:pt x="1647825" y="619125"/>
                </a:lnTo>
                <a:lnTo>
                  <a:pt x="1335881" y="871538"/>
                </a:lnTo>
                <a:lnTo>
                  <a:pt x="954881" y="1140619"/>
                </a:lnTo>
                <a:lnTo>
                  <a:pt x="633412" y="1333500"/>
                </a:lnTo>
                <a:lnTo>
                  <a:pt x="316706" y="1495425"/>
                </a:lnTo>
                <a:lnTo>
                  <a:pt x="104775" y="1597819"/>
                </a:lnTo>
                <a:lnTo>
                  <a:pt x="47625" y="1619250"/>
                </a:lnTo>
                <a:lnTo>
                  <a:pt x="23812" y="1621631"/>
                </a:lnTo>
                <a:lnTo>
                  <a:pt x="2381" y="1614488"/>
                </a:lnTo>
                <a:lnTo>
                  <a:pt x="0" y="1597819"/>
                </a:lnTo>
                <a:lnTo>
                  <a:pt x="11906" y="1566863"/>
                </a:lnTo>
                <a:lnTo>
                  <a:pt x="26194" y="1552575"/>
                </a:lnTo>
                <a:lnTo>
                  <a:pt x="202406" y="1447800"/>
                </a:lnTo>
                <a:lnTo>
                  <a:pt x="388144" y="1331119"/>
                </a:lnTo>
                <a:lnTo>
                  <a:pt x="607219" y="1178719"/>
                </a:lnTo>
                <a:lnTo>
                  <a:pt x="790575" y="1040606"/>
                </a:lnTo>
                <a:lnTo>
                  <a:pt x="971550" y="888206"/>
                </a:lnTo>
                <a:lnTo>
                  <a:pt x="1092994" y="778669"/>
                </a:lnTo>
                <a:lnTo>
                  <a:pt x="1216819" y="661988"/>
                </a:lnTo>
                <a:lnTo>
                  <a:pt x="1400175" y="495300"/>
                </a:lnTo>
                <a:lnTo>
                  <a:pt x="1445419" y="447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2E11478-FBCD-4CEF-87E3-9608AA46B21F}"/>
              </a:ext>
            </a:extLst>
          </p:cNvPr>
          <p:cNvSpPr/>
          <p:nvPr/>
        </p:nvSpPr>
        <p:spPr>
          <a:xfrm>
            <a:off x="6297614" y="3348038"/>
            <a:ext cx="1457325" cy="481012"/>
          </a:xfrm>
          <a:custGeom>
            <a:avLst/>
            <a:gdLst>
              <a:gd name="connsiteX0" fmla="*/ 392907 w 1457325"/>
              <a:gd name="connsiteY0" fmla="*/ 147637 h 481012"/>
              <a:gd name="connsiteX1" fmla="*/ 266700 w 1457325"/>
              <a:gd name="connsiteY1" fmla="*/ 157162 h 481012"/>
              <a:gd name="connsiteX2" fmla="*/ 183357 w 1457325"/>
              <a:gd name="connsiteY2" fmla="*/ 152400 h 481012"/>
              <a:gd name="connsiteX3" fmla="*/ 97632 w 1457325"/>
              <a:gd name="connsiteY3" fmla="*/ 138112 h 481012"/>
              <a:gd name="connsiteX4" fmla="*/ 0 w 1457325"/>
              <a:gd name="connsiteY4" fmla="*/ 83343 h 481012"/>
              <a:gd name="connsiteX5" fmla="*/ 52388 w 1457325"/>
              <a:gd name="connsiteY5" fmla="*/ 283368 h 481012"/>
              <a:gd name="connsiteX6" fmla="*/ 100013 w 1457325"/>
              <a:gd name="connsiteY6" fmla="*/ 302418 h 481012"/>
              <a:gd name="connsiteX7" fmla="*/ 152400 w 1457325"/>
              <a:gd name="connsiteY7" fmla="*/ 319087 h 481012"/>
              <a:gd name="connsiteX8" fmla="*/ 204788 w 1457325"/>
              <a:gd name="connsiteY8" fmla="*/ 328612 h 481012"/>
              <a:gd name="connsiteX9" fmla="*/ 238125 w 1457325"/>
              <a:gd name="connsiteY9" fmla="*/ 330993 h 481012"/>
              <a:gd name="connsiteX10" fmla="*/ 280988 w 1457325"/>
              <a:gd name="connsiteY10" fmla="*/ 330993 h 481012"/>
              <a:gd name="connsiteX11" fmla="*/ 411957 w 1457325"/>
              <a:gd name="connsiteY11" fmla="*/ 319087 h 481012"/>
              <a:gd name="connsiteX12" fmla="*/ 638175 w 1457325"/>
              <a:gd name="connsiteY12" fmla="*/ 292893 h 481012"/>
              <a:gd name="connsiteX13" fmla="*/ 916782 w 1457325"/>
              <a:gd name="connsiteY13" fmla="*/ 252412 h 481012"/>
              <a:gd name="connsiteX14" fmla="*/ 995363 w 1457325"/>
              <a:gd name="connsiteY14" fmla="*/ 240506 h 481012"/>
              <a:gd name="connsiteX15" fmla="*/ 1019175 w 1457325"/>
              <a:gd name="connsiteY15" fmla="*/ 247650 h 481012"/>
              <a:gd name="connsiteX16" fmla="*/ 1033463 w 1457325"/>
              <a:gd name="connsiteY16" fmla="*/ 259556 h 481012"/>
              <a:gd name="connsiteX17" fmla="*/ 1288257 w 1457325"/>
              <a:gd name="connsiteY17" fmla="*/ 481012 h 481012"/>
              <a:gd name="connsiteX18" fmla="*/ 1364457 w 1457325"/>
              <a:gd name="connsiteY18" fmla="*/ 435768 h 481012"/>
              <a:gd name="connsiteX19" fmla="*/ 1393032 w 1457325"/>
              <a:gd name="connsiteY19" fmla="*/ 423862 h 481012"/>
              <a:gd name="connsiteX20" fmla="*/ 1428750 w 1457325"/>
              <a:gd name="connsiteY20" fmla="*/ 402431 h 481012"/>
              <a:gd name="connsiteX21" fmla="*/ 1447800 w 1457325"/>
              <a:gd name="connsiteY21" fmla="*/ 383381 h 481012"/>
              <a:gd name="connsiteX22" fmla="*/ 1457325 w 1457325"/>
              <a:gd name="connsiteY22" fmla="*/ 357187 h 481012"/>
              <a:gd name="connsiteX23" fmla="*/ 1457325 w 1457325"/>
              <a:gd name="connsiteY23" fmla="*/ 328612 h 481012"/>
              <a:gd name="connsiteX24" fmla="*/ 1452563 w 1457325"/>
              <a:gd name="connsiteY24" fmla="*/ 292893 h 481012"/>
              <a:gd name="connsiteX25" fmla="*/ 1431132 w 1457325"/>
              <a:gd name="connsiteY25" fmla="*/ 252412 h 481012"/>
              <a:gd name="connsiteX26" fmla="*/ 1381125 w 1457325"/>
              <a:gd name="connsiteY26" fmla="*/ 183356 h 481012"/>
              <a:gd name="connsiteX27" fmla="*/ 1285875 w 1457325"/>
              <a:gd name="connsiteY27" fmla="*/ 83343 h 481012"/>
              <a:gd name="connsiteX28" fmla="*/ 1223963 w 1457325"/>
              <a:gd name="connsiteY28" fmla="*/ 19050 h 481012"/>
              <a:gd name="connsiteX29" fmla="*/ 1200150 w 1457325"/>
              <a:gd name="connsiteY29" fmla="*/ 7143 h 481012"/>
              <a:gd name="connsiteX30" fmla="*/ 1162050 w 1457325"/>
              <a:gd name="connsiteY30" fmla="*/ 0 h 481012"/>
              <a:gd name="connsiteX31" fmla="*/ 1107282 w 1457325"/>
              <a:gd name="connsiteY31" fmla="*/ 4762 h 481012"/>
              <a:gd name="connsiteX32" fmla="*/ 954882 w 1457325"/>
              <a:gd name="connsiteY32" fmla="*/ 50006 h 481012"/>
              <a:gd name="connsiteX33" fmla="*/ 864394 w 1457325"/>
              <a:gd name="connsiteY33" fmla="*/ 71437 h 481012"/>
              <a:gd name="connsiteX34" fmla="*/ 623888 w 1457325"/>
              <a:gd name="connsiteY34" fmla="*/ 116681 h 481012"/>
              <a:gd name="connsiteX35" fmla="*/ 392907 w 1457325"/>
              <a:gd name="connsiteY35" fmla="*/ 147637 h 48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57325" h="481012">
                <a:moveTo>
                  <a:pt x="392907" y="147637"/>
                </a:moveTo>
                <a:lnTo>
                  <a:pt x="266700" y="157162"/>
                </a:lnTo>
                <a:lnTo>
                  <a:pt x="183357" y="152400"/>
                </a:lnTo>
                <a:lnTo>
                  <a:pt x="97632" y="138112"/>
                </a:lnTo>
                <a:lnTo>
                  <a:pt x="0" y="83343"/>
                </a:lnTo>
                <a:lnTo>
                  <a:pt x="52388" y="283368"/>
                </a:lnTo>
                <a:lnTo>
                  <a:pt x="100013" y="302418"/>
                </a:lnTo>
                <a:lnTo>
                  <a:pt x="152400" y="319087"/>
                </a:lnTo>
                <a:lnTo>
                  <a:pt x="204788" y="328612"/>
                </a:lnTo>
                <a:lnTo>
                  <a:pt x="238125" y="330993"/>
                </a:lnTo>
                <a:lnTo>
                  <a:pt x="280988" y="330993"/>
                </a:lnTo>
                <a:lnTo>
                  <a:pt x="411957" y="319087"/>
                </a:lnTo>
                <a:lnTo>
                  <a:pt x="638175" y="292893"/>
                </a:lnTo>
                <a:lnTo>
                  <a:pt x="916782" y="252412"/>
                </a:lnTo>
                <a:lnTo>
                  <a:pt x="995363" y="240506"/>
                </a:lnTo>
                <a:lnTo>
                  <a:pt x="1019175" y="247650"/>
                </a:lnTo>
                <a:lnTo>
                  <a:pt x="1033463" y="259556"/>
                </a:lnTo>
                <a:lnTo>
                  <a:pt x="1288257" y="481012"/>
                </a:lnTo>
                <a:lnTo>
                  <a:pt x="1364457" y="435768"/>
                </a:lnTo>
                <a:lnTo>
                  <a:pt x="1393032" y="423862"/>
                </a:lnTo>
                <a:lnTo>
                  <a:pt x="1428750" y="402431"/>
                </a:lnTo>
                <a:lnTo>
                  <a:pt x="1447800" y="383381"/>
                </a:lnTo>
                <a:lnTo>
                  <a:pt x="1457325" y="357187"/>
                </a:lnTo>
                <a:lnTo>
                  <a:pt x="1457325" y="328612"/>
                </a:lnTo>
                <a:lnTo>
                  <a:pt x="1452563" y="292893"/>
                </a:lnTo>
                <a:lnTo>
                  <a:pt x="1431132" y="252412"/>
                </a:lnTo>
                <a:lnTo>
                  <a:pt x="1381125" y="183356"/>
                </a:lnTo>
                <a:lnTo>
                  <a:pt x="1285875" y="83343"/>
                </a:lnTo>
                <a:lnTo>
                  <a:pt x="1223963" y="19050"/>
                </a:lnTo>
                <a:lnTo>
                  <a:pt x="1200150" y="7143"/>
                </a:lnTo>
                <a:lnTo>
                  <a:pt x="1162050" y="0"/>
                </a:lnTo>
                <a:lnTo>
                  <a:pt x="1107282" y="4762"/>
                </a:lnTo>
                <a:lnTo>
                  <a:pt x="954882" y="50006"/>
                </a:lnTo>
                <a:lnTo>
                  <a:pt x="864394" y="71437"/>
                </a:lnTo>
                <a:lnTo>
                  <a:pt x="623888" y="116681"/>
                </a:lnTo>
                <a:lnTo>
                  <a:pt x="392907" y="147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AF2A7AA3-1AAC-4F67-A738-624D9499381A}"/>
              </a:ext>
            </a:extLst>
          </p:cNvPr>
          <p:cNvSpPr/>
          <p:nvPr/>
        </p:nvSpPr>
        <p:spPr>
          <a:xfrm>
            <a:off x="4430714" y="3579814"/>
            <a:ext cx="3184525" cy="2644775"/>
          </a:xfrm>
          <a:custGeom>
            <a:avLst/>
            <a:gdLst>
              <a:gd name="connsiteX0" fmla="*/ 2488256 w 3185103"/>
              <a:gd name="connsiteY0" fmla="*/ 635661 h 2644622"/>
              <a:gd name="connsiteX1" fmla="*/ 2624226 w 3185103"/>
              <a:gd name="connsiteY1" fmla="*/ 486094 h 2644622"/>
              <a:gd name="connsiteX2" fmla="*/ 2749999 w 3185103"/>
              <a:gd name="connsiteY2" fmla="*/ 322929 h 2644622"/>
              <a:gd name="connsiteX3" fmla="*/ 2851976 w 3185103"/>
              <a:gd name="connsiteY3" fmla="*/ 193758 h 2644622"/>
              <a:gd name="connsiteX4" fmla="*/ 2892767 w 3185103"/>
              <a:gd name="connsiteY4" fmla="*/ 132571 h 2644622"/>
              <a:gd name="connsiteX5" fmla="*/ 2909764 w 3185103"/>
              <a:gd name="connsiteY5" fmla="*/ 91780 h 2644622"/>
              <a:gd name="connsiteX6" fmla="*/ 2916562 w 3185103"/>
              <a:gd name="connsiteY6" fmla="*/ 54388 h 2644622"/>
              <a:gd name="connsiteX7" fmla="*/ 2916562 w 3185103"/>
              <a:gd name="connsiteY7" fmla="*/ 0 h 2644622"/>
              <a:gd name="connsiteX8" fmla="*/ 3185103 w 3185103"/>
              <a:gd name="connsiteY8" fmla="*/ 224351 h 2644622"/>
              <a:gd name="connsiteX9" fmla="*/ 3134115 w 3185103"/>
              <a:gd name="connsiteY9" fmla="*/ 271941 h 2644622"/>
              <a:gd name="connsiteX10" fmla="*/ 3052532 w 3185103"/>
              <a:gd name="connsiteY10" fmla="*/ 387515 h 2644622"/>
              <a:gd name="connsiteX11" fmla="*/ 2872372 w 3185103"/>
              <a:gd name="connsiteY11" fmla="*/ 605068 h 2644622"/>
              <a:gd name="connsiteX12" fmla="*/ 2709207 w 3185103"/>
              <a:gd name="connsiteY12" fmla="*/ 775031 h 2644622"/>
              <a:gd name="connsiteX13" fmla="*/ 2505252 w 3185103"/>
              <a:gd name="connsiteY13" fmla="*/ 978986 h 2644622"/>
              <a:gd name="connsiteX14" fmla="*/ 2280901 w 3185103"/>
              <a:gd name="connsiteY14" fmla="*/ 1186341 h 2644622"/>
              <a:gd name="connsiteX15" fmla="*/ 2070147 w 3185103"/>
              <a:gd name="connsiteY15" fmla="*/ 1369900 h 2644622"/>
              <a:gd name="connsiteX16" fmla="*/ 1872990 w 3185103"/>
              <a:gd name="connsiteY16" fmla="*/ 1543263 h 2644622"/>
              <a:gd name="connsiteX17" fmla="*/ 1645240 w 3185103"/>
              <a:gd name="connsiteY17" fmla="*/ 1723423 h 2644622"/>
              <a:gd name="connsiteX18" fmla="*/ 1403893 w 3185103"/>
              <a:gd name="connsiteY18" fmla="*/ 1906983 h 2644622"/>
              <a:gd name="connsiteX19" fmla="*/ 1196538 w 3185103"/>
              <a:gd name="connsiteY19" fmla="*/ 2049752 h 2644622"/>
              <a:gd name="connsiteX20" fmla="*/ 968788 w 3185103"/>
              <a:gd name="connsiteY20" fmla="*/ 2199319 h 2644622"/>
              <a:gd name="connsiteX21" fmla="*/ 669654 w 3185103"/>
              <a:gd name="connsiteY21" fmla="*/ 2369282 h 2644622"/>
              <a:gd name="connsiteX22" fmla="*/ 462299 w 3185103"/>
              <a:gd name="connsiteY22" fmla="*/ 2471260 h 2644622"/>
              <a:gd name="connsiteX23" fmla="*/ 265142 w 3185103"/>
              <a:gd name="connsiteY23" fmla="*/ 2559640 h 2644622"/>
              <a:gd name="connsiteX24" fmla="*/ 115575 w 3185103"/>
              <a:gd name="connsiteY24" fmla="*/ 2617428 h 2644622"/>
              <a:gd name="connsiteX25" fmla="*/ 50989 w 3185103"/>
              <a:gd name="connsiteY25" fmla="*/ 2641222 h 2644622"/>
              <a:gd name="connsiteX26" fmla="*/ 23795 w 3185103"/>
              <a:gd name="connsiteY26" fmla="*/ 2644622 h 2644622"/>
              <a:gd name="connsiteX27" fmla="*/ 10198 w 3185103"/>
              <a:gd name="connsiteY27" fmla="*/ 2637823 h 2644622"/>
              <a:gd name="connsiteX28" fmla="*/ 0 w 3185103"/>
              <a:gd name="connsiteY28" fmla="*/ 2617428 h 2644622"/>
              <a:gd name="connsiteX29" fmla="*/ 10198 w 3185103"/>
              <a:gd name="connsiteY29" fmla="*/ 2590234 h 2644622"/>
              <a:gd name="connsiteX30" fmla="*/ 37392 w 3185103"/>
              <a:gd name="connsiteY30" fmla="*/ 2569838 h 2644622"/>
              <a:gd name="connsiteX31" fmla="*/ 207355 w 3185103"/>
              <a:gd name="connsiteY31" fmla="*/ 2481457 h 2644622"/>
              <a:gd name="connsiteX32" fmla="*/ 377318 w 3185103"/>
              <a:gd name="connsiteY32" fmla="*/ 2393077 h 2644622"/>
              <a:gd name="connsiteX33" fmla="*/ 645859 w 3185103"/>
              <a:gd name="connsiteY33" fmla="*/ 2233312 h 2644622"/>
              <a:gd name="connsiteX34" fmla="*/ 843016 w 3185103"/>
              <a:gd name="connsiteY34" fmla="*/ 2090543 h 2644622"/>
              <a:gd name="connsiteX35" fmla="*/ 1176143 w 3185103"/>
              <a:gd name="connsiteY35" fmla="*/ 1835599 h 2644622"/>
              <a:gd name="connsiteX36" fmla="*/ 1529665 w 3185103"/>
              <a:gd name="connsiteY36" fmla="*/ 1546662 h 2644622"/>
              <a:gd name="connsiteX37" fmla="*/ 1815203 w 3185103"/>
              <a:gd name="connsiteY37" fmla="*/ 1284919 h 2644622"/>
              <a:gd name="connsiteX38" fmla="*/ 1985166 w 3185103"/>
              <a:gd name="connsiteY38" fmla="*/ 1135352 h 2644622"/>
              <a:gd name="connsiteX39" fmla="*/ 2199319 w 3185103"/>
              <a:gd name="connsiteY39" fmla="*/ 927997 h 2644622"/>
              <a:gd name="connsiteX40" fmla="*/ 2427069 w 3185103"/>
              <a:gd name="connsiteY40" fmla="*/ 707045 h 2644622"/>
              <a:gd name="connsiteX41" fmla="*/ 2488256 w 3185103"/>
              <a:gd name="connsiteY41" fmla="*/ 635661 h 26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5103" h="2644622">
                <a:moveTo>
                  <a:pt x="2488256" y="635661"/>
                </a:moveTo>
                <a:lnTo>
                  <a:pt x="2624226" y="486094"/>
                </a:lnTo>
                <a:lnTo>
                  <a:pt x="2749999" y="322929"/>
                </a:lnTo>
                <a:lnTo>
                  <a:pt x="2851976" y="193758"/>
                </a:lnTo>
                <a:lnTo>
                  <a:pt x="2892767" y="132571"/>
                </a:lnTo>
                <a:lnTo>
                  <a:pt x="2909764" y="91780"/>
                </a:lnTo>
                <a:lnTo>
                  <a:pt x="2916562" y="54388"/>
                </a:lnTo>
                <a:lnTo>
                  <a:pt x="2916562" y="0"/>
                </a:lnTo>
                <a:lnTo>
                  <a:pt x="3185103" y="224351"/>
                </a:lnTo>
                <a:lnTo>
                  <a:pt x="3134115" y="271941"/>
                </a:lnTo>
                <a:lnTo>
                  <a:pt x="3052532" y="387515"/>
                </a:lnTo>
                <a:lnTo>
                  <a:pt x="2872372" y="605068"/>
                </a:lnTo>
                <a:lnTo>
                  <a:pt x="2709207" y="775031"/>
                </a:lnTo>
                <a:lnTo>
                  <a:pt x="2505252" y="978986"/>
                </a:lnTo>
                <a:lnTo>
                  <a:pt x="2280901" y="1186341"/>
                </a:lnTo>
                <a:lnTo>
                  <a:pt x="2070147" y="1369900"/>
                </a:lnTo>
                <a:lnTo>
                  <a:pt x="1872990" y="1543263"/>
                </a:lnTo>
                <a:lnTo>
                  <a:pt x="1645240" y="1723423"/>
                </a:lnTo>
                <a:lnTo>
                  <a:pt x="1403893" y="1906983"/>
                </a:lnTo>
                <a:lnTo>
                  <a:pt x="1196538" y="2049752"/>
                </a:lnTo>
                <a:lnTo>
                  <a:pt x="968788" y="2199319"/>
                </a:lnTo>
                <a:lnTo>
                  <a:pt x="669654" y="2369282"/>
                </a:lnTo>
                <a:lnTo>
                  <a:pt x="462299" y="2471260"/>
                </a:lnTo>
                <a:lnTo>
                  <a:pt x="265142" y="2559640"/>
                </a:lnTo>
                <a:lnTo>
                  <a:pt x="115575" y="2617428"/>
                </a:lnTo>
                <a:lnTo>
                  <a:pt x="50989" y="2641222"/>
                </a:lnTo>
                <a:lnTo>
                  <a:pt x="23795" y="2644622"/>
                </a:lnTo>
                <a:lnTo>
                  <a:pt x="10198" y="2637823"/>
                </a:lnTo>
                <a:lnTo>
                  <a:pt x="0" y="2617428"/>
                </a:lnTo>
                <a:lnTo>
                  <a:pt x="10198" y="2590234"/>
                </a:lnTo>
                <a:lnTo>
                  <a:pt x="37392" y="2569838"/>
                </a:lnTo>
                <a:lnTo>
                  <a:pt x="207355" y="2481457"/>
                </a:lnTo>
                <a:lnTo>
                  <a:pt x="377318" y="2393077"/>
                </a:lnTo>
                <a:lnTo>
                  <a:pt x="645859" y="2233312"/>
                </a:lnTo>
                <a:lnTo>
                  <a:pt x="843016" y="2090543"/>
                </a:lnTo>
                <a:lnTo>
                  <a:pt x="1176143" y="1835599"/>
                </a:lnTo>
                <a:lnTo>
                  <a:pt x="1529665" y="1546662"/>
                </a:lnTo>
                <a:lnTo>
                  <a:pt x="1815203" y="1284919"/>
                </a:lnTo>
                <a:lnTo>
                  <a:pt x="1985166" y="1135352"/>
                </a:lnTo>
                <a:lnTo>
                  <a:pt x="2199319" y="927997"/>
                </a:lnTo>
                <a:lnTo>
                  <a:pt x="2427069" y="707045"/>
                </a:lnTo>
                <a:lnTo>
                  <a:pt x="2488256" y="6356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F402DEB-9CB6-4E52-97E0-FC763548A13E}"/>
              </a:ext>
            </a:extLst>
          </p:cNvPr>
          <p:cNvSpPr/>
          <p:nvPr/>
        </p:nvSpPr>
        <p:spPr>
          <a:xfrm>
            <a:off x="5741989" y="4219576"/>
            <a:ext cx="669925" cy="684213"/>
          </a:xfrm>
          <a:custGeom>
            <a:avLst/>
            <a:gdLst>
              <a:gd name="connsiteX0" fmla="*/ 195262 w 671512"/>
              <a:gd name="connsiteY0" fmla="*/ 230981 h 683419"/>
              <a:gd name="connsiteX1" fmla="*/ 85725 w 671512"/>
              <a:gd name="connsiteY1" fmla="*/ 121444 h 683419"/>
              <a:gd name="connsiteX2" fmla="*/ 50006 w 671512"/>
              <a:gd name="connsiteY2" fmla="*/ 92869 h 683419"/>
              <a:gd name="connsiteX3" fmla="*/ 23812 w 671512"/>
              <a:gd name="connsiteY3" fmla="*/ 66675 h 683419"/>
              <a:gd name="connsiteX4" fmla="*/ 4762 w 671512"/>
              <a:gd name="connsiteY4" fmla="*/ 38100 h 683419"/>
              <a:gd name="connsiteX5" fmla="*/ 0 w 671512"/>
              <a:gd name="connsiteY5" fmla="*/ 21431 h 683419"/>
              <a:gd name="connsiteX6" fmla="*/ 7144 w 671512"/>
              <a:gd name="connsiteY6" fmla="*/ 0 h 683419"/>
              <a:gd name="connsiteX7" fmla="*/ 26194 w 671512"/>
              <a:gd name="connsiteY7" fmla="*/ 0 h 683419"/>
              <a:gd name="connsiteX8" fmla="*/ 59531 w 671512"/>
              <a:gd name="connsiteY8" fmla="*/ 7144 h 683419"/>
              <a:gd name="connsiteX9" fmla="*/ 95250 w 671512"/>
              <a:gd name="connsiteY9" fmla="*/ 21431 h 683419"/>
              <a:gd name="connsiteX10" fmla="*/ 171450 w 671512"/>
              <a:gd name="connsiteY10" fmla="*/ 61913 h 683419"/>
              <a:gd name="connsiteX11" fmla="*/ 295275 w 671512"/>
              <a:gd name="connsiteY11" fmla="*/ 128588 h 683419"/>
              <a:gd name="connsiteX12" fmla="*/ 381000 w 671512"/>
              <a:gd name="connsiteY12" fmla="*/ 176213 h 683419"/>
              <a:gd name="connsiteX13" fmla="*/ 495300 w 671512"/>
              <a:gd name="connsiteY13" fmla="*/ 250031 h 683419"/>
              <a:gd name="connsiteX14" fmla="*/ 521494 w 671512"/>
              <a:gd name="connsiteY14" fmla="*/ 271463 h 683419"/>
              <a:gd name="connsiteX15" fmla="*/ 540544 w 671512"/>
              <a:gd name="connsiteY15" fmla="*/ 295275 h 683419"/>
              <a:gd name="connsiteX16" fmla="*/ 566737 w 671512"/>
              <a:gd name="connsiteY16" fmla="*/ 333375 h 683419"/>
              <a:gd name="connsiteX17" fmla="*/ 590550 w 671512"/>
              <a:gd name="connsiteY17" fmla="*/ 376238 h 683419"/>
              <a:gd name="connsiteX18" fmla="*/ 611981 w 671512"/>
              <a:gd name="connsiteY18" fmla="*/ 433388 h 683419"/>
              <a:gd name="connsiteX19" fmla="*/ 647700 w 671512"/>
              <a:gd name="connsiteY19" fmla="*/ 542925 h 683419"/>
              <a:gd name="connsiteX20" fmla="*/ 671512 w 671512"/>
              <a:gd name="connsiteY20" fmla="*/ 683419 h 683419"/>
              <a:gd name="connsiteX21" fmla="*/ 511969 w 671512"/>
              <a:gd name="connsiteY21" fmla="*/ 647700 h 683419"/>
              <a:gd name="connsiteX22" fmla="*/ 402431 w 671512"/>
              <a:gd name="connsiteY22" fmla="*/ 488156 h 683419"/>
              <a:gd name="connsiteX23" fmla="*/ 278606 w 671512"/>
              <a:gd name="connsiteY23" fmla="*/ 321469 h 683419"/>
              <a:gd name="connsiteX24" fmla="*/ 195262 w 671512"/>
              <a:gd name="connsiteY24" fmla="*/ 230981 h 68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512" h="683419">
                <a:moveTo>
                  <a:pt x="195262" y="230981"/>
                </a:moveTo>
                <a:lnTo>
                  <a:pt x="85725" y="121444"/>
                </a:lnTo>
                <a:lnTo>
                  <a:pt x="50006" y="92869"/>
                </a:lnTo>
                <a:lnTo>
                  <a:pt x="23812" y="66675"/>
                </a:lnTo>
                <a:lnTo>
                  <a:pt x="4762" y="38100"/>
                </a:lnTo>
                <a:lnTo>
                  <a:pt x="0" y="21431"/>
                </a:lnTo>
                <a:lnTo>
                  <a:pt x="7144" y="0"/>
                </a:lnTo>
                <a:lnTo>
                  <a:pt x="26194" y="0"/>
                </a:lnTo>
                <a:lnTo>
                  <a:pt x="59531" y="7144"/>
                </a:lnTo>
                <a:lnTo>
                  <a:pt x="95250" y="21431"/>
                </a:lnTo>
                <a:lnTo>
                  <a:pt x="171450" y="61913"/>
                </a:lnTo>
                <a:lnTo>
                  <a:pt x="295275" y="128588"/>
                </a:lnTo>
                <a:lnTo>
                  <a:pt x="381000" y="176213"/>
                </a:lnTo>
                <a:lnTo>
                  <a:pt x="495300" y="250031"/>
                </a:lnTo>
                <a:lnTo>
                  <a:pt x="521494" y="271463"/>
                </a:lnTo>
                <a:lnTo>
                  <a:pt x="540544" y="295275"/>
                </a:lnTo>
                <a:lnTo>
                  <a:pt x="566737" y="333375"/>
                </a:lnTo>
                <a:lnTo>
                  <a:pt x="590550" y="376238"/>
                </a:lnTo>
                <a:lnTo>
                  <a:pt x="611981" y="433388"/>
                </a:lnTo>
                <a:lnTo>
                  <a:pt x="647700" y="542925"/>
                </a:lnTo>
                <a:lnTo>
                  <a:pt x="671512" y="683419"/>
                </a:lnTo>
                <a:lnTo>
                  <a:pt x="511969" y="647700"/>
                </a:lnTo>
                <a:lnTo>
                  <a:pt x="402431" y="488156"/>
                </a:lnTo>
                <a:lnTo>
                  <a:pt x="278606" y="321469"/>
                </a:lnTo>
                <a:lnTo>
                  <a:pt x="195262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C564D6-A5CF-4D32-9B2F-B5C13856F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96" y="1409567"/>
            <a:ext cx="3322608" cy="47613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73FCDB-5613-470B-84FE-A72B48E21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339" y="1409566"/>
            <a:ext cx="3328704" cy="476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9644DA9-45B8-479F-812F-581D1F54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96" y="1048305"/>
            <a:ext cx="3322608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78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かんさつ名人に なろう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 形 長 数 体 近 同</a:t>
            </a:r>
          </a:p>
        </p:txBody>
      </p:sp>
    </p:spTree>
    <p:extLst>
      <p:ext uri="{BB962C8B-B14F-4D97-AF65-F5344CB8AC3E}">
        <p14:creationId xmlns:p14="http://schemas.microsoft.com/office/powerpoint/2010/main" val="4001647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988404F-61C6-4601-B69B-3EE7B0939692}"/>
              </a:ext>
            </a:extLst>
          </p:cNvPr>
          <p:cNvSpPr/>
          <p:nvPr/>
        </p:nvSpPr>
        <p:spPr>
          <a:xfrm>
            <a:off x="4103688" y="1779588"/>
            <a:ext cx="2006600" cy="577850"/>
          </a:xfrm>
          <a:custGeom>
            <a:avLst/>
            <a:gdLst>
              <a:gd name="connsiteX0" fmla="*/ 614362 w 2007394"/>
              <a:gd name="connsiteY0" fmla="*/ 316706 h 578644"/>
              <a:gd name="connsiteX1" fmla="*/ 890587 w 2007394"/>
              <a:gd name="connsiteY1" fmla="*/ 261937 h 578644"/>
              <a:gd name="connsiteX2" fmla="*/ 1138237 w 2007394"/>
              <a:gd name="connsiteY2" fmla="*/ 204787 h 578644"/>
              <a:gd name="connsiteX3" fmla="*/ 1350169 w 2007394"/>
              <a:gd name="connsiteY3" fmla="*/ 147637 h 578644"/>
              <a:gd name="connsiteX4" fmla="*/ 1559719 w 2007394"/>
              <a:gd name="connsiteY4" fmla="*/ 66675 h 578644"/>
              <a:gd name="connsiteX5" fmla="*/ 1640681 w 2007394"/>
              <a:gd name="connsiteY5" fmla="*/ 19050 h 578644"/>
              <a:gd name="connsiteX6" fmla="*/ 1678781 w 2007394"/>
              <a:gd name="connsiteY6" fmla="*/ 2381 h 578644"/>
              <a:gd name="connsiteX7" fmla="*/ 1738312 w 2007394"/>
              <a:gd name="connsiteY7" fmla="*/ 0 h 578644"/>
              <a:gd name="connsiteX8" fmla="*/ 1795462 w 2007394"/>
              <a:gd name="connsiteY8" fmla="*/ 16669 h 578644"/>
              <a:gd name="connsiteX9" fmla="*/ 1931194 w 2007394"/>
              <a:gd name="connsiteY9" fmla="*/ 78581 h 578644"/>
              <a:gd name="connsiteX10" fmla="*/ 1993106 w 2007394"/>
              <a:gd name="connsiteY10" fmla="*/ 116681 h 578644"/>
              <a:gd name="connsiteX11" fmla="*/ 2007394 w 2007394"/>
              <a:gd name="connsiteY11" fmla="*/ 135731 h 578644"/>
              <a:gd name="connsiteX12" fmla="*/ 2002631 w 2007394"/>
              <a:gd name="connsiteY12" fmla="*/ 157162 h 578644"/>
              <a:gd name="connsiteX13" fmla="*/ 1985962 w 2007394"/>
              <a:gd name="connsiteY13" fmla="*/ 180975 h 578644"/>
              <a:gd name="connsiteX14" fmla="*/ 1926431 w 2007394"/>
              <a:gd name="connsiteY14" fmla="*/ 211931 h 578644"/>
              <a:gd name="connsiteX15" fmla="*/ 1790700 w 2007394"/>
              <a:gd name="connsiteY15" fmla="*/ 261937 h 578644"/>
              <a:gd name="connsiteX16" fmla="*/ 1464469 w 2007394"/>
              <a:gd name="connsiteY16" fmla="*/ 345281 h 578644"/>
              <a:gd name="connsiteX17" fmla="*/ 1066800 w 2007394"/>
              <a:gd name="connsiteY17" fmla="*/ 440531 h 578644"/>
              <a:gd name="connsiteX18" fmla="*/ 535781 w 2007394"/>
              <a:gd name="connsiteY18" fmla="*/ 550069 h 578644"/>
              <a:gd name="connsiteX19" fmla="*/ 381000 w 2007394"/>
              <a:gd name="connsiteY19" fmla="*/ 578644 h 578644"/>
              <a:gd name="connsiteX20" fmla="*/ 354806 w 2007394"/>
              <a:gd name="connsiteY20" fmla="*/ 578644 h 578644"/>
              <a:gd name="connsiteX21" fmla="*/ 309562 w 2007394"/>
              <a:gd name="connsiteY21" fmla="*/ 569119 h 578644"/>
              <a:gd name="connsiteX22" fmla="*/ 271462 w 2007394"/>
              <a:gd name="connsiteY22" fmla="*/ 545306 h 578644"/>
              <a:gd name="connsiteX23" fmla="*/ 204787 w 2007394"/>
              <a:gd name="connsiteY23" fmla="*/ 490537 h 578644"/>
              <a:gd name="connsiteX24" fmla="*/ 114300 w 2007394"/>
              <a:gd name="connsiteY24" fmla="*/ 390525 h 578644"/>
              <a:gd name="connsiteX25" fmla="*/ 47625 w 2007394"/>
              <a:gd name="connsiteY25" fmla="*/ 304800 h 578644"/>
              <a:gd name="connsiteX26" fmla="*/ 7144 w 2007394"/>
              <a:gd name="connsiteY26" fmla="*/ 247650 h 578644"/>
              <a:gd name="connsiteX27" fmla="*/ 0 w 2007394"/>
              <a:gd name="connsiteY27" fmla="*/ 221456 h 578644"/>
              <a:gd name="connsiteX28" fmla="*/ 9525 w 2007394"/>
              <a:gd name="connsiteY28" fmla="*/ 200025 h 578644"/>
              <a:gd name="connsiteX29" fmla="*/ 38100 w 2007394"/>
              <a:gd name="connsiteY29" fmla="*/ 195262 h 578644"/>
              <a:gd name="connsiteX30" fmla="*/ 69056 w 2007394"/>
              <a:gd name="connsiteY30" fmla="*/ 211931 h 578644"/>
              <a:gd name="connsiteX31" fmla="*/ 128587 w 2007394"/>
              <a:gd name="connsiteY31" fmla="*/ 259556 h 578644"/>
              <a:gd name="connsiteX32" fmla="*/ 185737 w 2007394"/>
              <a:gd name="connsiteY32" fmla="*/ 290512 h 578644"/>
              <a:gd name="connsiteX33" fmla="*/ 254794 w 2007394"/>
              <a:gd name="connsiteY33" fmla="*/ 314325 h 578644"/>
              <a:gd name="connsiteX34" fmla="*/ 338137 w 2007394"/>
              <a:gd name="connsiteY34" fmla="*/ 335756 h 578644"/>
              <a:gd name="connsiteX35" fmla="*/ 411956 w 2007394"/>
              <a:gd name="connsiteY35" fmla="*/ 342900 h 578644"/>
              <a:gd name="connsiteX36" fmla="*/ 614362 w 2007394"/>
              <a:gd name="connsiteY36" fmla="*/ 316706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7394" h="578644">
                <a:moveTo>
                  <a:pt x="614362" y="316706"/>
                </a:moveTo>
                <a:lnTo>
                  <a:pt x="890587" y="261937"/>
                </a:lnTo>
                <a:lnTo>
                  <a:pt x="1138237" y="204787"/>
                </a:lnTo>
                <a:lnTo>
                  <a:pt x="1350169" y="147637"/>
                </a:lnTo>
                <a:lnTo>
                  <a:pt x="1559719" y="66675"/>
                </a:lnTo>
                <a:lnTo>
                  <a:pt x="1640681" y="19050"/>
                </a:lnTo>
                <a:lnTo>
                  <a:pt x="1678781" y="2381"/>
                </a:lnTo>
                <a:lnTo>
                  <a:pt x="1738312" y="0"/>
                </a:lnTo>
                <a:lnTo>
                  <a:pt x="1795462" y="16669"/>
                </a:lnTo>
                <a:lnTo>
                  <a:pt x="1931194" y="78581"/>
                </a:lnTo>
                <a:lnTo>
                  <a:pt x="1993106" y="116681"/>
                </a:lnTo>
                <a:lnTo>
                  <a:pt x="2007394" y="135731"/>
                </a:lnTo>
                <a:lnTo>
                  <a:pt x="2002631" y="157162"/>
                </a:lnTo>
                <a:lnTo>
                  <a:pt x="1985962" y="180975"/>
                </a:lnTo>
                <a:lnTo>
                  <a:pt x="1926431" y="211931"/>
                </a:lnTo>
                <a:lnTo>
                  <a:pt x="1790700" y="261937"/>
                </a:lnTo>
                <a:lnTo>
                  <a:pt x="1464469" y="345281"/>
                </a:lnTo>
                <a:lnTo>
                  <a:pt x="1066800" y="440531"/>
                </a:lnTo>
                <a:lnTo>
                  <a:pt x="535781" y="550069"/>
                </a:lnTo>
                <a:lnTo>
                  <a:pt x="381000" y="578644"/>
                </a:lnTo>
                <a:lnTo>
                  <a:pt x="354806" y="578644"/>
                </a:lnTo>
                <a:lnTo>
                  <a:pt x="309562" y="569119"/>
                </a:lnTo>
                <a:lnTo>
                  <a:pt x="271462" y="545306"/>
                </a:lnTo>
                <a:lnTo>
                  <a:pt x="204787" y="490537"/>
                </a:lnTo>
                <a:lnTo>
                  <a:pt x="114300" y="390525"/>
                </a:lnTo>
                <a:lnTo>
                  <a:pt x="47625" y="304800"/>
                </a:lnTo>
                <a:lnTo>
                  <a:pt x="7144" y="247650"/>
                </a:lnTo>
                <a:lnTo>
                  <a:pt x="0" y="221456"/>
                </a:lnTo>
                <a:lnTo>
                  <a:pt x="9525" y="200025"/>
                </a:lnTo>
                <a:lnTo>
                  <a:pt x="38100" y="195262"/>
                </a:lnTo>
                <a:lnTo>
                  <a:pt x="69056" y="211931"/>
                </a:lnTo>
                <a:lnTo>
                  <a:pt x="128587" y="259556"/>
                </a:lnTo>
                <a:lnTo>
                  <a:pt x="185737" y="290512"/>
                </a:lnTo>
                <a:lnTo>
                  <a:pt x="254794" y="314325"/>
                </a:lnTo>
                <a:lnTo>
                  <a:pt x="338137" y="335756"/>
                </a:lnTo>
                <a:lnTo>
                  <a:pt x="411956" y="342900"/>
                </a:lnTo>
                <a:lnTo>
                  <a:pt x="614362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E796252-D291-4702-92F3-38C5D8CD927B}"/>
              </a:ext>
            </a:extLst>
          </p:cNvPr>
          <p:cNvSpPr/>
          <p:nvPr/>
        </p:nvSpPr>
        <p:spPr>
          <a:xfrm>
            <a:off x="6594476" y="1754188"/>
            <a:ext cx="1249363" cy="1054100"/>
          </a:xfrm>
          <a:custGeom>
            <a:avLst/>
            <a:gdLst>
              <a:gd name="connsiteX0" fmla="*/ 976313 w 1250157"/>
              <a:gd name="connsiteY0" fmla="*/ 528638 h 1052513"/>
              <a:gd name="connsiteX1" fmla="*/ 773907 w 1250157"/>
              <a:gd name="connsiteY1" fmla="*/ 671513 h 1052513"/>
              <a:gd name="connsiteX2" fmla="*/ 645319 w 1250157"/>
              <a:gd name="connsiteY2" fmla="*/ 754857 h 1052513"/>
              <a:gd name="connsiteX3" fmla="*/ 466725 w 1250157"/>
              <a:gd name="connsiteY3" fmla="*/ 859632 h 1052513"/>
              <a:gd name="connsiteX4" fmla="*/ 261938 w 1250157"/>
              <a:gd name="connsiteY4" fmla="*/ 964407 h 1052513"/>
              <a:gd name="connsiteX5" fmla="*/ 107157 w 1250157"/>
              <a:gd name="connsiteY5" fmla="*/ 1033463 h 1052513"/>
              <a:gd name="connsiteX6" fmla="*/ 64294 w 1250157"/>
              <a:gd name="connsiteY6" fmla="*/ 1047750 h 1052513"/>
              <a:gd name="connsiteX7" fmla="*/ 28575 w 1250157"/>
              <a:gd name="connsiteY7" fmla="*/ 1052513 h 1052513"/>
              <a:gd name="connsiteX8" fmla="*/ 7144 w 1250157"/>
              <a:gd name="connsiteY8" fmla="*/ 1045369 h 1052513"/>
              <a:gd name="connsiteX9" fmla="*/ 0 w 1250157"/>
              <a:gd name="connsiteY9" fmla="*/ 1031082 h 1052513"/>
              <a:gd name="connsiteX10" fmla="*/ 4763 w 1250157"/>
              <a:gd name="connsiteY10" fmla="*/ 1012032 h 1052513"/>
              <a:gd name="connsiteX11" fmla="*/ 26194 w 1250157"/>
              <a:gd name="connsiteY11" fmla="*/ 997744 h 1052513"/>
              <a:gd name="connsiteX12" fmla="*/ 319088 w 1250157"/>
              <a:gd name="connsiteY12" fmla="*/ 788194 h 1052513"/>
              <a:gd name="connsiteX13" fmla="*/ 588169 w 1250157"/>
              <a:gd name="connsiteY13" fmla="*/ 576263 h 1052513"/>
              <a:gd name="connsiteX14" fmla="*/ 721519 w 1250157"/>
              <a:gd name="connsiteY14" fmla="*/ 452438 h 1052513"/>
              <a:gd name="connsiteX15" fmla="*/ 840582 w 1250157"/>
              <a:gd name="connsiteY15" fmla="*/ 323850 h 1052513"/>
              <a:gd name="connsiteX16" fmla="*/ 885825 w 1250157"/>
              <a:gd name="connsiteY16" fmla="*/ 254794 h 1052513"/>
              <a:gd name="connsiteX17" fmla="*/ 900113 w 1250157"/>
              <a:gd name="connsiteY17" fmla="*/ 195263 h 1052513"/>
              <a:gd name="connsiteX18" fmla="*/ 890588 w 1250157"/>
              <a:gd name="connsiteY18" fmla="*/ 133350 h 1052513"/>
              <a:gd name="connsiteX19" fmla="*/ 850107 w 1250157"/>
              <a:gd name="connsiteY19" fmla="*/ 80963 h 1052513"/>
              <a:gd name="connsiteX20" fmla="*/ 821532 w 1250157"/>
              <a:gd name="connsiteY20" fmla="*/ 50007 h 1052513"/>
              <a:gd name="connsiteX21" fmla="*/ 821532 w 1250157"/>
              <a:gd name="connsiteY21" fmla="*/ 28575 h 1052513"/>
              <a:gd name="connsiteX22" fmla="*/ 833438 w 1250157"/>
              <a:gd name="connsiteY22" fmla="*/ 7144 h 1052513"/>
              <a:gd name="connsiteX23" fmla="*/ 859632 w 1250157"/>
              <a:gd name="connsiteY23" fmla="*/ 0 h 1052513"/>
              <a:gd name="connsiteX24" fmla="*/ 928688 w 1250157"/>
              <a:gd name="connsiteY24" fmla="*/ 19050 h 1052513"/>
              <a:gd name="connsiteX25" fmla="*/ 1042988 w 1250157"/>
              <a:gd name="connsiteY25" fmla="*/ 69057 h 1052513"/>
              <a:gd name="connsiteX26" fmla="*/ 1131094 w 1250157"/>
              <a:gd name="connsiteY26" fmla="*/ 130969 h 1052513"/>
              <a:gd name="connsiteX27" fmla="*/ 1200150 w 1250157"/>
              <a:gd name="connsiteY27" fmla="*/ 202407 h 1052513"/>
              <a:gd name="connsiteX28" fmla="*/ 1235869 w 1250157"/>
              <a:gd name="connsiteY28" fmla="*/ 257175 h 1052513"/>
              <a:gd name="connsiteX29" fmla="*/ 1250157 w 1250157"/>
              <a:gd name="connsiteY29" fmla="*/ 307182 h 1052513"/>
              <a:gd name="connsiteX30" fmla="*/ 1243013 w 1250157"/>
              <a:gd name="connsiteY30" fmla="*/ 342900 h 1052513"/>
              <a:gd name="connsiteX31" fmla="*/ 1209675 w 1250157"/>
              <a:gd name="connsiteY31" fmla="*/ 369094 h 1052513"/>
              <a:gd name="connsiteX32" fmla="*/ 1166813 w 1250157"/>
              <a:gd name="connsiteY32" fmla="*/ 378619 h 1052513"/>
              <a:gd name="connsiteX33" fmla="*/ 976313 w 1250157"/>
              <a:gd name="connsiteY33" fmla="*/ 528638 h 10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50157" h="1052513">
                <a:moveTo>
                  <a:pt x="976313" y="528638"/>
                </a:moveTo>
                <a:lnTo>
                  <a:pt x="773907" y="671513"/>
                </a:lnTo>
                <a:lnTo>
                  <a:pt x="645319" y="754857"/>
                </a:lnTo>
                <a:lnTo>
                  <a:pt x="466725" y="859632"/>
                </a:lnTo>
                <a:lnTo>
                  <a:pt x="261938" y="964407"/>
                </a:lnTo>
                <a:lnTo>
                  <a:pt x="107157" y="1033463"/>
                </a:lnTo>
                <a:lnTo>
                  <a:pt x="64294" y="1047750"/>
                </a:lnTo>
                <a:lnTo>
                  <a:pt x="28575" y="1052513"/>
                </a:lnTo>
                <a:lnTo>
                  <a:pt x="7144" y="1045369"/>
                </a:lnTo>
                <a:lnTo>
                  <a:pt x="0" y="1031082"/>
                </a:lnTo>
                <a:lnTo>
                  <a:pt x="4763" y="1012032"/>
                </a:lnTo>
                <a:lnTo>
                  <a:pt x="26194" y="997744"/>
                </a:lnTo>
                <a:lnTo>
                  <a:pt x="319088" y="788194"/>
                </a:lnTo>
                <a:lnTo>
                  <a:pt x="588169" y="576263"/>
                </a:lnTo>
                <a:lnTo>
                  <a:pt x="721519" y="452438"/>
                </a:lnTo>
                <a:lnTo>
                  <a:pt x="840582" y="323850"/>
                </a:lnTo>
                <a:lnTo>
                  <a:pt x="885825" y="254794"/>
                </a:lnTo>
                <a:lnTo>
                  <a:pt x="900113" y="195263"/>
                </a:lnTo>
                <a:lnTo>
                  <a:pt x="890588" y="133350"/>
                </a:lnTo>
                <a:lnTo>
                  <a:pt x="850107" y="80963"/>
                </a:lnTo>
                <a:lnTo>
                  <a:pt x="821532" y="50007"/>
                </a:lnTo>
                <a:lnTo>
                  <a:pt x="821532" y="28575"/>
                </a:lnTo>
                <a:lnTo>
                  <a:pt x="833438" y="7144"/>
                </a:lnTo>
                <a:lnTo>
                  <a:pt x="859632" y="0"/>
                </a:lnTo>
                <a:lnTo>
                  <a:pt x="928688" y="19050"/>
                </a:lnTo>
                <a:lnTo>
                  <a:pt x="1042988" y="69057"/>
                </a:lnTo>
                <a:lnTo>
                  <a:pt x="1131094" y="130969"/>
                </a:lnTo>
                <a:lnTo>
                  <a:pt x="1200150" y="202407"/>
                </a:lnTo>
                <a:lnTo>
                  <a:pt x="1235869" y="257175"/>
                </a:lnTo>
                <a:lnTo>
                  <a:pt x="1250157" y="307182"/>
                </a:lnTo>
                <a:lnTo>
                  <a:pt x="1243013" y="342900"/>
                </a:lnTo>
                <a:lnTo>
                  <a:pt x="1209675" y="369094"/>
                </a:lnTo>
                <a:lnTo>
                  <a:pt x="1166813" y="378619"/>
                </a:lnTo>
                <a:lnTo>
                  <a:pt x="976313" y="5286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50BE1C7-5866-41B0-9BDF-BADAF94FC47A}"/>
              </a:ext>
            </a:extLst>
          </p:cNvPr>
          <p:cNvSpPr/>
          <p:nvPr/>
        </p:nvSpPr>
        <p:spPr>
          <a:xfrm>
            <a:off x="6580188" y="2941638"/>
            <a:ext cx="1447800" cy="1206500"/>
          </a:xfrm>
          <a:custGeom>
            <a:avLst/>
            <a:gdLst>
              <a:gd name="connsiteX0" fmla="*/ 230981 w 1447800"/>
              <a:gd name="connsiteY0" fmla="*/ 1004887 h 1207294"/>
              <a:gd name="connsiteX1" fmla="*/ 533400 w 1447800"/>
              <a:gd name="connsiteY1" fmla="*/ 781050 h 1207294"/>
              <a:gd name="connsiteX2" fmla="*/ 840581 w 1447800"/>
              <a:gd name="connsiteY2" fmla="*/ 516731 h 1207294"/>
              <a:gd name="connsiteX3" fmla="*/ 1000125 w 1447800"/>
              <a:gd name="connsiteY3" fmla="*/ 352425 h 1207294"/>
              <a:gd name="connsiteX4" fmla="*/ 1040606 w 1447800"/>
              <a:gd name="connsiteY4" fmla="*/ 314325 h 1207294"/>
              <a:gd name="connsiteX5" fmla="*/ 1059656 w 1447800"/>
              <a:gd name="connsiteY5" fmla="*/ 278606 h 1207294"/>
              <a:gd name="connsiteX6" fmla="*/ 1064419 w 1447800"/>
              <a:gd name="connsiteY6" fmla="*/ 233362 h 1207294"/>
              <a:gd name="connsiteX7" fmla="*/ 1045369 w 1447800"/>
              <a:gd name="connsiteY7" fmla="*/ 152400 h 1207294"/>
              <a:gd name="connsiteX8" fmla="*/ 1007269 w 1447800"/>
              <a:gd name="connsiteY8" fmla="*/ 78581 h 1207294"/>
              <a:gd name="connsiteX9" fmla="*/ 992981 w 1447800"/>
              <a:gd name="connsiteY9" fmla="*/ 52387 h 1207294"/>
              <a:gd name="connsiteX10" fmla="*/ 990600 w 1447800"/>
              <a:gd name="connsiteY10" fmla="*/ 26194 h 1207294"/>
              <a:gd name="connsiteX11" fmla="*/ 1007269 w 1447800"/>
              <a:gd name="connsiteY11" fmla="*/ 7144 h 1207294"/>
              <a:gd name="connsiteX12" fmla="*/ 1038225 w 1447800"/>
              <a:gd name="connsiteY12" fmla="*/ 0 h 1207294"/>
              <a:gd name="connsiteX13" fmla="*/ 1100137 w 1447800"/>
              <a:gd name="connsiteY13" fmla="*/ 21431 h 1207294"/>
              <a:gd name="connsiteX14" fmla="*/ 1140619 w 1447800"/>
              <a:gd name="connsiteY14" fmla="*/ 50006 h 1207294"/>
              <a:gd name="connsiteX15" fmla="*/ 1231106 w 1447800"/>
              <a:gd name="connsiteY15" fmla="*/ 119062 h 1207294"/>
              <a:gd name="connsiteX16" fmla="*/ 1357312 w 1447800"/>
              <a:gd name="connsiteY16" fmla="*/ 233362 h 1207294"/>
              <a:gd name="connsiteX17" fmla="*/ 1414462 w 1447800"/>
              <a:gd name="connsiteY17" fmla="*/ 297656 h 1207294"/>
              <a:gd name="connsiteX18" fmla="*/ 1445419 w 1447800"/>
              <a:gd name="connsiteY18" fmla="*/ 359569 h 1207294"/>
              <a:gd name="connsiteX19" fmla="*/ 1447800 w 1447800"/>
              <a:gd name="connsiteY19" fmla="*/ 400050 h 1207294"/>
              <a:gd name="connsiteX20" fmla="*/ 1431131 w 1447800"/>
              <a:gd name="connsiteY20" fmla="*/ 428625 h 1207294"/>
              <a:gd name="connsiteX21" fmla="*/ 1409700 w 1447800"/>
              <a:gd name="connsiteY21" fmla="*/ 440531 h 1207294"/>
              <a:gd name="connsiteX22" fmla="*/ 1354931 w 1447800"/>
              <a:gd name="connsiteY22" fmla="*/ 442912 h 1207294"/>
              <a:gd name="connsiteX23" fmla="*/ 1247775 w 1447800"/>
              <a:gd name="connsiteY23" fmla="*/ 483394 h 1207294"/>
              <a:gd name="connsiteX24" fmla="*/ 1202531 w 1447800"/>
              <a:gd name="connsiteY24" fmla="*/ 507206 h 1207294"/>
              <a:gd name="connsiteX25" fmla="*/ 962025 w 1447800"/>
              <a:gd name="connsiteY25" fmla="*/ 688181 h 1207294"/>
              <a:gd name="connsiteX26" fmla="*/ 692944 w 1447800"/>
              <a:gd name="connsiteY26" fmla="*/ 869156 h 1207294"/>
              <a:gd name="connsiteX27" fmla="*/ 507206 w 1447800"/>
              <a:gd name="connsiteY27" fmla="*/ 983456 h 1207294"/>
              <a:gd name="connsiteX28" fmla="*/ 276225 w 1447800"/>
              <a:gd name="connsiteY28" fmla="*/ 1104900 h 1207294"/>
              <a:gd name="connsiteX29" fmla="*/ 104775 w 1447800"/>
              <a:gd name="connsiteY29" fmla="*/ 1181100 h 1207294"/>
              <a:gd name="connsiteX30" fmla="*/ 40481 w 1447800"/>
              <a:gd name="connsiteY30" fmla="*/ 1202531 h 1207294"/>
              <a:gd name="connsiteX31" fmla="*/ 11906 w 1447800"/>
              <a:gd name="connsiteY31" fmla="*/ 1207294 h 1207294"/>
              <a:gd name="connsiteX32" fmla="*/ 0 w 1447800"/>
              <a:gd name="connsiteY32" fmla="*/ 1190625 h 1207294"/>
              <a:gd name="connsiteX33" fmla="*/ 2381 w 1447800"/>
              <a:gd name="connsiteY33" fmla="*/ 1166812 h 1207294"/>
              <a:gd name="connsiteX34" fmla="*/ 28575 w 1447800"/>
              <a:gd name="connsiteY34" fmla="*/ 1138237 h 1207294"/>
              <a:gd name="connsiteX35" fmla="*/ 230981 w 1447800"/>
              <a:gd name="connsiteY35" fmla="*/ 1004887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47800" h="1207294">
                <a:moveTo>
                  <a:pt x="230981" y="1004887"/>
                </a:moveTo>
                <a:lnTo>
                  <a:pt x="533400" y="781050"/>
                </a:lnTo>
                <a:lnTo>
                  <a:pt x="840581" y="516731"/>
                </a:lnTo>
                <a:lnTo>
                  <a:pt x="1000125" y="352425"/>
                </a:lnTo>
                <a:lnTo>
                  <a:pt x="1040606" y="314325"/>
                </a:lnTo>
                <a:lnTo>
                  <a:pt x="1059656" y="278606"/>
                </a:lnTo>
                <a:lnTo>
                  <a:pt x="1064419" y="233362"/>
                </a:lnTo>
                <a:lnTo>
                  <a:pt x="1045369" y="152400"/>
                </a:lnTo>
                <a:lnTo>
                  <a:pt x="1007269" y="78581"/>
                </a:lnTo>
                <a:lnTo>
                  <a:pt x="992981" y="52387"/>
                </a:lnTo>
                <a:lnTo>
                  <a:pt x="990600" y="26194"/>
                </a:lnTo>
                <a:lnTo>
                  <a:pt x="1007269" y="7144"/>
                </a:lnTo>
                <a:lnTo>
                  <a:pt x="1038225" y="0"/>
                </a:lnTo>
                <a:lnTo>
                  <a:pt x="1100137" y="21431"/>
                </a:lnTo>
                <a:lnTo>
                  <a:pt x="1140619" y="50006"/>
                </a:lnTo>
                <a:lnTo>
                  <a:pt x="1231106" y="119062"/>
                </a:lnTo>
                <a:lnTo>
                  <a:pt x="1357312" y="233362"/>
                </a:lnTo>
                <a:lnTo>
                  <a:pt x="1414462" y="297656"/>
                </a:lnTo>
                <a:lnTo>
                  <a:pt x="1445419" y="359569"/>
                </a:lnTo>
                <a:lnTo>
                  <a:pt x="1447800" y="400050"/>
                </a:lnTo>
                <a:lnTo>
                  <a:pt x="1431131" y="428625"/>
                </a:lnTo>
                <a:lnTo>
                  <a:pt x="1409700" y="440531"/>
                </a:lnTo>
                <a:lnTo>
                  <a:pt x="1354931" y="442912"/>
                </a:lnTo>
                <a:lnTo>
                  <a:pt x="1247775" y="483394"/>
                </a:lnTo>
                <a:lnTo>
                  <a:pt x="1202531" y="507206"/>
                </a:lnTo>
                <a:lnTo>
                  <a:pt x="962025" y="688181"/>
                </a:lnTo>
                <a:lnTo>
                  <a:pt x="692944" y="869156"/>
                </a:lnTo>
                <a:lnTo>
                  <a:pt x="507206" y="983456"/>
                </a:lnTo>
                <a:lnTo>
                  <a:pt x="276225" y="1104900"/>
                </a:lnTo>
                <a:lnTo>
                  <a:pt x="104775" y="1181100"/>
                </a:lnTo>
                <a:lnTo>
                  <a:pt x="40481" y="1202531"/>
                </a:lnTo>
                <a:lnTo>
                  <a:pt x="11906" y="1207294"/>
                </a:lnTo>
                <a:lnTo>
                  <a:pt x="0" y="1190625"/>
                </a:lnTo>
                <a:lnTo>
                  <a:pt x="2381" y="1166812"/>
                </a:lnTo>
                <a:lnTo>
                  <a:pt x="28575" y="1138237"/>
                </a:lnTo>
                <a:lnTo>
                  <a:pt x="230981" y="10048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DAAE93D-B062-4B65-A060-76073A38FD7A}"/>
              </a:ext>
            </a:extLst>
          </p:cNvPr>
          <p:cNvSpPr/>
          <p:nvPr/>
        </p:nvSpPr>
        <p:spPr>
          <a:xfrm>
            <a:off x="6357938" y="4075113"/>
            <a:ext cx="1993900" cy="1528762"/>
          </a:xfrm>
          <a:custGeom>
            <a:avLst/>
            <a:gdLst>
              <a:gd name="connsiteX0" fmla="*/ 894208 w 1993219"/>
              <a:gd name="connsiteY0" fmla="*/ 925938 h 1528807"/>
              <a:gd name="connsiteX1" fmla="*/ 1067281 w 1993219"/>
              <a:gd name="connsiteY1" fmla="*/ 790364 h 1528807"/>
              <a:gd name="connsiteX2" fmla="*/ 1315351 w 1993219"/>
              <a:gd name="connsiteY2" fmla="*/ 571139 h 1528807"/>
              <a:gd name="connsiteX3" fmla="*/ 1523038 w 1993219"/>
              <a:gd name="connsiteY3" fmla="*/ 372106 h 1528807"/>
              <a:gd name="connsiteX4" fmla="*/ 1592268 w 1993219"/>
              <a:gd name="connsiteY4" fmla="*/ 308646 h 1528807"/>
              <a:gd name="connsiteX5" fmla="*/ 1609575 w 1993219"/>
              <a:gd name="connsiteY5" fmla="*/ 276916 h 1528807"/>
              <a:gd name="connsiteX6" fmla="*/ 1621113 w 1993219"/>
              <a:gd name="connsiteY6" fmla="*/ 242301 h 1528807"/>
              <a:gd name="connsiteX7" fmla="*/ 1623997 w 1993219"/>
              <a:gd name="connsiteY7" fmla="*/ 173072 h 1528807"/>
              <a:gd name="connsiteX8" fmla="*/ 1592268 w 1993219"/>
              <a:gd name="connsiteY8" fmla="*/ 86536 h 1528807"/>
              <a:gd name="connsiteX9" fmla="*/ 1566307 w 1993219"/>
              <a:gd name="connsiteY9" fmla="*/ 34614 h 1528807"/>
              <a:gd name="connsiteX10" fmla="*/ 1569191 w 1993219"/>
              <a:gd name="connsiteY10" fmla="*/ 11538 h 1528807"/>
              <a:gd name="connsiteX11" fmla="*/ 1586498 w 1993219"/>
              <a:gd name="connsiteY11" fmla="*/ 0 h 1528807"/>
              <a:gd name="connsiteX12" fmla="*/ 1618228 w 1993219"/>
              <a:gd name="connsiteY12" fmla="*/ 5769 h 1528807"/>
              <a:gd name="connsiteX13" fmla="*/ 1707649 w 1993219"/>
              <a:gd name="connsiteY13" fmla="*/ 54806 h 1528807"/>
              <a:gd name="connsiteX14" fmla="*/ 1794185 w 1993219"/>
              <a:gd name="connsiteY14" fmla="*/ 121150 h 1528807"/>
              <a:gd name="connsiteX15" fmla="*/ 1880722 w 1993219"/>
              <a:gd name="connsiteY15" fmla="*/ 210571 h 1528807"/>
              <a:gd name="connsiteX16" fmla="*/ 1961489 w 1993219"/>
              <a:gd name="connsiteY16" fmla="*/ 328838 h 1528807"/>
              <a:gd name="connsiteX17" fmla="*/ 1987450 w 1993219"/>
              <a:gd name="connsiteY17" fmla="*/ 389413 h 1528807"/>
              <a:gd name="connsiteX18" fmla="*/ 1993219 w 1993219"/>
              <a:gd name="connsiteY18" fmla="*/ 435566 h 1528807"/>
              <a:gd name="connsiteX19" fmla="*/ 1981681 w 1993219"/>
              <a:gd name="connsiteY19" fmla="*/ 461526 h 1528807"/>
              <a:gd name="connsiteX20" fmla="*/ 1944182 w 1993219"/>
              <a:gd name="connsiteY20" fmla="*/ 481718 h 1528807"/>
              <a:gd name="connsiteX21" fmla="*/ 1866299 w 1993219"/>
              <a:gd name="connsiteY21" fmla="*/ 507679 h 1528807"/>
              <a:gd name="connsiteX22" fmla="*/ 1756686 w 1993219"/>
              <a:gd name="connsiteY22" fmla="*/ 568255 h 1528807"/>
              <a:gd name="connsiteX23" fmla="*/ 1502847 w 1993219"/>
              <a:gd name="connsiteY23" fmla="*/ 752865 h 1528807"/>
              <a:gd name="connsiteX24" fmla="*/ 1234584 w 1993219"/>
              <a:gd name="connsiteY24" fmla="*/ 937476 h 1528807"/>
              <a:gd name="connsiteX25" fmla="*/ 957668 w 1993219"/>
              <a:gd name="connsiteY25" fmla="*/ 1107664 h 1528807"/>
              <a:gd name="connsiteX26" fmla="*/ 631715 w 1993219"/>
              <a:gd name="connsiteY26" fmla="*/ 1283621 h 1528807"/>
              <a:gd name="connsiteX27" fmla="*/ 377875 w 1993219"/>
              <a:gd name="connsiteY27" fmla="*/ 1399003 h 1528807"/>
              <a:gd name="connsiteX28" fmla="*/ 129804 w 1993219"/>
              <a:gd name="connsiteY28" fmla="*/ 1505731 h 1528807"/>
              <a:gd name="connsiteX29" fmla="*/ 77883 w 1993219"/>
              <a:gd name="connsiteY29" fmla="*/ 1523038 h 1528807"/>
              <a:gd name="connsiteX30" fmla="*/ 34615 w 1993219"/>
              <a:gd name="connsiteY30" fmla="*/ 1528807 h 1528807"/>
              <a:gd name="connsiteX31" fmla="*/ 14423 w 1993219"/>
              <a:gd name="connsiteY31" fmla="*/ 1525923 h 1528807"/>
              <a:gd name="connsiteX32" fmla="*/ 0 w 1993219"/>
              <a:gd name="connsiteY32" fmla="*/ 1511500 h 1528807"/>
              <a:gd name="connsiteX33" fmla="*/ 2885 w 1993219"/>
              <a:gd name="connsiteY33" fmla="*/ 1482655 h 1528807"/>
              <a:gd name="connsiteX34" fmla="*/ 31730 w 1993219"/>
              <a:gd name="connsiteY34" fmla="*/ 1453809 h 1528807"/>
              <a:gd name="connsiteX35" fmla="*/ 216341 w 1993219"/>
              <a:gd name="connsiteY35" fmla="*/ 1361504 h 1528807"/>
              <a:gd name="connsiteX36" fmla="*/ 513449 w 1993219"/>
              <a:gd name="connsiteY36" fmla="*/ 1202854 h 1528807"/>
              <a:gd name="connsiteX37" fmla="*/ 747097 w 1993219"/>
              <a:gd name="connsiteY37" fmla="*/ 1044204 h 1528807"/>
              <a:gd name="connsiteX38" fmla="*/ 894208 w 1993219"/>
              <a:gd name="connsiteY38" fmla="*/ 925938 h 15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93219" h="1528807">
                <a:moveTo>
                  <a:pt x="894208" y="925938"/>
                </a:moveTo>
                <a:lnTo>
                  <a:pt x="1067281" y="790364"/>
                </a:lnTo>
                <a:lnTo>
                  <a:pt x="1315351" y="571139"/>
                </a:lnTo>
                <a:lnTo>
                  <a:pt x="1523038" y="372106"/>
                </a:lnTo>
                <a:lnTo>
                  <a:pt x="1592268" y="308646"/>
                </a:lnTo>
                <a:lnTo>
                  <a:pt x="1609575" y="276916"/>
                </a:lnTo>
                <a:lnTo>
                  <a:pt x="1621113" y="242301"/>
                </a:lnTo>
                <a:lnTo>
                  <a:pt x="1623997" y="173072"/>
                </a:lnTo>
                <a:lnTo>
                  <a:pt x="1592268" y="86536"/>
                </a:lnTo>
                <a:lnTo>
                  <a:pt x="1566307" y="34614"/>
                </a:lnTo>
                <a:lnTo>
                  <a:pt x="1569191" y="11538"/>
                </a:lnTo>
                <a:lnTo>
                  <a:pt x="1586498" y="0"/>
                </a:lnTo>
                <a:lnTo>
                  <a:pt x="1618228" y="5769"/>
                </a:lnTo>
                <a:lnTo>
                  <a:pt x="1707649" y="54806"/>
                </a:lnTo>
                <a:lnTo>
                  <a:pt x="1794185" y="121150"/>
                </a:lnTo>
                <a:lnTo>
                  <a:pt x="1880722" y="210571"/>
                </a:lnTo>
                <a:lnTo>
                  <a:pt x="1961489" y="328838"/>
                </a:lnTo>
                <a:lnTo>
                  <a:pt x="1987450" y="389413"/>
                </a:lnTo>
                <a:lnTo>
                  <a:pt x="1993219" y="435566"/>
                </a:lnTo>
                <a:lnTo>
                  <a:pt x="1981681" y="461526"/>
                </a:lnTo>
                <a:lnTo>
                  <a:pt x="1944182" y="481718"/>
                </a:lnTo>
                <a:lnTo>
                  <a:pt x="1866299" y="507679"/>
                </a:lnTo>
                <a:lnTo>
                  <a:pt x="1756686" y="568255"/>
                </a:lnTo>
                <a:lnTo>
                  <a:pt x="1502847" y="752865"/>
                </a:lnTo>
                <a:lnTo>
                  <a:pt x="1234584" y="937476"/>
                </a:lnTo>
                <a:lnTo>
                  <a:pt x="957668" y="1107664"/>
                </a:lnTo>
                <a:lnTo>
                  <a:pt x="631715" y="1283621"/>
                </a:lnTo>
                <a:lnTo>
                  <a:pt x="377875" y="1399003"/>
                </a:lnTo>
                <a:lnTo>
                  <a:pt x="129804" y="1505731"/>
                </a:lnTo>
                <a:lnTo>
                  <a:pt x="77883" y="1523038"/>
                </a:lnTo>
                <a:lnTo>
                  <a:pt x="34615" y="1528807"/>
                </a:lnTo>
                <a:lnTo>
                  <a:pt x="14423" y="1525923"/>
                </a:lnTo>
                <a:lnTo>
                  <a:pt x="0" y="1511500"/>
                </a:lnTo>
                <a:lnTo>
                  <a:pt x="2885" y="1482655"/>
                </a:lnTo>
                <a:lnTo>
                  <a:pt x="31730" y="1453809"/>
                </a:lnTo>
                <a:lnTo>
                  <a:pt x="216341" y="1361504"/>
                </a:lnTo>
                <a:lnTo>
                  <a:pt x="513449" y="1202854"/>
                </a:lnTo>
                <a:lnTo>
                  <a:pt x="747097" y="1044204"/>
                </a:lnTo>
                <a:lnTo>
                  <a:pt x="894208" y="9259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6872DBA-A559-4019-87CC-A3B8467DAA65}"/>
              </a:ext>
            </a:extLst>
          </p:cNvPr>
          <p:cNvSpPr/>
          <p:nvPr/>
        </p:nvSpPr>
        <p:spPr>
          <a:xfrm>
            <a:off x="3594100" y="3028950"/>
            <a:ext cx="2806700" cy="787400"/>
          </a:xfrm>
          <a:custGeom>
            <a:avLst/>
            <a:gdLst>
              <a:gd name="connsiteX0" fmla="*/ 764404 w 2806660"/>
              <a:gd name="connsiteY0" fmla="*/ 623061 h 787480"/>
              <a:gd name="connsiteX1" fmla="*/ 568255 w 2806660"/>
              <a:gd name="connsiteY1" fmla="*/ 706713 h 787480"/>
              <a:gd name="connsiteX2" fmla="*/ 435566 w 2806660"/>
              <a:gd name="connsiteY2" fmla="*/ 770173 h 787480"/>
              <a:gd name="connsiteX3" fmla="*/ 392298 w 2806660"/>
              <a:gd name="connsiteY3" fmla="*/ 787480 h 787480"/>
              <a:gd name="connsiteX4" fmla="*/ 337492 w 2806660"/>
              <a:gd name="connsiteY4" fmla="*/ 784595 h 787480"/>
              <a:gd name="connsiteX5" fmla="*/ 294224 w 2806660"/>
              <a:gd name="connsiteY5" fmla="*/ 764404 h 787480"/>
              <a:gd name="connsiteX6" fmla="*/ 201918 w 2806660"/>
              <a:gd name="connsiteY6" fmla="*/ 692290 h 787480"/>
              <a:gd name="connsiteX7" fmla="*/ 69229 w 2806660"/>
              <a:gd name="connsiteY7" fmla="*/ 527871 h 787480"/>
              <a:gd name="connsiteX8" fmla="*/ 17307 w 2806660"/>
              <a:gd name="connsiteY8" fmla="*/ 447104 h 787480"/>
              <a:gd name="connsiteX9" fmla="*/ 0 w 2806660"/>
              <a:gd name="connsiteY9" fmla="*/ 383644 h 787480"/>
              <a:gd name="connsiteX10" fmla="*/ 2885 w 2806660"/>
              <a:gd name="connsiteY10" fmla="*/ 357683 h 787480"/>
              <a:gd name="connsiteX11" fmla="*/ 17307 w 2806660"/>
              <a:gd name="connsiteY11" fmla="*/ 340376 h 787480"/>
              <a:gd name="connsiteX12" fmla="*/ 37499 w 2806660"/>
              <a:gd name="connsiteY12" fmla="*/ 337491 h 787480"/>
              <a:gd name="connsiteX13" fmla="*/ 80767 w 2806660"/>
              <a:gd name="connsiteY13" fmla="*/ 357683 h 787480"/>
              <a:gd name="connsiteX14" fmla="*/ 138458 w 2806660"/>
              <a:gd name="connsiteY14" fmla="*/ 412489 h 787480"/>
              <a:gd name="connsiteX15" fmla="*/ 193265 w 2806660"/>
              <a:gd name="connsiteY15" fmla="*/ 447104 h 787480"/>
              <a:gd name="connsiteX16" fmla="*/ 253840 w 2806660"/>
              <a:gd name="connsiteY16" fmla="*/ 470180 h 787480"/>
              <a:gd name="connsiteX17" fmla="*/ 323069 w 2806660"/>
              <a:gd name="connsiteY17" fmla="*/ 484603 h 787480"/>
              <a:gd name="connsiteX18" fmla="*/ 380760 w 2806660"/>
              <a:gd name="connsiteY18" fmla="*/ 484603 h 787480"/>
              <a:gd name="connsiteX19" fmla="*/ 992283 w 2806660"/>
              <a:gd name="connsiteY19" fmla="*/ 354798 h 787480"/>
              <a:gd name="connsiteX20" fmla="*/ 1231700 w 2806660"/>
              <a:gd name="connsiteY20" fmla="*/ 308646 h 787480"/>
              <a:gd name="connsiteX21" fmla="*/ 1866299 w 2806660"/>
              <a:gd name="connsiteY21" fmla="*/ 175957 h 787480"/>
              <a:gd name="connsiteX22" fmla="*/ 2094178 w 2806660"/>
              <a:gd name="connsiteY22" fmla="*/ 129804 h 787480"/>
              <a:gd name="connsiteX23" fmla="*/ 2290327 w 2806660"/>
              <a:gd name="connsiteY23" fmla="*/ 72113 h 787480"/>
              <a:gd name="connsiteX24" fmla="*/ 2417247 w 2806660"/>
              <a:gd name="connsiteY24" fmla="*/ 11538 h 787480"/>
              <a:gd name="connsiteX25" fmla="*/ 2466284 w 2806660"/>
              <a:gd name="connsiteY25" fmla="*/ 0 h 787480"/>
              <a:gd name="connsiteX26" fmla="*/ 2575897 w 2806660"/>
              <a:gd name="connsiteY26" fmla="*/ 14422 h 787480"/>
              <a:gd name="connsiteX27" fmla="*/ 2702817 w 2806660"/>
              <a:gd name="connsiteY27" fmla="*/ 63460 h 787480"/>
              <a:gd name="connsiteX28" fmla="*/ 2763392 w 2806660"/>
              <a:gd name="connsiteY28" fmla="*/ 109612 h 787480"/>
              <a:gd name="connsiteX29" fmla="*/ 2798007 w 2806660"/>
              <a:gd name="connsiteY29" fmla="*/ 167303 h 787480"/>
              <a:gd name="connsiteX30" fmla="*/ 2806660 w 2806660"/>
              <a:gd name="connsiteY30" fmla="*/ 219225 h 787480"/>
              <a:gd name="connsiteX31" fmla="*/ 2795122 w 2806660"/>
              <a:gd name="connsiteY31" fmla="*/ 250955 h 787480"/>
              <a:gd name="connsiteX32" fmla="*/ 2763392 w 2806660"/>
              <a:gd name="connsiteY32" fmla="*/ 259609 h 787480"/>
              <a:gd name="connsiteX33" fmla="*/ 2477822 w 2806660"/>
              <a:gd name="connsiteY33" fmla="*/ 279800 h 787480"/>
              <a:gd name="connsiteX34" fmla="*/ 2068217 w 2806660"/>
              <a:gd name="connsiteY34" fmla="*/ 334607 h 787480"/>
              <a:gd name="connsiteX35" fmla="*/ 1860530 w 2806660"/>
              <a:gd name="connsiteY35" fmla="*/ 363452 h 787480"/>
              <a:gd name="connsiteX36" fmla="*/ 1223046 w 2806660"/>
              <a:gd name="connsiteY36" fmla="*/ 490372 h 787480"/>
              <a:gd name="connsiteX37" fmla="*/ 986514 w 2806660"/>
              <a:gd name="connsiteY37" fmla="*/ 562486 h 787480"/>
              <a:gd name="connsiteX38" fmla="*/ 764404 w 2806660"/>
              <a:gd name="connsiteY38" fmla="*/ 623061 h 78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06660" h="787480">
                <a:moveTo>
                  <a:pt x="764404" y="623061"/>
                </a:moveTo>
                <a:lnTo>
                  <a:pt x="568255" y="706713"/>
                </a:lnTo>
                <a:lnTo>
                  <a:pt x="435566" y="770173"/>
                </a:lnTo>
                <a:lnTo>
                  <a:pt x="392298" y="787480"/>
                </a:lnTo>
                <a:lnTo>
                  <a:pt x="337492" y="784595"/>
                </a:lnTo>
                <a:lnTo>
                  <a:pt x="294224" y="764404"/>
                </a:lnTo>
                <a:lnTo>
                  <a:pt x="201918" y="692290"/>
                </a:lnTo>
                <a:lnTo>
                  <a:pt x="69229" y="527871"/>
                </a:lnTo>
                <a:lnTo>
                  <a:pt x="17307" y="447104"/>
                </a:lnTo>
                <a:lnTo>
                  <a:pt x="0" y="383644"/>
                </a:lnTo>
                <a:lnTo>
                  <a:pt x="2885" y="357683"/>
                </a:lnTo>
                <a:lnTo>
                  <a:pt x="17307" y="340376"/>
                </a:lnTo>
                <a:lnTo>
                  <a:pt x="37499" y="337491"/>
                </a:lnTo>
                <a:lnTo>
                  <a:pt x="80767" y="357683"/>
                </a:lnTo>
                <a:lnTo>
                  <a:pt x="138458" y="412489"/>
                </a:lnTo>
                <a:lnTo>
                  <a:pt x="193265" y="447104"/>
                </a:lnTo>
                <a:lnTo>
                  <a:pt x="253840" y="470180"/>
                </a:lnTo>
                <a:lnTo>
                  <a:pt x="323069" y="484603"/>
                </a:lnTo>
                <a:lnTo>
                  <a:pt x="380760" y="484603"/>
                </a:lnTo>
                <a:lnTo>
                  <a:pt x="992283" y="354798"/>
                </a:lnTo>
                <a:lnTo>
                  <a:pt x="1231700" y="308646"/>
                </a:lnTo>
                <a:lnTo>
                  <a:pt x="1866299" y="175957"/>
                </a:lnTo>
                <a:lnTo>
                  <a:pt x="2094178" y="129804"/>
                </a:lnTo>
                <a:lnTo>
                  <a:pt x="2290327" y="72113"/>
                </a:lnTo>
                <a:lnTo>
                  <a:pt x="2417247" y="11538"/>
                </a:lnTo>
                <a:lnTo>
                  <a:pt x="2466284" y="0"/>
                </a:lnTo>
                <a:lnTo>
                  <a:pt x="2575897" y="14422"/>
                </a:lnTo>
                <a:lnTo>
                  <a:pt x="2702817" y="63460"/>
                </a:lnTo>
                <a:lnTo>
                  <a:pt x="2763392" y="109612"/>
                </a:lnTo>
                <a:lnTo>
                  <a:pt x="2798007" y="167303"/>
                </a:lnTo>
                <a:lnTo>
                  <a:pt x="2806660" y="219225"/>
                </a:lnTo>
                <a:lnTo>
                  <a:pt x="2795122" y="250955"/>
                </a:lnTo>
                <a:lnTo>
                  <a:pt x="2763392" y="259609"/>
                </a:lnTo>
                <a:lnTo>
                  <a:pt x="2477822" y="279800"/>
                </a:lnTo>
                <a:lnTo>
                  <a:pt x="2068217" y="334607"/>
                </a:lnTo>
                <a:lnTo>
                  <a:pt x="1860530" y="363452"/>
                </a:lnTo>
                <a:lnTo>
                  <a:pt x="1223046" y="490372"/>
                </a:lnTo>
                <a:lnTo>
                  <a:pt x="986514" y="562486"/>
                </a:lnTo>
                <a:lnTo>
                  <a:pt x="764404" y="62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E6DE80D-C79E-4A86-B1D6-2B9EB9B619A8}"/>
              </a:ext>
            </a:extLst>
          </p:cNvPr>
          <p:cNvSpPr/>
          <p:nvPr/>
        </p:nvSpPr>
        <p:spPr>
          <a:xfrm rot="16200000">
            <a:off x="2923382" y="3561557"/>
            <a:ext cx="2892425" cy="944562"/>
          </a:xfrm>
          <a:custGeom>
            <a:avLst/>
            <a:gdLst>
              <a:gd name="connsiteX0" fmla="*/ 1280756 w 2892125"/>
              <a:gd name="connsiteY0" fmla="*/ 628463 h 944185"/>
              <a:gd name="connsiteX1" fmla="*/ 1545842 w 2892125"/>
              <a:gd name="connsiteY1" fmla="*/ 667184 h 944185"/>
              <a:gd name="connsiteX2" fmla="*/ 1876456 w 2892125"/>
              <a:gd name="connsiteY2" fmla="*/ 691012 h 944185"/>
              <a:gd name="connsiteX3" fmla="*/ 2108779 w 2892125"/>
              <a:gd name="connsiteY3" fmla="*/ 691012 h 944185"/>
              <a:gd name="connsiteX4" fmla="*/ 2403651 w 2892125"/>
              <a:gd name="connsiteY4" fmla="*/ 685055 h 944185"/>
              <a:gd name="connsiteX5" fmla="*/ 2549597 w 2892125"/>
              <a:gd name="connsiteY5" fmla="*/ 667184 h 944185"/>
              <a:gd name="connsiteX6" fmla="*/ 2624060 w 2892125"/>
              <a:gd name="connsiteY6" fmla="*/ 637399 h 944185"/>
              <a:gd name="connsiteX7" fmla="*/ 2668738 w 2892125"/>
              <a:gd name="connsiteY7" fmla="*/ 607614 h 944185"/>
              <a:gd name="connsiteX8" fmla="*/ 2740222 w 2892125"/>
              <a:gd name="connsiteY8" fmla="*/ 533151 h 944185"/>
              <a:gd name="connsiteX9" fmla="*/ 2799792 w 2892125"/>
              <a:gd name="connsiteY9" fmla="*/ 455710 h 944185"/>
              <a:gd name="connsiteX10" fmla="*/ 2829577 w 2892125"/>
              <a:gd name="connsiteY10" fmla="*/ 434861 h 944185"/>
              <a:gd name="connsiteX11" fmla="*/ 2856383 w 2892125"/>
              <a:gd name="connsiteY11" fmla="*/ 428904 h 944185"/>
              <a:gd name="connsiteX12" fmla="*/ 2883190 w 2892125"/>
              <a:gd name="connsiteY12" fmla="*/ 440818 h 944185"/>
              <a:gd name="connsiteX13" fmla="*/ 2892125 w 2892125"/>
              <a:gd name="connsiteY13" fmla="*/ 461667 h 944185"/>
              <a:gd name="connsiteX14" fmla="*/ 2877233 w 2892125"/>
              <a:gd name="connsiteY14" fmla="*/ 524216 h 944185"/>
              <a:gd name="connsiteX15" fmla="*/ 2820641 w 2892125"/>
              <a:gd name="connsiteY15" fmla="*/ 711862 h 944185"/>
              <a:gd name="connsiteX16" fmla="*/ 2778942 w 2892125"/>
              <a:gd name="connsiteY16" fmla="*/ 819088 h 944185"/>
              <a:gd name="connsiteX17" fmla="*/ 2722351 w 2892125"/>
              <a:gd name="connsiteY17" fmla="*/ 911421 h 944185"/>
              <a:gd name="connsiteX18" fmla="*/ 2698523 w 2892125"/>
              <a:gd name="connsiteY18" fmla="*/ 932271 h 944185"/>
              <a:gd name="connsiteX19" fmla="*/ 2647888 w 2892125"/>
              <a:gd name="connsiteY19" fmla="*/ 944185 h 944185"/>
              <a:gd name="connsiteX20" fmla="*/ 2624060 w 2892125"/>
              <a:gd name="connsiteY20" fmla="*/ 935249 h 944185"/>
              <a:gd name="connsiteX21" fmla="*/ 2609167 w 2892125"/>
              <a:gd name="connsiteY21" fmla="*/ 926314 h 944185"/>
              <a:gd name="connsiteX22" fmla="*/ 2135586 w 2892125"/>
              <a:gd name="connsiteY22" fmla="*/ 920357 h 944185"/>
              <a:gd name="connsiteX23" fmla="*/ 1947940 w 2892125"/>
              <a:gd name="connsiteY23" fmla="*/ 920357 h 944185"/>
              <a:gd name="connsiteX24" fmla="*/ 1679875 w 2892125"/>
              <a:gd name="connsiteY24" fmla="*/ 899507 h 944185"/>
              <a:gd name="connsiteX25" fmla="*/ 1468401 w 2892125"/>
              <a:gd name="connsiteY25" fmla="*/ 872701 h 944185"/>
              <a:gd name="connsiteX26" fmla="*/ 1256928 w 2892125"/>
              <a:gd name="connsiteY26" fmla="*/ 831002 h 944185"/>
              <a:gd name="connsiteX27" fmla="*/ 1033540 w 2892125"/>
              <a:gd name="connsiteY27" fmla="*/ 762496 h 944185"/>
              <a:gd name="connsiteX28" fmla="*/ 786324 w 2892125"/>
              <a:gd name="connsiteY28" fmla="*/ 670162 h 944185"/>
              <a:gd name="connsiteX29" fmla="*/ 622507 w 2892125"/>
              <a:gd name="connsiteY29" fmla="*/ 592721 h 944185"/>
              <a:gd name="connsiteX30" fmla="*/ 470603 w 2892125"/>
              <a:gd name="connsiteY30" fmla="*/ 494431 h 944185"/>
              <a:gd name="connsiteX31" fmla="*/ 271044 w 2892125"/>
              <a:gd name="connsiteY31" fmla="*/ 336570 h 944185"/>
              <a:gd name="connsiteX32" fmla="*/ 68506 w 2892125"/>
              <a:gd name="connsiteY32" fmla="*/ 137011 h 944185"/>
              <a:gd name="connsiteX33" fmla="*/ 8936 w 2892125"/>
              <a:gd name="connsiteY33" fmla="*/ 68505 h 944185"/>
              <a:gd name="connsiteX34" fmla="*/ 2979 w 2892125"/>
              <a:gd name="connsiteY34" fmla="*/ 56591 h 944185"/>
              <a:gd name="connsiteX35" fmla="*/ 0 w 2892125"/>
              <a:gd name="connsiteY35" fmla="*/ 29785 h 944185"/>
              <a:gd name="connsiteX36" fmla="*/ 5957 w 2892125"/>
              <a:gd name="connsiteY36" fmla="*/ 11914 h 944185"/>
              <a:gd name="connsiteX37" fmla="*/ 26807 w 2892125"/>
              <a:gd name="connsiteY37" fmla="*/ 0 h 944185"/>
              <a:gd name="connsiteX38" fmla="*/ 50635 w 2892125"/>
              <a:gd name="connsiteY38" fmla="*/ 5957 h 944185"/>
              <a:gd name="connsiteX39" fmla="*/ 116162 w 2892125"/>
              <a:gd name="connsiteY39" fmla="*/ 74462 h 944185"/>
              <a:gd name="connsiteX40" fmla="*/ 247216 w 2892125"/>
              <a:gd name="connsiteY40" fmla="*/ 184667 h 944185"/>
              <a:gd name="connsiteX41" fmla="*/ 405076 w 2892125"/>
              <a:gd name="connsiteY41" fmla="*/ 303807 h 944185"/>
              <a:gd name="connsiteX42" fmla="*/ 518259 w 2892125"/>
              <a:gd name="connsiteY42" fmla="*/ 372312 h 944185"/>
              <a:gd name="connsiteX43" fmla="*/ 673141 w 2892125"/>
              <a:gd name="connsiteY43" fmla="*/ 455710 h 944185"/>
              <a:gd name="connsiteX44" fmla="*/ 908443 w 2892125"/>
              <a:gd name="connsiteY44" fmla="*/ 548044 h 944185"/>
              <a:gd name="connsiteX45" fmla="*/ 1099067 w 2892125"/>
              <a:gd name="connsiteY45" fmla="*/ 598678 h 944185"/>
              <a:gd name="connsiteX46" fmla="*/ 1280756 w 2892125"/>
              <a:gd name="connsiteY46" fmla="*/ 628463 h 94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892125" h="944185">
                <a:moveTo>
                  <a:pt x="1280756" y="628463"/>
                </a:moveTo>
                <a:lnTo>
                  <a:pt x="1545842" y="667184"/>
                </a:lnTo>
                <a:lnTo>
                  <a:pt x="1876456" y="691012"/>
                </a:lnTo>
                <a:lnTo>
                  <a:pt x="2108779" y="691012"/>
                </a:lnTo>
                <a:lnTo>
                  <a:pt x="2403651" y="685055"/>
                </a:lnTo>
                <a:lnTo>
                  <a:pt x="2549597" y="667184"/>
                </a:lnTo>
                <a:lnTo>
                  <a:pt x="2624060" y="637399"/>
                </a:lnTo>
                <a:lnTo>
                  <a:pt x="2668738" y="607614"/>
                </a:lnTo>
                <a:lnTo>
                  <a:pt x="2740222" y="533151"/>
                </a:lnTo>
                <a:lnTo>
                  <a:pt x="2799792" y="455710"/>
                </a:lnTo>
                <a:lnTo>
                  <a:pt x="2829577" y="434861"/>
                </a:lnTo>
                <a:lnTo>
                  <a:pt x="2856383" y="428904"/>
                </a:lnTo>
                <a:lnTo>
                  <a:pt x="2883190" y="440818"/>
                </a:lnTo>
                <a:lnTo>
                  <a:pt x="2892125" y="461667"/>
                </a:lnTo>
                <a:lnTo>
                  <a:pt x="2877233" y="524216"/>
                </a:lnTo>
                <a:lnTo>
                  <a:pt x="2820641" y="711862"/>
                </a:lnTo>
                <a:lnTo>
                  <a:pt x="2778942" y="819088"/>
                </a:lnTo>
                <a:lnTo>
                  <a:pt x="2722351" y="911421"/>
                </a:lnTo>
                <a:lnTo>
                  <a:pt x="2698523" y="932271"/>
                </a:lnTo>
                <a:lnTo>
                  <a:pt x="2647888" y="944185"/>
                </a:lnTo>
                <a:lnTo>
                  <a:pt x="2624060" y="935249"/>
                </a:lnTo>
                <a:lnTo>
                  <a:pt x="2609167" y="926314"/>
                </a:lnTo>
                <a:lnTo>
                  <a:pt x="2135586" y="920357"/>
                </a:lnTo>
                <a:lnTo>
                  <a:pt x="1947940" y="920357"/>
                </a:lnTo>
                <a:lnTo>
                  <a:pt x="1679875" y="899507"/>
                </a:lnTo>
                <a:lnTo>
                  <a:pt x="1468401" y="872701"/>
                </a:lnTo>
                <a:lnTo>
                  <a:pt x="1256928" y="831002"/>
                </a:lnTo>
                <a:lnTo>
                  <a:pt x="1033540" y="762496"/>
                </a:lnTo>
                <a:lnTo>
                  <a:pt x="786324" y="670162"/>
                </a:lnTo>
                <a:lnTo>
                  <a:pt x="622507" y="592721"/>
                </a:lnTo>
                <a:lnTo>
                  <a:pt x="470603" y="494431"/>
                </a:lnTo>
                <a:lnTo>
                  <a:pt x="271044" y="336570"/>
                </a:lnTo>
                <a:lnTo>
                  <a:pt x="68506" y="137011"/>
                </a:lnTo>
                <a:lnTo>
                  <a:pt x="8936" y="68505"/>
                </a:lnTo>
                <a:lnTo>
                  <a:pt x="2979" y="56591"/>
                </a:lnTo>
                <a:lnTo>
                  <a:pt x="0" y="29785"/>
                </a:lnTo>
                <a:lnTo>
                  <a:pt x="5957" y="11914"/>
                </a:lnTo>
                <a:lnTo>
                  <a:pt x="26807" y="0"/>
                </a:lnTo>
                <a:lnTo>
                  <a:pt x="50635" y="5957"/>
                </a:lnTo>
                <a:lnTo>
                  <a:pt x="116162" y="74462"/>
                </a:lnTo>
                <a:lnTo>
                  <a:pt x="247216" y="184667"/>
                </a:lnTo>
                <a:lnTo>
                  <a:pt x="405076" y="303807"/>
                </a:lnTo>
                <a:lnTo>
                  <a:pt x="518259" y="372312"/>
                </a:lnTo>
                <a:lnTo>
                  <a:pt x="673141" y="455710"/>
                </a:lnTo>
                <a:lnTo>
                  <a:pt x="908443" y="548044"/>
                </a:lnTo>
                <a:lnTo>
                  <a:pt x="1099067" y="598678"/>
                </a:lnTo>
                <a:lnTo>
                  <a:pt x="1280756" y="628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327ED96-DC20-4A88-8194-8A28F27051AF}"/>
              </a:ext>
            </a:extLst>
          </p:cNvPr>
          <p:cNvSpPr/>
          <p:nvPr/>
        </p:nvSpPr>
        <p:spPr>
          <a:xfrm rot="16200000">
            <a:off x="3751263" y="3773488"/>
            <a:ext cx="3600450" cy="422275"/>
          </a:xfrm>
          <a:custGeom>
            <a:avLst/>
            <a:gdLst>
              <a:gd name="connsiteX0" fmla="*/ 1741170 w 3600450"/>
              <a:gd name="connsiteY0" fmla="*/ 121920 h 422910"/>
              <a:gd name="connsiteX1" fmla="*/ 2373630 w 3600450"/>
              <a:gd name="connsiteY1" fmla="*/ 125730 h 422910"/>
              <a:gd name="connsiteX2" fmla="*/ 2594610 w 3600450"/>
              <a:gd name="connsiteY2" fmla="*/ 121920 h 422910"/>
              <a:gd name="connsiteX3" fmla="*/ 3036570 w 3600450"/>
              <a:gd name="connsiteY3" fmla="*/ 144780 h 422910"/>
              <a:gd name="connsiteX4" fmla="*/ 3166110 w 3600450"/>
              <a:gd name="connsiteY4" fmla="*/ 140970 h 422910"/>
              <a:gd name="connsiteX5" fmla="*/ 3253740 w 3600450"/>
              <a:gd name="connsiteY5" fmla="*/ 125730 h 422910"/>
              <a:gd name="connsiteX6" fmla="*/ 3356610 w 3600450"/>
              <a:gd name="connsiteY6" fmla="*/ 95250 h 422910"/>
              <a:gd name="connsiteX7" fmla="*/ 3486150 w 3600450"/>
              <a:gd name="connsiteY7" fmla="*/ 26670 h 422910"/>
              <a:gd name="connsiteX8" fmla="*/ 3543300 w 3600450"/>
              <a:gd name="connsiteY8" fmla="*/ 0 h 422910"/>
              <a:gd name="connsiteX9" fmla="*/ 3573780 w 3600450"/>
              <a:gd name="connsiteY9" fmla="*/ 0 h 422910"/>
              <a:gd name="connsiteX10" fmla="*/ 3596640 w 3600450"/>
              <a:gd name="connsiteY10" fmla="*/ 3810 h 422910"/>
              <a:gd name="connsiteX11" fmla="*/ 3600450 w 3600450"/>
              <a:gd name="connsiteY11" fmla="*/ 30480 h 422910"/>
              <a:gd name="connsiteX12" fmla="*/ 3585210 w 3600450"/>
              <a:gd name="connsiteY12" fmla="*/ 76200 h 422910"/>
              <a:gd name="connsiteX13" fmla="*/ 3505200 w 3600450"/>
              <a:gd name="connsiteY13" fmla="*/ 236220 h 422910"/>
              <a:gd name="connsiteX14" fmla="*/ 3402330 w 3600450"/>
              <a:gd name="connsiteY14" fmla="*/ 381000 h 422910"/>
              <a:gd name="connsiteX15" fmla="*/ 3371850 w 3600450"/>
              <a:gd name="connsiteY15" fmla="*/ 407670 h 422910"/>
              <a:gd name="connsiteX16" fmla="*/ 3322320 w 3600450"/>
              <a:gd name="connsiteY16" fmla="*/ 422910 h 422910"/>
              <a:gd name="connsiteX17" fmla="*/ 3268980 w 3600450"/>
              <a:gd name="connsiteY17" fmla="*/ 411480 h 422910"/>
              <a:gd name="connsiteX18" fmla="*/ 3208020 w 3600450"/>
              <a:gd name="connsiteY18" fmla="*/ 384810 h 422910"/>
              <a:gd name="connsiteX19" fmla="*/ 3128010 w 3600450"/>
              <a:gd name="connsiteY19" fmla="*/ 365760 h 422910"/>
              <a:gd name="connsiteX20" fmla="*/ 2628900 w 3600450"/>
              <a:gd name="connsiteY20" fmla="*/ 342900 h 422910"/>
              <a:gd name="connsiteX21" fmla="*/ 2407920 w 3600450"/>
              <a:gd name="connsiteY21" fmla="*/ 323850 h 422910"/>
              <a:gd name="connsiteX22" fmla="*/ 1661160 w 3600450"/>
              <a:gd name="connsiteY22" fmla="*/ 323850 h 422910"/>
              <a:gd name="connsiteX23" fmla="*/ 544830 w 3600450"/>
              <a:gd name="connsiteY23" fmla="*/ 323850 h 422910"/>
              <a:gd name="connsiteX24" fmla="*/ 236220 w 3600450"/>
              <a:gd name="connsiteY24" fmla="*/ 300990 h 422910"/>
              <a:gd name="connsiteX25" fmla="*/ 64770 w 3600450"/>
              <a:gd name="connsiteY25" fmla="*/ 278130 h 422910"/>
              <a:gd name="connsiteX26" fmla="*/ 11430 w 3600450"/>
              <a:gd name="connsiteY26" fmla="*/ 251460 h 422910"/>
              <a:gd name="connsiteX27" fmla="*/ 0 w 3600450"/>
              <a:gd name="connsiteY27" fmla="*/ 220980 h 422910"/>
              <a:gd name="connsiteX28" fmla="*/ 15240 w 3600450"/>
              <a:gd name="connsiteY28" fmla="*/ 182880 h 422910"/>
              <a:gd name="connsiteX29" fmla="*/ 45720 w 3600450"/>
              <a:gd name="connsiteY29" fmla="*/ 163830 h 422910"/>
              <a:gd name="connsiteX30" fmla="*/ 186690 w 3600450"/>
              <a:gd name="connsiteY30" fmla="*/ 110490 h 422910"/>
              <a:gd name="connsiteX31" fmla="*/ 300990 w 3600450"/>
              <a:gd name="connsiteY31" fmla="*/ 87630 h 422910"/>
              <a:gd name="connsiteX32" fmla="*/ 525780 w 3600450"/>
              <a:gd name="connsiteY32" fmla="*/ 57150 h 422910"/>
              <a:gd name="connsiteX33" fmla="*/ 621030 w 3600450"/>
              <a:gd name="connsiteY33" fmla="*/ 60960 h 422910"/>
              <a:gd name="connsiteX34" fmla="*/ 842010 w 3600450"/>
              <a:gd name="connsiteY34" fmla="*/ 91440 h 422910"/>
              <a:gd name="connsiteX35" fmla="*/ 1059180 w 3600450"/>
              <a:gd name="connsiteY35" fmla="*/ 110490 h 422910"/>
              <a:gd name="connsiteX36" fmla="*/ 1741170 w 3600450"/>
              <a:gd name="connsiteY36" fmla="*/ 12192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00450" h="422910">
                <a:moveTo>
                  <a:pt x="1741170" y="121920"/>
                </a:moveTo>
                <a:lnTo>
                  <a:pt x="2373630" y="125730"/>
                </a:lnTo>
                <a:lnTo>
                  <a:pt x="2594610" y="121920"/>
                </a:lnTo>
                <a:lnTo>
                  <a:pt x="3036570" y="144780"/>
                </a:lnTo>
                <a:lnTo>
                  <a:pt x="3166110" y="140970"/>
                </a:lnTo>
                <a:lnTo>
                  <a:pt x="3253740" y="125730"/>
                </a:lnTo>
                <a:lnTo>
                  <a:pt x="3356610" y="95250"/>
                </a:lnTo>
                <a:lnTo>
                  <a:pt x="3486150" y="26670"/>
                </a:lnTo>
                <a:lnTo>
                  <a:pt x="3543300" y="0"/>
                </a:lnTo>
                <a:lnTo>
                  <a:pt x="3573780" y="0"/>
                </a:lnTo>
                <a:lnTo>
                  <a:pt x="3596640" y="3810"/>
                </a:lnTo>
                <a:lnTo>
                  <a:pt x="3600450" y="30480"/>
                </a:lnTo>
                <a:lnTo>
                  <a:pt x="3585210" y="76200"/>
                </a:lnTo>
                <a:lnTo>
                  <a:pt x="3505200" y="236220"/>
                </a:lnTo>
                <a:lnTo>
                  <a:pt x="3402330" y="381000"/>
                </a:lnTo>
                <a:lnTo>
                  <a:pt x="3371850" y="407670"/>
                </a:lnTo>
                <a:lnTo>
                  <a:pt x="3322320" y="422910"/>
                </a:lnTo>
                <a:lnTo>
                  <a:pt x="3268980" y="411480"/>
                </a:lnTo>
                <a:lnTo>
                  <a:pt x="3208020" y="384810"/>
                </a:lnTo>
                <a:lnTo>
                  <a:pt x="3128010" y="365760"/>
                </a:lnTo>
                <a:lnTo>
                  <a:pt x="2628900" y="342900"/>
                </a:lnTo>
                <a:lnTo>
                  <a:pt x="2407920" y="323850"/>
                </a:lnTo>
                <a:lnTo>
                  <a:pt x="1661160" y="323850"/>
                </a:lnTo>
                <a:lnTo>
                  <a:pt x="544830" y="323850"/>
                </a:lnTo>
                <a:lnTo>
                  <a:pt x="236220" y="300990"/>
                </a:lnTo>
                <a:lnTo>
                  <a:pt x="64770" y="278130"/>
                </a:lnTo>
                <a:lnTo>
                  <a:pt x="11430" y="251460"/>
                </a:lnTo>
                <a:lnTo>
                  <a:pt x="0" y="220980"/>
                </a:lnTo>
                <a:lnTo>
                  <a:pt x="15240" y="182880"/>
                </a:lnTo>
                <a:lnTo>
                  <a:pt x="45720" y="163830"/>
                </a:lnTo>
                <a:lnTo>
                  <a:pt x="186690" y="110490"/>
                </a:lnTo>
                <a:lnTo>
                  <a:pt x="300990" y="87630"/>
                </a:lnTo>
                <a:lnTo>
                  <a:pt x="525780" y="57150"/>
                </a:lnTo>
                <a:lnTo>
                  <a:pt x="621030" y="60960"/>
                </a:lnTo>
                <a:lnTo>
                  <a:pt x="842010" y="91440"/>
                </a:lnTo>
                <a:lnTo>
                  <a:pt x="1059180" y="110490"/>
                </a:lnTo>
                <a:lnTo>
                  <a:pt x="1741170" y="1219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0296B3-FA22-4031-BFDB-A12A02D90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46" y="1801447"/>
            <a:ext cx="4755292" cy="40298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97B237-0340-4C9A-BF9B-D2651DDDC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1754188"/>
            <a:ext cx="4755292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8" grpId="0" animBg="1"/>
      <p:bldP spid="14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062AA3-703A-4AF4-866C-8CAB7AFE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54" y="1414097"/>
            <a:ext cx="47552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2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604136E-3321-4130-9CC6-188EC37ACB34}"/>
              </a:ext>
            </a:extLst>
          </p:cNvPr>
          <p:cNvSpPr/>
          <p:nvPr/>
        </p:nvSpPr>
        <p:spPr>
          <a:xfrm>
            <a:off x="4743451" y="1571625"/>
            <a:ext cx="519113" cy="2243138"/>
          </a:xfrm>
          <a:custGeom>
            <a:avLst/>
            <a:gdLst>
              <a:gd name="connsiteX0" fmla="*/ 247650 w 519113"/>
              <a:gd name="connsiteY0" fmla="*/ 1376363 h 2243138"/>
              <a:gd name="connsiteX1" fmla="*/ 252413 w 519113"/>
              <a:gd name="connsiteY1" fmla="*/ 766763 h 2243138"/>
              <a:gd name="connsiteX2" fmla="*/ 247650 w 519113"/>
              <a:gd name="connsiteY2" fmla="*/ 466725 h 2243138"/>
              <a:gd name="connsiteX3" fmla="*/ 233363 w 519113"/>
              <a:gd name="connsiteY3" fmla="*/ 338138 h 2243138"/>
              <a:gd name="connsiteX4" fmla="*/ 195263 w 519113"/>
              <a:gd name="connsiteY4" fmla="*/ 238125 h 2243138"/>
              <a:gd name="connsiteX5" fmla="*/ 114300 w 519113"/>
              <a:gd name="connsiteY5" fmla="*/ 157163 h 2243138"/>
              <a:gd name="connsiteX6" fmla="*/ 28575 w 519113"/>
              <a:gd name="connsiteY6" fmla="*/ 100013 h 2243138"/>
              <a:gd name="connsiteX7" fmla="*/ 0 w 519113"/>
              <a:gd name="connsiteY7" fmla="*/ 61913 h 2243138"/>
              <a:gd name="connsiteX8" fmla="*/ 4763 w 519113"/>
              <a:gd name="connsiteY8" fmla="*/ 19050 h 2243138"/>
              <a:gd name="connsiteX9" fmla="*/ 47625 w 519113"/>
              <a:gd name="connsiteY9" fmla="*/ 0 h 2243138"/>
              <a:gd name="connsiteX10" fmla="*/ 147638 w 519113"/>
              <a:gd name="connsiteY10" fmla="*/ 23813 h 2243138"/>
              <a:gd name="connsiteX11" fmla="*/ 285750 w 519113"/>
              <a:gd name="connsiteY11" fmla="*/ 61913 h 2243138"/>
              <a:gd name="connsiteX12" fmla="*/ 409575 w 519113"/>
              <a:gd name="connsiteY12" fmla="*/ 109538 h 2243138"/>
              <a:gd name="connsiteX13" fmla="*/ 504825 w 519113"/>
              <a:gd name="connsiteY13" fmla="*/ 161925 h 2243138"/>
              <a:gd name="connsiteX14" fmla="*/ 519113 w 519113"/>
              <a:gd name="connsiteY14" fmla="*/ 180975 h 2243138"/>
              <a:gd name="connsiteX15" fmla="*/ 481013 w 519113"/>
              <a:gd name="connsiteY15" fmla="*/ 309563 h 2243138"/>
              <a:gd name="connsiteX16" fmla="*/ 476250 w 519113"/>
              <a:gd name="connsiteY16" fmla="*/ 800100 h 2243138"/>
              <a:gd name="connsiteX17" fmla="*/ 457200 w 519113"/>
              <a:gd name="connsiteY17" fmla="*/ 947738 h 2243138"/>
              <a:gd name="connsiteX18" fmla="*/ 457200 w 519113"/>
              <a:gd name="connsiteY18" fmla="*/ 1385888 h 2243138"/>
              <a:gd name="connsiteX19" fmla="*/ 461963 w 519113"/>
              <a:gd name="connsiteY19" fmla="*/ 1528763 h 2243138"/>
              <a:gd name="connsiteX20" fmla="*/ 461963 w 519113"/>
              <a:gd name="connsiteY20" fmla="*/ 2214563 h 2243138"/>
              <a:gd name="connsiteX21" fmla="*/ 247650 w 519113"/>
              <a:gd name="connsiteY21" fmla="*/ 2243138 h 2243138"/>
              <a:gd name="connsiteX22" fmla="*/ 247650 w 519113"/>
              <a:gd name="connsiteY22" fmla="*/ 1738313 h 2243138"/>
              <a:gd name="connsiteX23" fmla="*/ 247650 w 519113"/>
              <a:gd name="connsiteY23" fmla="*/ 1376363 h 22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113" h="2243138">
                <a:moveTo>
                  <a:pt x="247650" y="1376363"/>
                </a:moveTo>
                <a:cubicBezTo>
                  <a:pt x="249238" y="1173163"/>
                  <a:pt x="250825" y="969963"/>
                  <a:pt x="252413" y="766763"/>
                </a:cubicBezTo>
                <a:cubicBezTo>
                  <a:pt x="250825" y="666750"/>
                  <a:pt x="258762" y="554037"/>
                  <a:pt x="247650" y="466725"/>
                </a:cubicBezTo>
                <a:lnTo>
                  <a:pt x="233363" y="338138"/>
                </a:lnTo>
                <a:lnTo>
                  <a:pt x="195263" y="238125"/>
                </a:lnTo>
                <a:lnTo>
                  <a:pt x="114300" y="157163"/>
                </a:lnTo>
                <a:lnTo>
                  <a:pt x="28575" y="100013"/>
                </a:lnTo>
                <a:lnTo>
                  <a:pt x="0" y="61913"/>
                </a:lnTo>
                <a:lnTo>
                  <a:pt x="4763" y="19050"/>
                </a:lnTo>
                <a:lnTo>
                  <a:pt x="47625" y="0"/>
                </a:lnTo>
                <a:lnTo>
                  <a:pt x="147638" y="23813"/>
                </a:lnTo>
                <a:lnTo>
                  <a:pt x="285750" y="61913"/>
                </a:lnTo>
                <a:lnTo>
                  <a:pt x="409575" y="109538"/>
                </a:lnTo>
                <a:lnTo>
                  <a:pt x="504825" y="161925"/>
                </a:lnTo>
                <a:lnTo>
                  <a:pt x="519113" y="180975"/>
                </a:lnTo>
                <a:lnTo>
                  <a:pt x="481013" y="309563"/>
                </a:lnTo>
                <a:cubicBezTo>
                  <a:pt x="479425" y="473075"/>
                  <a:pt x="477838" y="636588"/>
                  <a:pt x="476250" y="800100"/>
                </a:cubicBezTo>
                <a:lnTo>
                  <a:pt x="457200" y="947738"/>
                </a:lnTo>
                <a:lnTo>
                  <a:pt x="457200" y="1385888"/>
                </a:lnTo>
                <a:lnTo>
                  <a:pt x="461963" y="1528763"/>
                </a:lnTo>
                <a:lnTo>
                  <a:pt x="461963" y="2214563"/>
                </a:lnTo>
                <a:lnTo>
                  <a:pt x="247650" y="2243138"/>
                </a:lnTo>
                <a:lnTo>
                  <a:pt x="247650" y="1738313"/>
                </a:lnTo>
                <a:lnTo>
                  <a:pt x="247650" y="1376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38F92FF-9893-45C8-95CA-09E9A0C553BC}"/>
              </a:ext>
            </a:extLst>
          </p:cNvPr>
          <p:cNvSpPr/>
          <p:nvPr/>
        </p:nvSpPr>
        <p:spPr>
          <a:xfrm>
            <a:off x="5068889" y="1392238"/>
            <a:ext cx="1997075" cy="501650"/>
          </a:xfrm>
          <a:custGeom>
            <a:avLst/>
            <a:gdLst>
              <a:gd name="connsiteX0" fmla="*/ 509588 w 1995488"/>
              <a:gd name="connsiteY0" fmla="*/ 469107 h 500063"/>
              <a:gd name="connsiteX1" fmla="*/ 135732 w 1995488"/>
              <a:gd name="connsiteY1" fmla="*/ 500063 h 500063"/>
              <a:gd name="connsiteX2" fmla="*/ 0 w 1995488"/>
              <a:gd name="connsiteY2" fmla="*/ 335757 h 500063"/>
              <a:gd name="connsiteX3" fmla="*/ 209550 w 1995488"/>
              <a:gd name="connsiteY3" fmla="*/ 338138 h 500063"/>
              <a:gd name="connsiteX4" fmla="*/ 466725 w 1995488"/>
              <a:gd name="connsiteY4" fmla="*/ 302419 h 500063"/>
              <a:gd name="connsiteX5" fmla="*/ 783432 w 1995488"/>
              <a:gd name="connsiteY5" fmla="*/ 250032 h 500063"/>
              <a:gd name="connsiteX6" fmla="*/ 1097757 w 1995488"/>
              <a:gd name="connsiteY6" fmla="*/ 183357 h 500063"/>
              <a:gd name="connsiteX7" fmla="*/ 1338263 w 1995488"/>
              <a:gd name="connsiteY7" fmla="*/ 126207 h 500063"/>
              <a:gd name="connsiteX8" fmla="*/ 1383507 w 1995488"/>
              <a:gd name="connsiteY8" fmla="*/ 107157 h 500063"/>
              <a:gd name="connsiteX9" fmla="*/ 1531144 w 1995488"/>
              <a:gd name="connsiteY9" fmla="*/ 16669 h 500063"/>
              <a:gd name="connsiteX10" fmla="*/ 1559719 w 1995488"/>
              <a:gd name="connsiteY10" fmla="*/ 0 h 500063"/>
              <a:gd name="connsiteX11" fmla="*/ 1588294 w 1995488"/>
              <a:gd name="connsiteY11" fmla="*/ 0 h 500063"/>
              <a:gd name="connsiteX12" fmla="*/ 1754982 w 1995488"/>
              <a:gd name="connsiteY12" fmla="*/ 50007 h 500063"/>
              <a:gd name="connsiteX13" fmla="*/ 1914525 w 1995488"/>
              <a:gd name="connsiteY13" fmla="*/ 116682 h 500063"/>
              <a:gd name="connsiteX14" fmla="*/ 1966913 w 1995488"/>
              <a:gd name="connsiteY14" fmla="*/ 147638 h 500063"/>
              <a:gd name="connsiteX15" fmla="*/ 1990725 w 1995488"/>
              <a:gd name="connsiteY15" fmla="*/ 176213 h 500063"/>
              <a:gd name="connsiteX16" fmla="*/ 1995488 w 1995488"/>
              <a:gd name="connsiteY16" fmla="*/ 197644 h 500063"/>
              <a:gd name="connsiteX17" fmla="*/ 1981200 w 1995488"/>
              <a:gd name="connsiteY17" fmla="*/ 219075 h 500063"/>
              <a:gd name="connsiteX18" fmla="*/ 1962150 w 1995488"/>
              <a:gd name="connsiteY18" fmla="*/ 238125 h 500063"/>
              <a:gd name="connsiteX19" fmla="*/ 1919288 w 1995488"/>
              <a:gd name="connsiteY19" fmla="*/ 269082 h 500063"/>
              <a:gd name="connsiteX20" fmla="*/ 1783557 w 1995488"/>
              <a:gd name="connsiteY20" fmla="*/ 304800 h 500063"/>
              <a:gd name="connsiteX21" fmla="*/ 1535907 w 1995488"/>
              <a:gd name="connsiteY21" fmla="*/ 354807 h 500063"/>
              <a:gd name="connsiteX22" fmla="*/ 1195388 w 1995488"/>
              <a:gd name="connsiteY22" fmla="*/ 404813 h 500063"/>
              <a:gd name="connsiteX23" fmla="*/ 819150 w 1995488"/>
              <a:gd name="connsiteY23" fmla="*/ 438150 h 500063"/>
              <a:gd name="connsiteX24" fmla="*/ 509588 w 1995488"/>
              <a:gd name="connsiteY24" fmla="*/ 469107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95488" h="500063">
                <a:moveTo>
                  <a:pt x="509588" y="469107"/>
                </a:moveTo>
                <a:lnTo>
                  <a:pt x="135732" y="500063"/>
                </a:lnTo>
                <a:lnTo>
                  <a:pt x="0" y="335757"/>
                </a:lnTo>
                <a:lnTo>
                  <a:pt x="209550" y="338138"/>
                </a:lnTo>
                <a:lnTo>
                  <a:pt x="466725" y="302419"/>
                </a:lnTo>
                <a:lnTo>
                  <a:pt x="783432" y="250032"/>
                </a:lnTo>
                <a:lnTo>
                  <a:pt x="1097757" y="183357"/>
                </a:lnTo>
                <a:lnTo>
                  <a:pt x="1338263" y="126207"/>
                </a:lnTo>
                <a:lnTo>
                  <a:pt x="1383507" y="107157"/>
                </a:lnTo>
                <a:lnTo>
                  <a:pt x="1531144" y="16669"/>
                </a:lnTo>
                <a:lnTo>
                  <a:pt x="1559719" y="0"/>
                </a:lnTo>
                <a:lnTo>
                  <a:pt x="1588294" y="0"/>
                </a:lnTo>
                <a:lnTo>
                  <a:pt x="1754982" y="50007"/>
                </a:lnTo>
                <a:lnTo>
                  <a:pt x="1914525" y="116682"/>
                </a:lnTo>
                <a:lnTo>
                  <a:pt x="1966913" y="147638"/>
                </a:lnTo>
                <a:lnTo>
                  <a:pt x="1990725" y="176213"/>
                </a:lnTo>
                <a:lnTo>
                  <a:pt x="1995488" y="197644"/>
                </a:lnTo>
                <a:lnTo>
                  <a:pt x="1981200" y="219075"/>
                </a:lnTo>
                <a:lnTo>
                  <a:pt x="1962150" y="238125"/>
                </a:lnTo>
                <a:lnTo>
                  <a:pt x="1919288" y="269082"/>
                </a:lnTo>
                <a:lnTo>
                  <a:pt x="1783557" y="304800"/>
                </a:lnTo>
                <a:lnTo>
                  <a:pt x="1535907" y="354807"/>
                </a:lnTo>
                <a:lnTo>
                  <a:pt x="1195388" y="404813"/>
                </a:lnTo>
                <a:lnTo>
                  <a:pt x="819150" y="438150"/>
                </a:lnTo>
                <a:lnTo>
                  <a:pt x="509588" y="469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FC0CBDE-90B4-4319-92B0-BFE08469501D}"/>
              </a:ext>
            </a:extLst>
          </p:cNvPr>
          <p:cNvSpPr/>
          <p:nvPr/>
        </p:nvSpPr>
        <p:spPr>
          <a:xfrm>
            <a:off x="5081589" y="2132014"/>
            <a:ext cx="1806575" cy="403225"/>
          </a:xfrm>
          <a:custGeom>
            <a:avLst/>
            <a:gdLst>
              <a:gd name="connsiteX0" fmla="*/ 631031 w 1807368"/>
              <a:gd name="connsiteY0" fmla="*/ 385762 h 404812"/>
              <a:gd name="connsiteX1" fmla="*/ 454818 w 1807368"/>
              <a:gd name="connsiteY1" fmla="*/ 400050 h 404812"/>
              <a:gd name="connsiteX2" fmla="*/ 373856 w 1807368"/>
              <a:gd name="connsiteY2" fmla="*/ 404812 h 404812"/>
              <a:gd name="connsiteX3" fmla="*/ 276225 w 1807368"/>
              <a:gd name="connsiteY3" fmla="*/ 402431 h 404812"/>
              <a:gd name="connsiteX4" fmla="*/ 95250 w 1807368"/>
              <a:gd name="connsiteY4" fmla="*/ 385762 h 404812"/>
              <a:gd name="connsiteX5" fmla="*/ 0 w 1807368"/>
              <a:gd name="connsiteY5" fmla="*/ 245269 h 404812"/>
              <a:gd name="connsiteX6" fmla="*/ 159543 w 1807368"/>
              <a:gd name="connsiteY6" fmla="*/ 250031 h 404812"/>
              <a:gd name="connsiteX7" fmla="*/ 321468 w 1807368"/>
              <a:gd name="connsiteY7" fmla="*/ 247650 h 404812"/>
              <a:gd name="connsiteX8" fmla="*/ 571500 w 1807368"/>
              <a:gd name="connsiteY8" fmla="*/ 223837 h 404812"/>
              <a:gd name="connsiteX9" fmla="*/ 938212 w 1807368"/>
              <a:gd name="connsiteY9" fmla="*/ 161925 h 404812"/>
              <a:gd name="connsiteX10" fmla="*/ 1173956 w 1807368"/>
              <a:gd name="connsiteY10" fmla="*/ 116681 h 404812"/>
              <a:gd name="connsiteX11" fmla="*/ 1219200 w 1807368"/>
              <a:gd name="connsiteY11" fmla="*/ 95250 h 404812"/>
              <a:gd name="connsiteX12" fmla="*/ 1323975 w 1807368"/>
              <a:gd name="connsiteY12" fmla="*/ 38100 h 404812"/>
              <a:gd name="connsiteX13" fmla="*/ 1402556 w 1807368"/>
              <a:gd name="connsiteY13" fmla="*/ 4762 h 404812"/>
              <a:gd name="connsiteX14" fmla="*/ 1421606 w 1807368"/>
              <a:gd name="connsiteY14" fmla="*/ 0 h 404812"/>
              <a:gd name="connsiteX15" fmla="*/ 1457325 w 1807368"/>
              <a:gd name="connsiteY15" fmla="*/ 2381 h 404812"/>
              <a:gd name="connsiteX16" fmla="*/ 1647825 w 1807368"/>
              <a:gd name="connsiteY16" fmla="*/ 40481 h 404812"/>
              <a:gd name="connsiteX17" fmla="*/ 1747837 w 1807368"/>
              <a:gd name="connsiteY17" fmla="*/ 78581 h 404812"/>
              <a:gd name="connsiteX18" fmla="*/ 1785937 w 1807368"/>
              <a:gd name="connsiteY18" fmla="*/ 104775 h 404812"/>
              <a:gd name="connsiteX19" fmla="*/ 1802606 w 1807368"/>
              <a:gd name="connsiteY19" fmla="*/ 126206 h 404812"/>
              <a:gd name="connsiteX20" fmla="*/ 1807368 w 1807368"/>
              <a:gd name="connsiteY20" fmla="*/ 159544 h 404812"/>
              <a:gd name="connsiteX21" fmla="*/ 1800225 w 1807368"/>
              <a:gd name="connsiteY21" fmla="*/ 188119 h 404812"/>
              <a:gd name="connsiteX22" fmla="*/ 1788318 w 1807368"/>
              <a:gd name="connsiteY22" fmla="*/ 207169 h 404812"/>
              <a:gd name="connsiteX23" fmla="*/ 1764506 w 1807368"/>
              <a:gd name="connsiteY23" fmla="*/ 221456 h 404812"/>
              <a:gd name="connsiteX24" fmla="*/ 1666875 w 1807368"/>
              <a:gd name="connsiteY24" fmla="*/ 252412 h 404812"/>
              <a:gd name="connsiteX25" fmla="*/ 1519237 w 1807368"/>
              <a:gd name="connsiteY25" fmla="*/ 280987 h 404812"/>
              <a:gd name="connsiteX26" fmla="*/ 1126331 w 1807368"/>
              <a:gd name="connsiteY26" fmla="*/ 326231 h 404812"/>
              <a:gd name="connsiteX27" fmla="*/ 631031 w 1807368"/>
              <a:gd name="connsiteY27" fmla="*/ 385762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07368" h="404812">
                <a:moveTo>
                  <a:pt x="631031" y="385762"/>
                </a:moveTo>
                <a:lnTo>
                  <a:pt x="454818" y="400050"/>
                </a:lnTo>
                <a:lnTo>
                  <a:pt x="373856" y="404812"/>
                </a:lnTo>
                <a:lnTo>
                  <a:pt x="276225" y="402431"/>
                </a:lnTo>
                <a:lnTo>
                  <a:pt x="95250" y="385762"/>
                </a:lnTo>
                <a:lnTo>
                  <a:pt x="0" y="245269"/>
                </a:lnTo>
                <a:lnTo>
                  <a:pt x="159543" y="250031"/>
                </a:lnTo>
                <a:lnTo>
                  <a:pt x="321468" y="247650"/>
                </a:lnTo>
                <a:lnTo>
                  <a:pt x="571500" y="223837"/>
                </a:lnTo>
                <a:lnTo>
                  <a:pt x="938212" y="161925"/>
                </a:lnTo>
                <a:lnTo>
                  <a:pt x="1173956" y="116681"/>
                </a:lnTo>
                <a:lnTo>
                  <a:pt x="1219200" y="95250"/>
                </a:lnTo>
                <a:lnTo>
                  <a:pt x="1323975" y="38100"/>
                </a:lnTo>
                <a:lnTo>
                  <a:pt x="1402556" y="4762"/>
                </a:lnTo>
                <a:lnTo>
                  <a:pt x="1421606" y="0"/>
                </a:lnTo>
                <a:lnTo>
                  <a:pt x="1457325" y="2381"/>
                </a:lnTo>
                <a:lnTo>
                  <a:pt x="1647825" y="40481"/>
                </a:lnTo>
                <a:lnTo>
                  <a:pt x="1747837" y="78581"/>
                </a:lnTo>
                <a:lnTo>
                  <a:pt x="1785937" y="104775"/>
                </a:lnTo>
                <a:lnTo>
                  <a:pt x="1802606" y="126206"/>
                </a:lnTo>
                <a:lnTo>
                  <a:pt x="1807368" y="159544"/>
                </a:lnTo>
                <a:lnTo>
                  <a:pt x="1800225" y="188119"/>
                </a:lnTo>
                <a:lnTo>
                  <a:pt x="1788318" y="207169"/>
                </a:lnTo>
                <a:lnTo>
                  <a:pt x="1764506" y="221456"/>
                </a:lnTo>
                <a:lnTo>
                  <a:pt x="1666875" y="252412"/>
                </a:lnTo>
                <a:lnTo>
                  <a:pt x="1519237" y="280987"/>
                </a:lnTo>
                <a:lnTo>
                  <a:pt x="1126331" y="326231"/>
                </a:lnTo>
                <a:lnTo>
                  <a:pt x="631031" y="3857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E59BEC7-EC81-4EB4-BE64-25A168E69496}"/>
              </a:ext>
            </a:extLst>
          </p:cNvPr>
          <p:cNvSpPr/>
          <p:nvPr/>
        </p:nvSpPr>
        <p:spPr>
          <a:xfrm>
            <a:off x="5087938" y="2781300"/>
            <a:ext cx="1828800" cy="331788"/>
          </a:xfrm>
          <a:custGeom>
            <a:avLst/>
            <a:gdLst>
              <a:gd name="connsiteX0" fmla="*/ 642938 w 1828800"/>
              <a:gd name="connsiteY0" fmla="*/ 314325 h 330994"/>
              <a:gd name="connsiteX1" fmla="*/ 488157 w 1828800"/>
              <a:gd name="connsiteY1" fmla="*/ 326231 h 330994"/>
              <a:gd name="connsiteX2" fmla="*/ 416719 w 1828800"/>
              <a:gd name="connsiteY2" fmla="*/ 330994 h 330994"/>
              <a:gd name="connsiteX3" fmla="*/ 257175 w 1828800"/>
              <a:gd name="connsiteY3" fmla="*/ 326231 h 330994"/>
              <a:gd name="connsiteX4" fmla="*/ 92869 w 1828800"/>
              <a:gd name="connsiteY4" fmla="*/ 319088 h 330994"/>
              <a:gd name="connsiteX5" fmla="*/ 0 w 1828800"/>
              <a:gd name="connsiteY5" fmla="*/ 176213 h 330994"/>
              <a:gd name="connsiteX6" fmla="*/ 326232 w 1828800"/>
              <a:gd name="connsiteY6" fmla="*/ 176213 h 330994"/>
              <a:gd name="connsiteX7" fmla="*/ 516732 w 1828800"/>
              <a:gd name="connsiteY7" fmla="*/ 164306 h 330994"/>
              <a:gd name="connsiteX8" fmla="*/ 754857 w 1828800"/>
              <a:gd name="connsiteY8" fmla="*/ 133350 h 330994"/>
              <a:gd name="connsiteX9" fmla="*/ 1007269 w 1828800"/>
              <a:gd name="connsiteY9" fmla="*/ 107156 h 330994"/>
              <a:gd name="connsiteX10" fmla="*/ 1238250 w 1828800"/>
              <a:gd name="connsiteY10" fmla="*/ 71438 h 330994"/>
              <a:gd name="connsiteX11" fmla="*/ 1359694 w 1828800"/>
              <a:gd name="connsiteY11" fmla="*/ 42863 h 330994"/>
              <a:gd name="connsiteX12" fmla="*/ 1431132 w 1828800"/>
              <a:gd name="connsiteY12" fmla="*/ 14288 h 330994"/>
              <a:gd name="connsiteX13" fmla="*/ 1493044 w 1828800"/>
              <a:gd name="connsiteY13" fmla="*/ 4763 h 330994"/>
              <a:gd name="connsiteX14" fmla="*/ 1559719 w 1828800"/>
              <a:gd name="connsiteY14" fmla="*/ 0 h 330994"/>
              <a:gd name="connsiteX15" fmla="*/ 1631157 w 1828800"/>
              <a:gd name="connsiteY15" fmla="*/ 4763 h 330994"/>
              <a:gd name="connsiteX16" fmla="*/ 1688307 w 1828800"/>
              <a:gd name="connsiteY16" fmla="*/ 16669 h 330994"/>
              <a:gd name="connsiteX17" fmla="*/ 1740694 w 1828800"/>
              <a:gd name="connsiteY17" fmla="*/ 35719 h 330994"/>
              <a:gd name="connsiteX18" fmla="*/ 1790700 w 1828800"/>
              <a:gd name="connsiteY18" fmla="*/ 59531 h 330994"/>
              <a:gd name="connsiteX19" fmla="*/ 1814513 w 1828800"/>
              <a:gd name="connsiteY19" fmla="*/ 76200 h 330994"/>
              <a:gd name="connsiteX20" fmla="*/ 1826419 w 1828800"/>
              <a:gd name="connsiteY20" fmla="*/ 95250 h 330994"/>
              <a:gd name="connsiteX21" fmla="*/ 1828800 w 1828800"/>
              <a:gd name="connsiteY21" fmla="*/ 126206 h 330994"/>
              <a:gd name="connsiteX22" fmla="*/ 1824038 w 1828800"/>
              <a:gd name="connsiteY22" fmla="*/ 161925 h 330994"/>
              <a:gd name="connsiteX23" fmla="*/ 1809750 w 1828800"/>
              <a:gd name="connsiteY23" fmla="*/ 180975 h 330994"/>
              <a:gd name="connsiteX24" fmla="*/ 1726407 w 1828800"/>
              <a:gd name="connsiteY24" fmla="*/ 214313 h 330994"/>
              <a:gd name="connsiteX25" fmla="*/ 1685925 w 1828800"/>
              <a:gd name="connsiteY25" fmla="*/ 223838 h 330994"/>
              <a:gd name="connsiteX26" fmla="*/ 1312069 w 1828800"/>
              <a:gd name="connsiteY26" fmla="*/ 254794 h 330994"/>
              <a:gd name="connsiteX27" fmla="*/ 933450 w 1828800"/>
              <a:gd name="connsiteY27" fmla="*/ 288131 h 330994"/>
              <a:gd name="connsiteX28" fmla="*/ 642938 w 1828800"/>
              <a:gd name="connsiteY28" fmla="*/ 314325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28800" h="330994">
                <a:moveTo>
                  <a:pt x="642938" y="314325"/>
                </a:moveTo>
                <a:lnTo>
                  <a:pt x="488157" y="326231"/>
                </a:lnTo>
                <a:lnTo>
                  <a:pt x="416719" y="330994"/>
                </a:lnTo>
                <a:lnTo>
                  <a:pt x="257175" y="326231"/>
                </a:lnTo>
                <a:lnTo>
                  <a:pt x="92869" y="319088"/>
                </a:lnTo>
                <a:lnTo>
                  <a:pt x="0" y="176213"/>
                </a:lnTo>
                <a:lnTo>
                  <a:pt x="326232" y="176213"/>
                </a:lnTo>
                <a:lnTo>
                  <a:pt x="516732" y="164306"/>
                </a:lnTo>
                <a:lnTo>
                  <a:pt x="754857" y="133350"/>
                </a:lnTo>
                <a:lnTo>
                  <a:pt x="1007269" y="107156"/>
                </a:lnTo>
                <a:lnTo>
                  <a:pt x="1238250" y="71438"/>
                </a:lnTo>
                <a:lnTo>
                  <a:pt x="1359694" y="42863"/>
                </a:lnTo>
                <a:lnTo>
                  <a:pt x="1431132" y="14288"/>
                </a:lnTo>
                <a:lnTo>
                  <a:pt x="1493044" y="4763"/>
                </a:lnTo>
                <a:lnTo>
                  <a:pt x="1559719" y="0"/>
                </a:lnTo>
                <a:lnTo>
                  <a:pt x="1631157" y="4763"/>
                </a:lnTo>
                <a:lnTo>
                  <a:pt x="1688307" y="16669"/>
                </a:lnTo>
                <a:lnTo>
                  <a:pt x="1740694" y="35719"/>
                </a:lnTo>
                <a:lnTo>
                  <a:pt x="1790700" y="59531"/>
                </a:lnTo>
                <a:lnTo>
                  <a:pt x="1814513" y="76200"/>
                </a:lnTo>
                <a:lnTo>
                  <a:pt x="1826419" y="95250"/>
                </a:lnTo>
                <a:lnTo>
                  <a:pt x="1828800" y="126206"/>
                </a:lnTo>
                <a:lnTo>
                  <a:pt x="1824038" y="161925"/>
                </a:lnTo>
                <a:lnTo>
                  <a:pt x="1809750" y="180975"/>
                </a:lnTo>
                <a:lnTo>
                  <a:pt x="1726407" y="214313"/>
                </a:lnTo>
                <a:lnTo>
                  <a:pt x="1685925" y="223838"/>
                </a:lnTo>
                <a:lnTo>
                  <a:pt x="1312069" y="254794"/>
                </a:lnTo>
                <a:lnTo>
                  <a:pt x="933450" y="288131"/>
                </a:lnTo>
                <a:cubicBezTo>
                  <a:pt x="841369" y="296001"/>
                  <a:pt x="564808" y="311944"/>
                  <a:pt x="642938" y="314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4669F9C-F7DC-47C2-B45E-AF7224940BFD}"/>
              </a:ext>
            </a:extLst>
          </p:cNvPr>
          <p:cNvSpPr/>
          <p:nvPr/>
        </p:nvSpPr>
        <p:spPr>
          <a:xfrm>
            <a:off x="3614738" y="3311526"/>
            <a:ext cx="4557712" cy="854075"/>
          </a:xfrm>
          <a:custGeom>
            <a:avLst/>
            <a:gdLst>
              <a:gd name="connsiteX0" fmla="*/ 869182 w 4556927"/>
              <a:gd name="connsiteY0" fmla="*/ 517490 h 854110"/>
              <a:gd name="connsiteX1" fmla="*/ 1376624 w 4556927"/>
              <a:gd name="connsiteY1" fmla="*/ 447152 h 854110"/>
              <a:gd name="connsiteX2" fmla="*/ 1617784 w 4556927"/>
              <a:gd name="connsiteY2" fmla="*/ 411982 h 854110"/>
              <a:gd name="connsiteX3" fmla="*/ 2044839 w 4556927"/>
              <a:gd name="connsiteY3" fmla="*/ 351692 h 854110"/>
              <a:gd name="connsiteX4" fmla="*/ 2617595 w 4556927"/>
              <a:gd name="connsiteY4" fmla="*/ 281354 h 854110"/>
              <a:gd name="connsiteX5" fmla="*/ 3130061 w 4556927"/>
              <a:gd name="connsiteY5" fmla="*/ 226088 h 854110"/>
              <a:gd name="connsiteX6" fmla="*/ 3627454 w 4556927"/>
              <a:gd name="connsiteY6" fmla="*/ 160773 h 854110"/>
              <a:gd name="connsiteX7" fmla="*/ 3788228 w 4556927"/>
              <a:gd name="connsiteY7" fmla="*/ 145701 h 854110"/>
              <a:gd name="connsiteX8" fmla="*/ 3808325 w 4556927"/>
              <a:gd name="connsiteY8" fmla="*/ 145701 h 854110"/>
              <a:gd name="connsiteX9" fmla="*/ 3878663 w 4556927"/>
              <a:gd name="connsiteY9" fmla="*/ 85411 h 854110"/>
              <a:gd name="connsiteX10" fmla="*/ 3959050 w 4556927"/>
              <a:gd name="connsiteY10" fmla="*/ 35169 h 854110"/>
              <a:gd name="connsiteX11" fmla="*/ 4034413 w 4556927"/>
              <a:gd name="connsiteY11" fmla="*/ 5024 h 854110"/>
              <a:gd name="connsiteX12" fmla="*/ 4089679 w 4556927"/>
              <a:gd name="connsiteY12" fmla="*/ 0 h 854110"/>
              <a:gd name="connsiteX13" fmla="*/ 4170065 w 4556927"/>
              <a:gd name="connsiteY13" fmla="*/ 20097 h 854110"/>
              <a:gd name="connsiteX14" fmla="*/ 4376057 w 4556927"/>
              <a:gd name="connsiteY14" fmla="*/ 85411 h 854110"/>
              <a:gd name="connsiteX15" fmla="*/ 4526782 w 4556927"/>
              <a:gd name="connsiteY15" fmla="*/ 160773 h 854110"/>
              <a:gd name="connsiteX16" fmla="*/ 4551903 w 4556927"/>
              <a:gd name="connsiteY16" fmla="*/ 180870 h 854110"/>
              <a:gd name="connsiteX17" fmla="*/ 4556927 w 4556927"/>
              <a:gd name="connsiteY17" fmla="*/ 216039 h 854110"/>
              <a:gd name="connsiteX18" fmla="*/ 4551903 w 4556927"/>
              <a:gd name="connsiteY18" fmla="*/ 251209 h 854110"/>
              <a:gd name="connsiteX19" fmla="*/ 4531806 w 4556927"/>
              <a:gd name="connsiteY19" fmla="*/ 291402 h 854110"/>
              <a:gd name="connsiteX20" fmla="*/ 4481564 w 4556927"/>
              <a:gd name="connsiteY20" fmla="*/ 311499 h 854110"/>
              <a:gd name="connsiteX21" fmla="*/ 4401178 w 4556927"/>
              <a:gd name="connsiteY21" fmla="*/ 321547 h 854110"/>
              <a:gd name="connsiteX22" fmla="*/ 4039437 w 4556927"/>
              <a:gd name="connsiteY22" fmla="*/ 321547 h 854110"/>
              <a:gd name="connsiteX23" fmla="*/ 3647551 w 4556927"/>
              <a:gd name="connsiteY23" fmla="*/ 341644 h 854110"/>
              <a:gd name="connsiteX24" fmla="*/ 3125037 w 4556927"/>
              <a:gd name="connsiteY24" fmla="*/ 396910 h 854110"/>
              <a:gd name="connsiteX25" fmla="*/ 2351314 w 4556927"/>
              <a:gd name="connsiteY25" fmla="*/ 482321 h 854110"/>
              <a:gd name="connsiteX26" fmla="*/ 1838848 w 4556927"/>
              <a:gd name="connsiteY26" fmla="*/ 547635 h 854110"/>
              <a:gd name="connsiteX27" fmla="*/ 1326382 w 4556927"/>
              <a:gd name="connsiteY27" fmla="*/ 628022 h 854110"/>
              <a:gd name="connsiteX28" fmla="*/ 1090246 w 4556927"/>
              <a:gd name="connsiteY28" fmla="*/ 698360 h 854110"/>
              <a:gd name="connsiteX29" fmla="*/ 738553 w 4556927"/>
              <a:gd name="connsiteY29" fmla="*/ 783771 h 854110"/>
              <a:gd name="connsiteX30" fmla="*/ 492369 w 4556927"/>
              <a:gd name="connsiteY30" fmla="*/ 844061 h 854110"/>
              <a:gd name="connsiteX31" fmla="*/ 376813 w 4556927"/>
              <a:gd name="connsiteY31" fmla="*/ 854110 h 854110"/>
              <a:gd name="connsiteX32" fmla="*/ 316523 w 4556927"/>
              <a:gd name="connsiteY32" fmla="*/ 849086 h 854110"/>
              <a:gd name="connsiteX33" fmla="*/ 231112 w 4556927"/>
              <a:gd name="connsiteY33" fmla="*/ 798844 h 854110"/>
              <a:gd name="connsiteX34" fmla="*/ 140676 w 4556927"/>
              <a:gd name="connsiteY34" fmla="*/ 718457 h 854110"/>
              <a:gd name="connsiteX35" fmla="*/ 50241 w 4556927"/>
              <a:gd name="connsiteY35" fmla="*/ 612949 h 854110"/>
              <a:gd name="connsiteX36" fmla="*/ 15072 w 4556927"/>
              <a:gd name="connsiteY36" fmla="*/ 547635 h 854110"/>
              <a:gd name="connsiteX37" fmla="*/ 0 w 4556927"/>
              <a:gd name="connsiteY37" fmla="*/ 512466 h 854110"/>
              <a:gd name="connsiteX38" fmla="*/ 0 w 4556927"/>
              <a:gd name="connsiteY38" fmla="*/ 482321 h 854110"/>
              <a:gd name="connsiteX39" fmla="*/ 10048 w 4556927"/>
              <a:gd name="connsiteY39" fmla="*/ 452176 h 854110"/>
              <a:gd name="connsiteX40" fmla="*/ 35169 w 4556927"/>
              <a:gd name="connsiteY40" fmla="*/ 457200 h 854110"/>
              <a:gd name="connsiteX41" fmla="*/ 75362 w 4556927"/>
              <a:gd name="connsiteY41" fmla="*/ 487345 h 854110"/>
              <a:gd name="connsiteX42" fmla="*/ 145701 w 4556927"/>
              <a:gd name="connsiteY42" fmla="*/ 517490 h 854110"/>
              <a:gd name="connsiteX43" fmla="*/ 236136 w 4556927"/>
              <a:gd name="connsiteY43" fmla="*/ 547635 h 854110"/>
              <a:gd name="connsiteX44" fmla="*/ 296426 w 4556927"/>
              <a:gd name="connsiteY44" fmla="*/ 557683 h 854110"/>
              <a:gd name="connsiteX45" fmla="*/ 396909 w 4556927"/>
              <a:gd name="connsiteY45" fmla="*/ 562708 h 854110"/>
              <a:gd name="connsiteX46" fmla="*/ 542610 w 4556927"/>
              <a:gd name="connsiteY46" fmla="*/ 562708 h 854110"/>
              <a:gd name="connsiteX47" fmla="*/ 748602 w 4556927"/>
              <a:gd name="connsiteY47" fmla="*/ 537587 h 854110"/>
              <a:gd name="connsiteX48" fmla="*/ 869182 w 4556927"/>
              <a:gd name="connsiteY48" fmla="*/ 517490 h 8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556927" h="854110">
                <a:moveTo>
                  <a:pt x="869182" y="517490"/>
                </a:moveTo>
                <a:lnTo>
                  <a:pt x="1376624" y="447152"/>
                </a:lnTo>
                <a:lnTo>
                  <a:pt x="1617784" y="411982"/>
                </a:lnTo>
                <a:lnTo>
                  <a:pt x="2044839" y="351692"/>
                </a:lnTo>
                <a:lnTo>
                  <a:pt x="2617595" y="281354"/>
                </a:lnTo>
                <a:lnTo>
                  <a:pt x="3130061" y="226088"/>
                </a:lnTo>
                <a:lnTo>
                  <a:pt x="3627454" y="160773"/>
                </a:lnTo>
                <a:lnTo>
                  <a:pt x="3788228" y="145701"/>
                </a:lnTo>
                <a:lnTo>
                  <a:pt x="3808325" y="145701"/>
                </a:lnTo>
                <a:lnTo>
                  <a:pt x="3878663" y="85411"/>
                </a:lnTo>
                <a:lnTo>
                  <a:pt x="3959050" y="35169"/>
                </a:lnTo>
                <a:lnTo>
                  <a:pt x="4034413" y="5024"/>
                </a:lnTo>
                <a:lnTo>
                  <a:pt x="4089679" y="0"/>
                </a:lnTo>
                <a:lnTo>
                  <a:pt x="4170065" y="20097"/>
                </a:lnTo>
                <a:lnTo>
                  <a:pt x="4376057" y="85411"/>
                </a:lnTo>
                <a:lnTo>
                  <a:pt x="4526782" y="160773"/>
                </a:lnTo>
                <a:lnTo>
                  <a:pt x="4551903" y="180870"/>
                </a:lnTo>
                <a:lnTo>
                  <a:pt x="4556927" y="216039"/>
                </a:lnTo>
                <a:lnTo>
                  <a:pt x="4551903" y="251209"/>
                </a:lnTo>
                <a:lnTo>
                  <a:pt x="4531806" y="291402"/>
                </a:lnTo>
                <a:lnTo>
                  <a:pt x="4481564" y="311499"/>
                </a:lnTo>
                <a:lnTo>
                  <a:pt x="4401178" y="321547"/>
                </a:lnTo>
                <a:lnTo>
                  <a:pt x="4039437" y="321547"/>
                </a:lnTo>
                <a:lnTo>
                  <a:pt x="3647551" y="341644"/>
                </a:lnTo>
                <a:lnTo>
                  <a:pt x="3125037" y="396910"/>
                </a:lnTo>
                <a:lnTo>
                  <a:pt x="2351314" y="482321"/>
                </a:lnTo>
                <a:lnTo>
                  <a:pt x="1838848" y="547635"/>
                </a:lnTo>
                <a:lnTo>
                  <a:pt x="1326382" y="628022"/>
                </a:lnTo>
                <a:lnTo>
                  <a:pt x="1090246" y="698360"/>
                </a:lnTo>
                <a:lnTo>
                  <a:pt x="738553" y="783771"/>
                </a:lnTo>
                <a:lnTo>
                  <a:pt x="492369" y="844061"/>
                </a:lnTo>
                <a:lnTo>
                  <a:pt x="376813" y="854110"/>
                </a:lnTo>
                <a:lnTo>
                  <a:pt x="316523" y="849086"/>
                </a:lnTo>
                <a:lnTo>
                  <a:pt x="231112" y="798844"/>
                </a:lnTo>
                <a:lnTo>
                  <a:pt x="140676" y="718457"/>
                </a:lnTo>
                <a:lnTo>
                  <a:pt x="50241" y="612949"/>
                </a:lnTo>
                <a:lnTo>
                  <a:pt x="15072" y="547635"/>
                </a:lnTo>
                <a:lnTo>
                  <a:pt x="0" y="512466"/>
                </a:lnTo>
                <a:lnTo>
                  <a:pt x="0" y="482321"/>
                </a:lnTo>
                <a:lnTo>
                  <a:pt x="10048" y="452176"/>
                </a:lnTo>
                <a:lnTo>
                  <a:pt x="35169" y="457200"/>
                </a:lnTo>
                <a:lnTo>
                  <a:pt x="75362" y="487345"/>
                </a:lnTo>
                <a:lnTo>
                  <a:pt x="145701" y="517490"/>
                </a:lnTo>
                <a:lnTo>
                  <a:pt x="236136" y="547635"/>
                </a:lnTo>
                <a:lnTo>
                  <a:pt x="296426" y="557683"/>
                </a:lnTo>
                <a:lnTo>
                  <a:pt x="396909" y="562708"/>
                </a:lnTo>
                <a:lnTo>
                  <a:pt x="542610" y="562708"/>
                </a:lnTo>
                <a:lnTo>
                  <a:pt x="748602" y="537587"/>
                </a:lnTo>
                <a:lnTo>
                  <a:pt x="869182" y="517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CC1BC60-5814-49DF-8D60-0E232DCE0301}"/>
              </a:ext>
            </a:extLst>
          </p:cNvPr>
          <p:cNvSpPr/>
          <p:nvPr/>
        </p:nvSpPr>
        <p:spPr>
          <a:xfrm>
            <a:off x="4600575" y="3895725"/>
            <a:ext cx="528638" cy="2147888"/>
          </a:xfrm>
          <a:custGeom>
            <a:avLst/>
            <a:gdLst>
              <a:gd name="connsiteX0" fmla="*/ 219075 w 528638"/>
              <a:gd name="connsiteY0" fmla="*/ 1157288 h 2147888"/>
              <a:gd name="connsiteX1" fmla="*/ 242888 w 528638"/>
              <a:gd name="connsiteY1" fmla="*/ 690563 h 2147888"/>
              <a:gd name="connsiteX2" fmla="*/ 242888 w 528638"/>
              <a:gd name="connsiteY2" fmla="*/ 357188 h 2147888"/>
              <a:gd name="connsiteX3" fmla="*/ 233363 w 528638"/>
              <a:gd name="connsiteY3" fmla="*/ 261938 h 2147888"/>
              <a:gd name="connsiteX4" fmla="*/ 228600 w 528638"/>
              <a:gd name="connsiteY4" fmla="*/ 223838 h 2147888"/>
              <a:gd name="connsiteX5" fmla="*/ 219075 w 528638"/>
              <a:gd name="connsiteY5" fmla="*/ 190500 h 2147888"/>
              <a:gd name="connsiteX6" fmla="*/ 200025 w 528638"/>
              <a:gd name="connsiteY6" fmla="*/ 157163 h 2147888"/>
              <a:gd name="connsiteX7" fmla="*/ 0 w 528638"/>
              <a:gd name="connsiteY7" fmla="*/ 0 h 2147888"/>
              <a:gd name="connsiteX8" fmla="*/ 319088 w 528638"/>
              <a:gd name="connsiteY8" fmla="*/ 38100 h 2147888"/>
              <a:gd name="connsiteX9" fmla="*/ 366713 w 528638"/>
              <a:gd name="connsiteY9" fmla="*/ 90488 h 2147888"/>
              <a:gd name="connsiteX10" fmla="*/ 400050 w 528638"/>
              <a:gd name="connsiteY10" fmla="*/ 138113 h 2147888"/>
              <a:gd name="connsiteX11" fmla="*/ 428625 w 528638"/>
              <a:gd name="connsiteY11" fmla="*/ 195263 h 2147888"/>
              <a:gd name="connsiteX12" fmla="*/ 447675 w 528638"/>
              <a:gd name="connsiteY12" fmla="*/ 252413 h 2147888"/>
              <a:gd name="connsiteX13" fmla="*/ 461963 w 528638"/>
              <a:gd name="connsiteY13" fmla="*/ 352425 h 2147888"/>
              <a:gd name="connsiteX14" fmla="*/ 461963 w 528638"/>
              <a:gd name="connsiteY14" fmla="*/ 481013 h 2147888"/>
              <a:gd name="connsiteX15" fmla="*/ 452438 w 528638"/>
              <a:gd name="connsiteY15" fmla="*/ 904875 h 2147888"/>
              <a:gd name="connsiteX16" fmla="*/ 423863 w 528638"/>
              <a:gd name="connsiteY16" fmla="*/ 1314450 h 2147888"/>
              <a:gd name="connsiteX17" fmla="*/ 390525 w 528638"/>
              <a:gd name="connsiteY17" fmla="*/ 1662113 h 2147888"/>
              <a:gd name="connsiteX18" fmla="*/ 414338 w 528638"/>
              <a:gd name="connsiteY18" fmla="*/ 1685925 h 2147888"/>
              <a:gd name="connsiteX19" fmla="*/ 485775 w 528638"/>
              <a:gd name="connsiteY19" fmla="*/ 1766888 h 2147888"/>
              <a:gd name="connsiteX20" fmla="*/ 528638 w 528638"/>
              <a:gd name="connsiteY20" fmla="*/ 1914525 h 2147888"/>
              <a:gd name="connsiteX21" fmla="*/ 481013 w 528638"/>
              <a:gd name="connsiteY21" fmla="*/ 1962150 h 2147888"/>
              <a:gd name="connsiteX22" fmla="*/ 447675 w 528638"/>
              <a:gd name="connsiteY22" fmla="*/ 2000250 h 2147888"/>
              <a:gd name="connsiteX23" fmla="*/ 400050 w 528638"/>
              <a:gd name="connsiteY23" fmla="*/ 2076450 h 2147888"/>
              <a:gd name="connsiteX24" fmla="*/ 352425 w 528638"/>
              <a:gd name="connsiteY24" fmla="*/ 2128838 h 2147888"/>
              <a:gd name="connsiteX25" fmla="*/ 304800 w 528638"/>
              <a:gd name="connsiteY25" fmla="*/ 2147888 h 2147888"/>
              <a:gd name="connsiteX26" fmla="*/ 242888 w 528638"/>
              <a:gd name="connsiteY26" fmla="*/ 2143125 h 2147888"/>
              <a:gd name="connsiteX27" fmla="*/ 209550 w 528638"/>
              <a:gd name="connsiteY27" fmla="*/ 2109788 h 2147888"/>
              <a:gd name="connsiteX28" fmla="*/ 138113 w 528638"/>
              <a:gd name="connsiteY28" fmla="*/ 2024063 h 2147888"/>
              <a:gd name="connsiteX29" fmla="*/ 52388 w 528638"/>
              <a:gd name="connsiteY29" fmla="*/ 1885950 h 2147888"/>
              <a:gd name="connsiteX30" fmla="*/ 71438 w 528638"/>
              <a:gd name="connsiteY30" fmla="*/ 1857375 h 2147888"/>
              <a:gd name="connsiteX31" fmla="*/ 100013 w 528638"/>
              <a:gd name="connsiteY31" fmla="*/ 1828800 h 2147888"/>
              <a:gd name="connsiteX32" fmla="*/ 128588 w 528638"/>
              <a:gd name="connsiteY32" fmla="*/ 1785938 h 2147888"/>
              <a:gd name="connsiteX33" fmla="*/ 171450 w 528638"/>
              <a:gd name="connsiteY33" fmla="*/ 1709738 h 2147888"/>
              <a:gd name="connsiteX34" fmla="*/ 180975 w 528638"/>
              <a:gd name="connsiteY34" fmla="*/ 1562100 h 2147888"/>
              <a:gd name="connsiteX35" fmla="*/ 219075 w 528638"/>
              <a:gd name="connsiteY35" fmla="*/ 1157288 h 21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8638" h="2147888">
                <a:moveTo>
                  <a:pt x="219075" y="1157288"/>
                </a:moveTo>
                <a:lnTo>
                  <a:pt x="242888" y="690563"/>
                </a:lnTo>
                <a:lnTo>
                  <a:pt x="242888" y="357188"/>
                </a:lnTo>
                <a:lnTo>
                  <a:pt x="233363" y="261938"/>
                </a:lnTo>
                <a:lnTo>
                  <a:pt x="228600" y="223838"/>
                </a:lnTo>
                <a:lnTo>
                  <a:pt x="219075" y="190500"/>
                </a:lnTo>
                <a:lnTo>
                  <a:pt x="200025" y="157163"/>
                </a:lnTo>
                <a:lnTo>
                  <a:pt x="0" y="0"/>
                </a:lnTo>
                <a:lnTo>
                  <a:pt x="319088" y="38100"/>
                </a:lnTo>
                <a:lnTo>
                  <a:pt x="366713" y="90488"/>
                </a:lnTo>
                <a:lnTo>
                  <a:pt x="400050" y="138113"/>
                </a:lnTo>
                <a:lnTo>
                  <a:pt x="428625" y="195263"/>
                </a:lnTo>
                <a:lnTo>
                  <a:pt x="447675" y="252413"/>
                </a:lnTo>
                <a:lnTo>
                  <a:pt x="461963" y="352425"/>
                </a:lnTo>
                <a:lnTo>
                  <a:pt x="461963" y="481013"/>
                </a:lnTo>
                <a:lnTo>
                  <a:pt x="452438" y="904875"/>
                </a:lnTo>
                <a:lnTo>
                  <a:pt x="423863" y="1314450"/>
                </a:lnTo>
                <a:lnTo>
                  <a:pt x="390525" y="1662113"/>
                </a:lnTo>
                <a:lnTo>
                  <a:pt x="414338" y="1685925"/>
                </a:lnTo>
                <a:lnTo>
                  <a:pt x="485775" y="1766888"/>
                </a:lnTo>
                <a:lnTo>
                  <a:pt x="528638" y="1914525"/>
                </a:lnTo>
                <a:lnTo>
                  <a:pt x="481013" y="1962150"/>
                </a:lnTo>
                <a:lnTo>
                  <a:pt x="447675" y="2000250"/>
                </a:lnTo>
                <a:lnTo>
                  <a:pt x="400050" y="2076450"/>
                </a:lnTo>
                <a:lnTo>
                  <a:pt x="352425" y="2128838"/>
                </a:lnTo>
                <a:lnTo>
                  <a:pt x="304800" y="2147888"/>
                </a:lnTo>
                <a:lnTo>
                  <a:pt x="242888" y="2143125"/>
                </a:lnTo>
                <a:lnTo>
                  <a:pt x="209550" y="2109788"/>
                </a:lnTo>
                <a:lnTo>
                  <a:pt x="138113" y="2024063"/>
                </a:lnTo>
                <a:lnTo>
                  <a:pt x="52388" y="1885950"/>
                </a:lnTo>
                <a:lnTo>
                  <a:pt x="71438" y="1857375"/>
                </a:lnTo>
                <a:lnTo>
                  <a:pt x="100013" y="1828800"/>
                </a:lnTo>
                <a:lnTo>
                  <a:pt x="128588" y="1785938"/>
                </a:lnTo>
                <a:lnTo>
                  <a:pt x="171450" y="1709738"/>
                </a:lnTo>
                <a:lnTo>
                  <a:pt x="180975" y="1562100"/>
                </a:lnTo>
                <a:lnTo>
                  <a:pt x="219075" y="11572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58D0377-3F2A-4916-AF81-6578A2BBD582}"/>
              </a:ext>
            </a:extLst>
          </p:cNvPr>
          <p:cNvSpPr/>
          <p:nvPr/>
        </p:nvSpPr>
        <p:spPr>
          <a:xfrm>
            <a:off x="4986338" y="5100638"/>
            <a:ext cx="1166812" cy="762000"/>
          </a:xfrm>
          <a:custGeom>
            <a:avLst/>
            <a:gdLst>
              <a:gd name="connsiteX0" fmla="*/ 600075 w 1166812"/>
              <a:gd name="connsiteY0" fmla="*/ 409575 h 762000"/>
              <a:gd name="connsiteX1" fmla="*/ 342900 w 1166812"/>
              <a:gd name="connsiteY1" fmla="*/ 585787 h 762000"/>
              <a:gd name="connsiteX2" fmla="*/ 76200 w 1166812"/>
              <a:gd name="connsiteY2" fmla="*/ 762000 h 762000"/>
              <a:gd name="connsiteX3" fmla="*/ 0 w 1166812"/>
              <a:gd name="connsiteY3" fmla="*/ 490537 h 762000"/>
              <a:gd name="connsiteX4" fmla="*/ 114300 w 1166812"/>
              <a:gd name="connsiteY4" fmla="*/ 466725 h 762000"/>
              <a:gd name="connsiteX5" fmla="*/ 404812 w 1166812"/>
              <a:gd name="connsiteY5" fmla="*/ 347662 h 762000"/>
              <a:gd name="connsiteX6" fmla="*/ 700087 w 1166812"/>
              <a:gd name="connsiteY6" fmla="*/ 209550 h 762000"/>
              <a:gd name="connsiteX7" fmla="*/ 971550 w 1166812"/>
              <a:gd name="connsiteY7" fmla="*/ 76200 h 762000"/>
              <a:gd name="connsiteX8" fmla="*/ 1100137 w 1166812"/>
              <a:gd name="connsiteY8" fmla="*/ 9525 h 762000"/>
              <a:gd name="connsiteX9" fmla="*/ 1138237 w 1166812"/>
              <a:gd name="connsiteY9" fmla="*/ 0 h 762000"/>
              <a:gd name="connsiteX10" fmla="*/ 1162050 w 1166812"/>
              <a:gd name="connsiteY10" fmla="*/ 9525 h 762000"/>
              <a:gd name="connsiteX11" fmla="*/ 1166812 w 1166812"/>
              <a:gd name="connsiteY11" fmla="*/ 28575 h 762000"/>
              <a:gd name="connsiteX12" fmla="*/ 1166812 w 1166812"/>
              <a:gd name="connsiteY12" fmla="*/ 42862 h 762000"/>
              <a:gd name="connsiteX13" fmla="*/ 1147762 w 1166812"/>
              <a:gd name="connsiteY13" fmla="*/ 71437 h 762000"/>
              <a:gd name="connsiteX14" fmla="*/ 1071562 w 1166812"/>
              <a:gd name="connsiteY14" fmla="*/ 114300 h 762000"/>
              <a:gd name="connsiteX15" fmla="*/ 895350 w 1166812"/>
              <a:gd name="connsiteY15" fmla="*/ 233362 h 762000"/>
              <a:gd name="connsiteX16" fmla="*/ 600075 w 1166812"/>
              <a:gd name="connsiteY16" fmla="*/ 409575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6812" h="762000">
                <a:moveTo>
                  <a:pt x="600075" y="409575"/>
                </a:moveTo>
                <a:lnTo>
                  <a:pt x="342900" y="585787"/>
                </a:lnTo>
                <a:lnTo>
                  <a:pt x="76200" y="762000"/>
                </a:lnTo>
                <a:lnTo>
                  <a:pt x="0" y="490537"/>
                </a:lnTo>
                <a:lnTo>
                  <a:pt x="114300" y="466725"/>
                </a:lnTo>
                <a:lnTo>
                  <a:pt x="404812" y="347662"/>
                </a:lnTo>
                <a:lnTo>
                  <a:pt x="700087" y="209550"/>
                </a:lnTo>
                <a:lnTo>
                  <a:pt x="971550" y="76200"/>
                </a:lnTo>
                <a:lnTo>
                  <a:pt x="1100137" y="9525"/>
                </a:lnTo>
                <a:lnTo>
                  <a:pt x="1138237" y="0"/>
                </a:lnTo>
                <a:lnTo>
                  <a:pt x="1162050" y="9525"/>
                </a:lnTo>
                <a:lnTo>
                  <a:pt x="1166812" y="28575"/>
                </a:lnTo>
                <a:lnTo>
                  <a:pt x="1166812" y="42862"/>
                </a:lnTo>
                <a:lnTo>
                  <a:pt x="1147762" y="71437"/>
                </a:lnTo>
                <a:lnTo>
                  <a:pt x="1071562" y="114300"/>
                </a:lnTo>
                <a:lnTo>
                  <a:pt x="895350" y="233362"/>
                </a:lnTo>
                <a:lnTo>
                  <a:pt x="600075" y="4095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879AEA6-12AF-45DE-A771-200F5A61826D}"/>
              </a:ext>
            </a:extLst>
          </p:cNvPr>
          <p:cNvSpPr/>
          <p:nvPr/>
        </p:nvSpPr>
        <p:spPr>
          <a:xfrm>
            <a:off x="6234113" y="3643314"/>
            <a:ext cx="1104900" cy="904875"/>
          </a:xfrm>
          <a:custGeom>
            <a:avLst/>
            <a:gdLst>
              <a:gd name="connsiteX0" fmla="*/ 419100 w 1104900"/>
              <a:gd name="connsiteY0" fmla="*/ 595312 h 904875"/>
              <a:gd name="connsiteX1" fmla="*/ 497681 w 1104900"/>
              <a:gd name="connsiteY1" fmla="*/ 526256 h 904875"/>
              <a:gd name="connsiteX2" fmla="*/ 588168 w 1104900"/>
              <a:gd name="connsiteY2" fmla="*/ 407193 h 904875"/>
              <a:gd name="connsiteX3" fmla="*/ 681037 w 1104900"/>
              <a:gd name="connsiteY3" fmla="*/ 261937 h 904875"/>
              <a:gd name="connsiteX4" fmla="*/ 702468 w 1104900"/>
              <a:gd name="connsiteY4" fmla="*/ 204787 h 904875"/>
              <a:gd name="connsiteX5" fmla="*/ 700087 w 1104900"/>
              <a:gd name="connsiteY5" fmla="*/ 169068 h 904875"/>
              <a:gd name="connsiteX6" fmla="*/ 657225 w 1104900"/>
              <a:gd name="connsiteY6" fmla="*/ 85725 h 904875"/>
              <a:gd name="connsiteX7" fmla="*/ 590550 w 1104900"/>
              <a:gd name="connsiteY7" fmla="*/ 0 h 904875"/>
              <a:gd name="connsiteX8" fmla="*/ 757237 w 1104900"/>
              <a:gd name="connsiteY8" fmla="*/ 50006 h 904875"/>
              <a:gd name="connsiteX9" fmla="*/ 888206 w 1104900"/>
              <a:gd name="connsiteY9" fmla="*/ 142875 h 904875"/>
              <a:gd name="connsiteX10" fmla="*/ 1009650 w 1104900"/>
              <a:gd name="connsiteY10" fmla="*/ 219075 h 904875"/>
              <a:gd name="connsiteX11" fmla="*/ 1045368 w 1104900"/>
              <a:gd name="connsiteY11" fmla="*/ 238125 h 904875"/>
              <a:gd name="connsiteX12" fmla="*/ 1071562 w 1104900"/>
              <a:gd name="connsiteY12" fmla="*/ 271462 h 904875"/>
              <a:gd name="connsiteX13" fmla="*/ 1102518 w 1104900"/>
              <a:gd name="connsiteY13" fmla="*/ 330993 h 904875"/>
              <a:gd name="connsiteX14" fmla="*/ 1104900 w 1104900"/>
              <a:gd name="connsiteY14" fmla="*/ 364331 h 904875"/>
              <a:gd name="connsiteX15" fmla="*/ 1090612 w 1104900"/>
              <a:gd name="connsiteY15" fmla="*/ 388143 h 904875"/>
              <a:gd name="connsiteX16" fmla="*/ 1052512 w 1104900"/>
              <a:gd name="connsiteY16" fmla="*/ 402431 h 904875"/>
              <a:gd name="connsiteX17" fmla="*/ 971550 w 1104900"/>
              <a:gd name="connsiteY17" fmla="*/ 428625 h 904875"/>
              <a:gd name="connsiteX18" fmla="*/ 904875 w 1104900"/>
              <a:gd name="connsiteY18" fmla="*/ 452437 h 904875"/>
              <a:gd name="connsiteX19" fmla="*/ 728662 w 1104900"/>
              <a:gd name="connsiteY19" fmla="*/ 576262 h 904875"/>
              <a:gd name="connsiteX20" fmla="*/ 550068 w 1104900"/>
              <a:gd name="connsiteY20" fmla="*/ 683418 h 904875"/>
              <a:gd name="connsiteX21" fmla="*/ 359568 w 1104900"/>
              <a:gd name="connsiteY21" fmla="*/ 797718 h 904875"/>
              <a:gd name="connsiteX22" fmla="*/ 176212 w 1104900"/>
              <a:gd name="connsiteY22" fmla="*/ 904875 h 904875"/>
              <a:gd name="connsiteX23" fmla="*/ 0 w 1104900"/>
              <a:gd name="connsiteY23" fmla="*/ 888206 h 904875"/>
              <a:gd name="connsiteX24" fmla="*/ 178593 w 1104900"/>
              <a:gd name="connsiteY24" fmla="*/ 788193 h 904875"/>
              <a:gd name="connsiteX25" fmla="*/ 307181 w 1104900"/>
              <a:gd name="connsiteY25" fmla="*/ 697706 h 904875"/>
              <a:gd name="connsiteX26" fmla="*/ 419100 w 1104900"/>
              <a:gd name="connsiteY26" fmla="*/ 595312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4900" h="904875">
                <a:moveTo>
                  <a:pt x="419100" y="595312"/>
                </a:moveTo>
                <a:lnTo>
                  <a:pt x="497681" y="526256"/>
                </a:lnTo>
                <a:lnTo>
                  <a:pt x="588168" y="407193"/>
                </a:lnTo>
                <a:lnTo>
                  <a:pt x="681037" y="261937"/>
                </a:lnTo>
                <a:lnTo>
                  <a:pt x="702468" y="204787"/>
                </a:lnTo>
                <a:lnTo>
                  <a:pt x="700087" y="169068"/>
                </a:lnTo>
                <a:lnTo>
                  <a:pt x="657225" y="85725"/>
                </a:lnTo>
                <a:lnTo>
                  <a:pt x="590550" y="0"/>
                </a:lnTo>
                <a:lnTo>
                  <a:pt x="757237" y="50006"/>
                </a:lnTo>
                <a:lnTo>
                  <a:pt x="888206" y="142875"/>
                </a:lnTo>
                <a:lnTo>
                  <a:pt x="1009650" y="219075"/>
                </a:lnTo>
                <a:lnTo>
                  <a:pt x="1045368" y="238125"/>
                </a:lnTo>
                <a:lnTo>
                  <a:pt x="1071562" y="271462"/>
                </a:lnTo>
                <a:lnTo>
                  <a:pt x="1102518" y="330993"/>
                </a:lnTo>
                <a:lnTo>
                  <a:pt x="1104900" y="364331"/>
                </a:lnTo>
                <a:lnTo>
                  <a:pt x="1090612" y="388143"/>
                </a:lnTo>
                <a:lnTo>
                  <a:pt x="1052512" y="402431"/>
                </a:lnTo>
                <a:lnTo>
                  <a:pt x="971550" y="428625"/>
                </a:lnTo>
                <a:lnTo>
                  <a:pt x="904875" y="452437"/>
                </a:lnTo>
                <a:lnTo>
                  <a:pt x="728662" y="576262"/>
                </a:lnTo>
                <a:lnTo>
                  <a:pt x="550068" y="683418"/>
                </a:lnTo>
                <a:lnTo>
                  <a:pt x="359568" y="797718"/>
                </a:lnTo>
                <a:lnTo>
                  <a:pt x="176212" y="904875"/>
                </a:lnTo>
                <a:lnTo>
                  <a:pt x="0" y="888206"/>
                </a:lnTo>
                <a:lnTo>
                  <a:pt x="178593" y="788193"/>
                </a:lnTo>
                <a:lnTo>
                  <a:pt x="307181" y="697706"/>
                </a:lnTo>
                <a:lnTo>
                  <a:pt x="419100" y="5953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80E7F28-7D9E-4824-A366-17ABBDC64838}"/>
              </a:ext>
            </a:extLst>
          </p:cNvPr>
          <p:cNvSpPr/>
          <p:nvPr/>
        </p:nvSpPr>
        <p:spPr>
          <a:xfrm>
            <a:off x="5570538" y="4024313"/>
            <a:ext cx="2830512" cy="1814512"/>
          </a:xfrm>
          <a:custGeom>
            <a:avLst/>
            <a:gdLst>
              <a:gd name="connsiteX0" fmla="*/ 981480 w 2831463"/>
              <a:gd name="connsiteY0" fmla="*/ 903809 h 1814678"/>
              <a:gd name="connsiteX1" fmla="*/ 734345 w 2831463"/>
              <a:gd name="connsiteY1" fmla="*/ 628430 h 1814678"/>
              <a:gd name="connsiteX2" fmla="*/ 543698 w 2831463"/>
              <a:gd name="connsiteY2" fmla="*/ 434252 h 1814678"/>
              <a:gd name="connsiteX3" fmla="*/ 395417 w 2831463"/>
              <a:gd name="connsiteY3" fmla="*/ 303623 h 1814678"/>
              <a:gd name="connsiteX4" fmla="*/ 215361 w 2831463"/>
              <a:gd name="connsiteY4" fmla="*/ 183586 h 1814678"/>
              <a:gd name="connsiteX5" fmla="*/ 31775 w 2831463"/>
              <a:gd name="connsiteY5" fmla="*/ 98854 h 1814678"/>
              <a:gd name="connsiteX6" fmla="*/ 0 w 2831463"/>
              <a:gd name="connsiteY6" fmla="*/ 70610 h 1814678"/>
              <a:gd name="connsiteX7" fmla="*/ 0 w 2831463"/>
              <a:gd name="connsiteY7" fmla="*/ 31775 h 1814678"/>
              <a:gd name="connsiteX8" fmla="*/ 7061 w 2831463"/>
              <a:gd name="connsiteY8" fmla="*/ 10592 h 1814678"/>
              <a:gd name="connsiteX9" fmla="*/ 35305 w 2831463"/>
              <a:gd name="connsiteY9" fmla="*/ 0 h 1814678"/>
              <a:gd name="connsiteX10" fmla="*/ 74141 w 2831463"/>
              <a:gd name="connsiteY10" fmla="*/ 3531 h 1814678"/>
              <a:gd name="connsiteX11" fmla="*/ 155343 w 2831463"/>
              <a:gd name="connsiteY11" fmla="*/ 42366 h 1814678"/>
              <a:gd name="connsiteX12" fmla="*/ 285971 w 2831463"/>
              <a:gd name="connsiteY12" fmla="*/ 105915 h 1814678"/>
              <a:gd name="connsiteX13" fmla="*/ 448374 w 2831463"/>
              <a:gd name="connsiteY13" fmla="*/ 211830 h 1814678"/>
              <a:gd name="connsiteX14" fmla="*/ 653143 w 2831463"/>
              <a:gd name="connsiteY14" fmla="*/ 360111 h 1814678"/>
              <a:gd name="connsiteX15" fmla="*/ 854382 w 2831463"/>
              <a:gd name="connsiteY15" fmla="*/ 533106 h 1814678"/>
              <a:gd name="connsiteX16" fmla="*/ 999132 w 2831463"/>
              <a:gd name="connsiteY16" fmla="*/ 674326 h 1814678"/>
              <a:gd name="connsiteX17" fmla="*/ 1309817 w 2831463"/>
              <a:gd name="connsiteY17" fmla="*/ 935583 h 1814678"/>
              <a:gd name="connsiteX18" fmla="*/ 1613440 w 2831463"/>
              <a:gd name="connsiteY18" fmla="*/ 1161535 h 1814678"/>
              <a:gd name="connsiteX19" fmla="*/ 1821739 w 2831463"/>
              <a:gd name="connsiteY19" fmla="*/ 1288633 h 1814678"/>
              <a:gd name="connsiteX20" fmla="*/ 2153607 w 2831463"/>
              <a:gd name="connsiteY20" fmla="*/ 1468689 h 1814678"/>
              <a:gd name="connsiteX21" fmla="*/ 2453699 w 2831463"/>
              <a:gd name="connsiteY21" fmla="*/ 1599318 h 1814678"/>
              <a:gd name="connsiteX22" fmla="*/ 2683182 w 2831463"/>
              <a:gd name="connsiteY22" fmla="*/ 1680519 h 1814678"/>
              <a:gd name="connsiteX23" fmla="*/ 2764383 w 2831463"/>
              <a:gd name="connsiteY23" fmla="*/ 1705233 h 1814678"/>
              <a:gd name="connsiteX24" fmla="*/ 2799688 w 2831463"/>
              <a:gd name="connsiteY24" fmla="*/ 1719355 h 1814678"/>
              <a:gd name="connsiteX25" fmla="*/ 2824402 w 2831463"/>
              <a:gd name="connsiteY25" fmla="*/ 1740538 h 1814678"/>
              <a:gd name="connsiteX26" fmla="*/ 2831463 w 2831463"/>
              <a:gd name="connsiteY26" fmla="*/ 1768782 h 1814678"/>
              <a:gd name="connsiteX27" fmla="*/ 2813810 w 2831463"/>
              <a:gd name="connsiteY27" fmla="*/ 1789965 h 1814678"/>
              <a:gd name="connsiteX28" fmla="*/ 2774975 w 2831463"/>
              <a:gd name="connsiteY28" fmla="*/ 1811148 h 1814678"/>
              <a:gd name="connsiteX29" fmla="*/ 2245400 w 2831463"/>
              <a:gd name="connsiteY29" fmla="*/ 1814678 h 1814678"/>
              <a:gd name="connsiteX30" fmla="*/ 1973551 w 2831463"/>
              <a:gd name="connsiteY30" fmla="*/ 1814678 h 1814678"/>
              <a:gd name="connsiteX31" fmla="*/ 1902941 w 2831463"/>
              <a:gd name="connsiteY31" fmla="*/ 1800556 h 1814678"/>
              <a:gd name="connsiteX32" fmla="*/ 1835861 w 2831463"/>
              <a:gd name="connsiteY32" fmla="*/ 1765251 h 1814678"/>
              <a:gd name="connsiteX33" fmla="*/ 1535769 w 2831463"/>
              <a:gd name="connsiteY33" fmla="*/ 1482811 h 1814678"/>
              <a:gd name="connsiteX34" fmla="*/ 1207432 w 2831463"/>
              <a:gd name="connsiteY34" fmla="*/ 1136822 h 1814678"/>
              <a:gd name="connsiteX35" fmla="*/ 981480 w 2831463"/>
              <a:gd name="connsiteY35" fmla="*/ 903809 h 181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31463" h="1814678">
                <a:moveTo>
                  <a:pt x="981480" y="903809"/>
                </a:moveTo>
                <a:lnTo>
                  <a:pt x="734345" y="628430"/>
                </a:lnTo>
                <a:lnTo>
                  <a:pt x="543698" y="434252"/>
                </a:lnTo>
                <a:lnTo>
                  <a:pt x="395417" y="303623"/>
                </a:lnTo>
                <a:lnTo>
                  <a:pt x="215361" y="183586"/>
                </a:lnTo>
                <a:lnTo>
                  <a:pt x="31775" y="98854"/>
                </a:lnTo>
                <a:lnTo>
                  <a:pt x="0" y="70610"/>
                </a:lnTo>
                <a:lnTo>
                  <a:pt x="0" y="31775"/>
                </a:lnTo>
                <a:lnTo>
                  <a:pt x="7061" y="10592"/>
                </a:lnTo>
                <a:lnTo>
                  <a:pt x="35305" y="0"/>
                </a:lnTo>
                <a:lnTo>
                  <a:pt x="74141" y="3531"/>
                </a:lnTo>
                <a:lnTo>
                  <a:pt x="155343" y="42366"/>
                </a:lnTo>
                <a:lnTo>
                  <a:pt x="285971" y="105915"/>
                </a:lnTo>
                <a:lnTo>
                  <a:pt x="448374" y="211830"/>
                </a:lnTo>
                <a:lnTo>
                  <a:pt x="653143" y="360111"/>
                </a:lnTo>
                <a:lnTo>
                  <a:pt x="854382" y="533106"/>
                </a:lnTo>
                <a:lnTo>
                  <a:pt x="999132" y="674326"/>
                </a:lnTo>
                <a:lnTo>
                  <a:pt x="1309817" y="935583"/>
                </a:lnTo>
                <a:lnTo>
                  <a:pt x="1613440" y="1161535"/>
                </a:lnTo>
                <a:lnTo>
                  <a:pt x="1821739" y="1288633"/>
                </a:lnTo>
                <a:lnTo>
                  <a:pt x="2153607" y="1468689"/>
                </a:lnTo>
                <a:lnTo>
                  <a:pt x="2453699" y="1599318"/>
                </a:lnTo>
                <a:lnTo>
                  <a:pt x="2683182" y="1680519"/>
                </a:lnTo>
                <a:lnTo>
                  <a:pt x="2764383" y="1705233"/>
                </a:lnTo>
                <a:lnTo>
                  <a:pt x="2799688" y="1719355"/>
                </a:lnTo>
                <a:lnTo>
                  <a:pt x="2824402" y="1740538"/>
                </a:lnTo>
                <a:lnTo>
                  <a:pt x="2831463" y="1768782"/>
                </a:lnTo>
                <a:lnTo>
                  <a:pt x="2813810" y="1789965"/>
                </a:lnTo>
                <a:lnTo>
                  <a:pt x="2774975" y="1811148"/>
                </a:lnTo>
                <a:lnTo>
                  <a:pt x="2245400" y="1814678"/>
                </a:lnTo>
                <a:lnTo>
                  <a:pt x="1973551" y="1814678"/>
                </a:lnTo>
                <a:lnTo>
                  <a:pt x="1902941" y="1800556"/>
                </a:lnTo>
                <a:lnTo>
                  <a:pt x="1835861" y="1765251"/>
                </a:lnTo>
                <a:lnTo>
                  <a:pt x="1535769" y="1482811"/>
                </a:lnTo>
                <a:lnTo>
                  <a:pt x="1207432" y="1136822"/>
                </a:lnTo>
                <a:lnTo>
                  <a:pt x="981480" y="9038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283150-CDBC-4C59-90E8-E3E3058F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16" y="1412737"/>
            <a:ext cx="4785775" cy="46516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6CF24B1-37C4-4F94-BBE0-3775F48BE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720" y="1391962"/>
            <a:ext cx="479187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D406CE-DEC2-4FFF-9BFD-5639E8FD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12" y="1103174"/>
            <a:ext cx="4785775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72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B2C200BB-EED2-4917-A3B1-A3A2EBC66D92}"/>
              </a:ext>
            </a:extLst>
          </p:cNvPr>
          <p:cNvSpPr/>
          <p:nvPr/>
        </p:nvSpPr>
        <p:spPr>
          <a:xfrm>
            <a:off x="4119563" y="1747838"/>
            <a:ext cx="539750" cy="736600"/>
          </a:xfrm>
          <a:custGeom>
            <a:avLst/>
            <a:gdLst>
              <a:gd name="connsiteX0" fmla="*/ 173831 w 540543"/>
              <a:gd name="connsiteY0" fmla="*/ 316706 h 735806"/>
              <a:gd name="connsiteX1" fmla="*/ 128587 w 540543"/>
              <a:gd name="connsiteY1" fmla="*/ 226218 h 735806"/>
              <a:gd name="connsiteX2" fmla="*/ 80962 w 540543"/>
              <a:gd name="connsiteY2" fmla="*/ 147637 h 735806"/>
              <a:gd name="connsiteX3" fmla="*/ 19050 w 540543"/>
              <a:gd name="connsiteY3" fmla="*/ 71437 h 735806"/>
              <a:gd name="connsiteX4" fmla="*/ 4762 w 540543"/>
              <a:gd name="connsiteY4" fmla="*/ 45243 h 735806"/>
              <a:gd name="connsiteX5" fmla="*/ 0 w 540543"/>
              <a:gd name="connsiteY5" fmla="*/ 23812 h 735806"/>
              <a:gd name="connsiteX6" fmla="*/ 4762 w 540543"/>
              <a:gd name="connsiteY6" fmla="*/ 9525 h 735806"/>
              <a:gd name="connsiteX7" fmla="*/ 16668 w 540543"/>
              <a:gd name="connsiteY7" fmla="*/ 0 h 735806"/>
              <a:gd name="connsiteX8" fmla="*/ 45243 w 540543"/>
              <a:gd name="connsiteY8" fmla="*/ 4762 h 735806"/>
              <a:gd name="connsiteX9" fmla="*/ 90487 w 540543"/>
              <a:gd name="connsiteY9" fmla="*/ 35718 h 735806"/>
              <a:gd name="connsiteX10" fmla="*/ 200025 w 540543"/>
              <a:gd name="connsiteY10" fmla="*/ 100012 h 735806"/>
              <a:gd name="connsiteX11" fmla="*/ 338137 w 540543"/>
              <a:gd name="connsiteY11" fmla="*/ 200025 h 735806"/>
              <a:gd name="connsiteX12" fmla="*/ 423862 w 540543"/>
              <a:gd name="connsiteY12" fmla="*/ 269081 h 735806"/>
              <a:gd name="connsiteX13" fmla="*/ 459581 w 540543"/>
              <a:gd name="connsiteY13" fmla="*/ 309562 h 735806"/>
              <a:gd name="connsiteX14" fmla="*/ 514350 w 540543"/>
              <a:gd name="connsiteY14" fmla="*/ 395287 h 735806"/>
              <a:gd name="connsiteX15" fmla="*/ 535781 w 540543"/>
              <a:gd name="connsiteY15" fmla="*/ 457200 h 735806"/>
              <a:gd name="connsiteX16" fmla="*/ 540543 w 540543"/>
              <a:gd name="connsiteY16" fmla="*/ 511968 h 735806"/>
              <a:gd name="connsiteX17" fmla="*/ 540543 w 540543"/>
              <a:gd name="connsiteY17" fmla="*/ 576262 h 735806"/>
              <a:gd name="connsiteX18" fmla="*/ 531018 w 540543"/>
              <a:gd name="connsiteY18" fmla="*/ 631031 h 735806"/>
              <a:gd name="connsiteX19" fmla="*/ 514350 w 540543"/>
              <a:gd name="connsiteY19" fmla="*/ 673893 h 735806"/>
              <a:gd name="connsiteX20" fmla="*/ 490537 w 540543"/>
              <a:gd name="connsiteY20" fmla="*/ 704850 h 735806"/>
              <a:gd name="connsiteX21" fmla="*/ 454818 w 540543"/>
              <a:gd name="connsiteY21" fmla="*/ 726281 h 735806"/>
              <a:gd name="connsiteX22" fmla="*/ 404812 w 540543"/>
              <a:gd name="connsiteY22" fmla="*/ 735806 h 735806"/>
              <a:gd name="connsiteX23" fmla="*/ 354806 w 540543"/>
              <a:gd name="connsiteY23" fmla="*/ 733425 h 735806"/>
              <a:gd name="connsiteX24" fmla="*/ 333375 w 540543"/>
              <a:gd name="connsiteY24" fmla="*/ 719137 h 735806"/>
              <a:gd name="connsiteX25" fmla="*/ 311943 w 540543"/>
              <a:gd name="connsiteY25" fmla="*/ 695325 h 735806"/>
              <a:gd name="connsiteX26" fmla="*/ 297656 w 540543"/>
              <a:gd name="connsiteY26" fmla="*/ 647700 h 735806"/>
              <a:gd name="connsiteX27" fmla="*/ 283368 w 540543"/>
              <a:gd name="connsiteY27" fmla="*/ 581025 h 735806"/>
              <a:gd name="connsiteX28" fmla="*/ 221456 w 540543"/>
              <a:gd name="connsiteY28" fmla="*/ 416718 h 735806"/>
              <a:gd name="connsiteX29" fmla="*/ 173831 w 540543"/>
              <a:gd name="connsiteY29" fmla="*/ 3167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543" h="735806">
                <a:moveTo>
                  <a:pt x="173831" y="316706"/>
                </a:moveTo>
                <a:lnTo>
                  <a:pt x="128587" y="226218"/>
                </a:lnTo>
                <a:lnTo>
                  <a:pt x="80962" y="147637"/>
                </a:lnTo>
                <a:lnTo>
                  <a:pt x="19050" y="71437"/>
                </a:lnTo>
                <a:lnTo>
                  <a:pt x="4762" y="45243"/>
                </a:lnTo>
                <a:lnTo>
                  <a:pt x="0" y="23812"/>
                </a:lnTo>
                <a:lnTo>
                  <a:pt x="4762" y="9525"/>
                </a:lnTo>
                <a:lnTo>
                  <a:pt x="16668" y="0"/>
                </a:lnTo>
                <a:lnTo>
                  <a:pt x="45243" y="4762"/>
                </a:lnTo>
                <a:lnTo>
                  <a:pt x="90487" y="35718"/>
                </a:lnTo>
                <a:lnTo>
                  <a:pt x="200025" y="100012"/>
                </a:lnTo>
                <a:lnTo>
                  <a:pt x="338137" y="200025"/>
                </a:lnTo>
                <a:lnTo>
                  <a:pt x="423862" y="269081"/>
                </a:lnTo>
                <a:lnTo>
                  <a:pt x="459581" y="309562"/>
                </a:lnTo>
                <a:lnTo>
                  <a:pt x="514350" y="395287"/>
                </a:lnTo>
                <a:lnTo>
                  <a:pt x="535781" y="457200"/>
                </a:lnTo>
                <a:lnTo>
                  <a:pt x="540543" y="511968"/>
                </a:lnTo>
                <a:lnTo>
                  <a:pt x="540543" y="576262"/>
                </a:lnTo>
                <a:lnTo>
                  <a:pt x="531018" y="631031"/>
                </a:lnTo>
                <a:lnTo>
                  <a:pt x="514350" y="673893"/>
                </a:lnTo>
                <a:lnTo>
                  <a:pt x="490537" y="704850"/>
                </a:lnTo>
                <a:lnTo>
                  <a:pt x="454818" y="726281"/>
                </a:lnTo>
                <a:lnTo>
                  <a:pt x="404812" y="735806"/>
                </a:lnTo>
                <a:lnTo>
                  <a:pt x="354806" y="733425"/>
                </a:lnTo>
                <a:lnTo>
                  <a:pt x="333375" y="719137"/>
                </a:lnTo>
                <a:lnTo>
                  <a:pt x="311943" y="695325"/>
                </a:lnTo>
                <a:lnTo>
                  <a:pt x="297656" y="647700"/>
                </a:lnTo>
                <a:lnTo>
                  <a:pt x="283368" y="581025"/>
                </a:lnTo>
                <a:lnTo>
                  <a:pt x="221456" y="416718"/>
                </a:lnTo>
                <a:lnTo>
                  <a:pt x="173831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562FFB39-F683-40ED-BE4C-4769545879B7}"/>
              </a:ext>
            </a:extLst>
          </p:cNvPr>
          <p:cNvSpPr/>
          <p:nvPr/>
        </p:nvSpPr>
        <p:spPr>
          <a:xfrm>
            <a:off x="5430839" y="1595439"/>
            <a:ext cx="657225" cy="803275"/>
          </a:xfrm>
          <a:custGeom>
            <a:avLst/>
            <a:gdLst>
              <a:gd name="connsiteX0" fmla="*/ 414338 w 657225"/>
              <a:gd name="connsiteY0" fmla="*/ 59531 h 802481"/>
              <a:gd name="connsiteX1" fmla="*/ 300038 w 657225"/>
              <a:gd name="connsiteY1" fmla="*/ 19050 h 802481"/>
              <a:gd name="connsiteX2" fmla="*/ 228600 w 657225"/>
              <a:gd name="connsiteY2" fmla="*/ 0 h 802481"/>
              <a:gd name="connsiteX3" fmla="*/ 216694 w 657225"/>
              <a:gd name="connsiteY3" fmla="*/ 4762 h 802481"/>
              <a:gd name="connsiteX4" fmla="*/ 207169 w 657225"/>
              <a:gd name="connsiteY4" fmla="*/ 16668 h 802481"/>
              <a:gd name="connsiteX5" fmla="*/ 214313 w 657225"/>
              <a:gd name="connsiteY5" fmla="*/ 38100 h 802481"/>
              <a:gd name="connsiteX6" fmla="*/ 228600 w 657225"/>
              <a:gd name="connsiteY6" fmla="*/ 57150 h 802481"/>
              <a:gd name="connsiteX7" fmla="*/ 269082 w 657225"/>
              <a:gd name="connsiteY7" fmla="*/ 85725 h 802481"/>
              <a:gd name="connsiteX8" fmla="*/ 297657 w 657225"/>
              <a:gd name="connsiteY8" fmla="*/ 116681 h 802481"/>
              <a:gd name="connsiteX9" fmla="*/ 311944 w 657225"/>
              <a:gd name="connsiteY9" fmla="*/ 142875 h 802481"/>
              <a:gd name="connsiteX10" fmla="*/ 319088 w 657225"/>
              <a:gd name="connsiteY10" fmla="*/ 173831 h 802481"/>
              <a:gd name="connsiteX11" fmla="*/ 319088 w 657225"/>
              <a:gd name="connsiteY11" fmla="*/ 207168 h 802481"/>
              <a:gd name="connsiteX12" fmla="*/ 304800 w 657225"/>
              <a:gd name="connsiteY12" fmla="*/ 257175 h 802481"/>
              <a:gd name="connsiteX13" fmla="*/ 233363 w 657225"/>
              <a:gd name="connsiteY13" fmla="*/ 402431 h 802481"/>
              <a:gd name="connsiteX14" fmla="*/ 111919 w 657225"/>
              <a:gd name="connsiteY14" fmla="*/ 597693 h 802481"/>
              <a:gd name="connsiteX15" fmla="*/ 9525 w 657225"/>
              <a:gd name="connsiteY15" fmla="*/ 747712 h 802481"/>
              <a:gd name="connsiteX16" fmla="*/ 0 w 657225"/>
              <a:gd name="connsiteY16" fmla="*/ 769143 h 802481"/>
              <a:gd name="connsiteX17" fmla="*/ 2382 w 657225"/>
              <a:gd name="connsiteY17" fmla="*/ 792956 h 802481"/>
              <a:gd name="connsiteX18" fmla="*/ 11907 w 657225"/>
              <a:gd name="connsiteY18" fmla="*/ 802481 h 802481"/>
              <a:gd name="connsiteX19" fmla="*/ 47625 w 657225"/>
              <a:gd name="connsiteY19" fmla="*/ 795337 h 802481"/>
              <a:gd name="connsiteX20" fmla="*/ 107157 w 657225"/>
              <a:gd name="connsiteY20" fmla="*/ 750093 h 802481"/>
              <a:gd name="connsiteX21" fmla="*/ 314325 w 657225"/>
              <a:gd name="connsiteY21" fmla="*/ 569118 h 802481"/>
              <a:gd name="connsiteX22" fmla="*/ 459582 w 657225"/>
              <a:gd name="connsiteY22" fmla="*/ 416718 h 802481"/>
              <a:gd name="connsiteX23" fmla="*/ 519113 w 657225"/>
              <a:gd name="connsiteY23" fmla="*/ 345281 h 802481"/>
              <a:gd name="connsiteX24" fmla="*/ 535782 w 657225"/>
              <a:gd name="connsiteY24" fmla="*/ 330993 h 802481"/>
              <a:gd name="connsiteX25" fmla="*/ 609600 w 657225"/>
              <a:gd name="connsiteY25" fmla="*/ 297656 h 802481"/>
              <a:gd name="connsiteX26" fmla="*/ 652463 w 657225"/>
              <a:gd name="connsiteY26" fmla="*/ 269081 h 802481"/>
              <a:gd name="connsiteX27" fmla="*/ 657225 w 657225"/>
              <a:gd name="connsiteY27" fmla="*/ 247650 h 802481"/>
              <a:gd name="connsiteX28" fmla="*/ 650082 w 657225"/>
              <a:gd name="connsiteY28" fmla="*/ 221456 h 802481"/>
              <a:gd name="connsiteX29" fmla="*/ 619125 w 657225"/>
              <a:gd name="connsiteY29" fmla="*/ 178593 h 802481"/>
              <a:gd name="connsiteX30" fmla="*/ 554832 w 657225"/>
              <a:gd name="connsiteY30" fmla="*/ 121443 h 802481"/>
              <a:gd name="connsiteX31" fmla="*/ 507207 w 657225"/>
              <a:gd name="connsiteY31" fmla="*/ 95250 h 802481"/>
              <a:gd name="connsiteX32" fmla="*/ 414338 w 657225"/>
              <a:gd name="connsiteY32" fmla="*/ 59531 h 80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7225" h="802481">
                <a:moveTo>
                  <a:pt x="414338" y="59531"/>
                </a:moveTo>
                <a:lnTo>
                  <a:pt x="300038" y="19050"/>
                </a:lnTo>
                <a:lnTo>
                  <a:pt x="228600" y="0"/>
                </a:lnTo>
                <a:lnTo>
                  <a:pt x="216694" y="4762"/>
                </a:lnTo>
                <a:lnTo>
                  <a:pt x="207169" y="16668"/>
                </a:lnTo>
                <a:lnTo>
                  <a:pt x="214313" y="38100"/>
                </a:lnTo>
                <a:lnTo>
                  <a:pt x="228600" y="57150"/>
                </a:lnTo>
                <a:lnTo>
                  <a:pt x="269082" y="85725"/>
                </a:lnTo>
                <a:lnTo>
                  <a:pt x="297657" y="116681"/>
                </a:lnTo>
                <a:lnTo>
                  <a:pt x="311944" y="142875"/>
                </a:lnTo>
                <a:lnTo>
                  <a:pt x="319088" y="173831"/>
                </a:lnTo>
                <a:lnTo>
                  <a:pt x="319088" y="207168"/>
                </a:lnTo>
                <a:lnTo>
                  <a:pt x="304800" y="257175"/>
                </a:lnTo>
                <a:lnTo>
                  <a:pt x="233363" y="402431"/>
                </a:lnTo>
                <a:lnTo>
                  <a:pt x="111919" y="597693"/>
                </a:lnTo>
                <a:lnTo>
                  <a:pt x="9525" y="747712"/>
                </a:lnTo>
                <a:lnTo>
                  <a:pt x="0" y="769143"/>
                </a:lnTo>
                <a:lnTo>
                  <a:pt x="2382" y="792956"/>
                </a:lnTo>
                <a:lnTo>
                  <a:pt x="11907" y="802481"/>
                </a:lnTo>
                <a:lnTo>
                  <a:pt x="47625" y="795337"/>
                </a:lnTo>
                <a:lnTo>
                  <a:pt x="107157" y="750093"/>
                </a:lnTo>
                <a:lnTo>
                  <a:pt x="314325" y="569118"/>
                </a:lnTo>
                <a:lnTo>
                  <a:pt x="459582" y="416718"/>
                </a:lnTo>
                <a:lnTo>
                  <a:pt x="519113" y="345281"/>
                </a:lnTo>
                <a:lnTo>
                  <a:pt x="535782" y="330993"/>
                </a:lnTo>
                <a:lnTo>
                  <a:pt x="609600" y="297656"/>
                </a:lnTo>
                <a:lnTo>
                  <a:pt x="652463" y="269081"/>
                </a:lnTo>
                <a:lnTo>
                  <a:pt x="657225" y="247650"/>
                </a:lnTo>
                <a:lnTo>
                  <a:pt x="650082" y="221456"/>
                </a:lnTo>
                <a:lnTo>
                  <a:pt x="619125" y="178593"/>
                </a:lnTo>
                <a:lnTo>
                  <a:pt x="554832" y="121443"/>
                </a:lnTo>
                <a:lnTo>
                  <a:pt x="507207" y="95250"/>
                </a:lnTo>
                <a:lnTo>
                  <a:pt x="414338" y="59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D0C7DE84-DE8D-4067-8CD7-6408DF79692C}"/>
              </a:ext>
            </a:extLst>
          </p:cNvPr>
          <p:cNvSpPr/>
          <p:nvPr/>
        </p:nvSpPr>
        <p:spPr>
          <a:xfrm>
            <a:off x="3954464" y="2466975"/>
            <a:ext cx="2206625" cy="495300"/>
          </a:xfrm>
          <a:custGeom>
            <a:avLst/>
            <a:gdLst>
              <a:gd name="connsiteX0" fmla="*/ 881063 w 2205038"/>
              <a:gd name="connsiteY0" fmla="*/ 192881 h 495300"/>
              <a:gd name="connsiteX1" fmla="*/ 516732 w 2205038"/>
              <a:gd name="connsiteY1" fmla="*/ 254794 h 495300"/>
              <a:gd name="connsiteX2" fmla="*/ 288132 w 2205038"/>
              <a:gd name="connsiteY2" fmla="*/ 290513 h 495300"/>
              <a:gd name="connsiteX3" fmla="*/ 266700 w 2205038"/>
              <a:gd name="connsiteY3" fmla="*/ 292894 h 495300"/>
              <a:gd name="connsiteX4" fmla="*/ 180975 w 2205038"/>
              <a:gd name="connsiteY4" fmla="*/ 271463 h 495300"/>
              <a:gd name="connsiteX5" fmla="*/ 97632 w 2205038"/>
              <a:gd name="connsiteY5" fmla="*/ 240506 h 495300"/>
              <a:gd name="connsiteX6" fmla="*/ 40482 w 2205038"/>
              <a:gd name="connsiteY6" fmla="*/ 219075 h 495300"/>
              <a:gd name="connsiteX7" fmla="*/ 14288 w 2205038"/>
              <a:gd name="connsiteY7" fmla="*/ 209550 h 495300"/>
              <a:gd name="connsiteX8" fmla="*/ 0 w 2205038"/>
              <a:gd name="connsiteY8" fmla="*/ 223838 h 495300"/>
              <a:gd name="connsiteX9" fmla="*/ 4763 w 2205038"/>
              <a:gd name="connsiteY9" fmla="*/ 245269 h 495300"/>
              <a:gd name="connsiteX10" fmla="*/ 19050 w 2205038"/>
              <a:gd name="connsiteY10" fmla="*/ 280988 h 495300"/>
              <a:gd name="connsiteX11" fmla="*/ 73819 w 2205038"/>
              <a:gd name="connsiteY11" fmla="*/ 333375 h 495300"/>
              <a:gd name="connsiteX12" fmla="*/ 169069 w 2205038"/>
              <a:gd name="connsiteY12" fmla="*/ 407194 h 495300"/>
              <a:gd name="connsiteX13" fmla="*/ 314325 w 2205038"/>
              <a:gd name="connsiteY13" fmla="*/ 495300 h 495300"/>
              <a:gd name="connsiteX14" fmla="*/ 328613 w 2205038"/>
              <a:gd name="connsiteY14" fmla="*/ 495300 h 495300"/>
              <a:gd name="connsiteX15" fmla="*/ 473869 w 2205038"/>
              <a:gd name="connsiteY15" fmla="*/ 469106 h 495300"/>
              <a:gd name="connsiteX16" fmla="*/ 866775 w 2205038"/>
              <a:gd name="connsiteY16" fmla="*/ 376238 h 495300"/>
              <a:gd name="connsiteX17" fmla="*/ 1285875 w 2205038"/>
              <a:gd name="connsiteY17" fmla="*/ 295275 h 495300"/>
              <a:gd name="connsiteX18" fmla="*/ 1571625 w 2205038"/>
              <a:gd name="connsiteY18" fmla="*/ 252413 h 495300"/>
              <a:gd name="connsiteX19" fmla="*/ 1824038 w 2205038"/>
              <a:gd name="connsiteY19" fmla="*/ 223838 h 495300"/>
              <a:gd name="connsiteX20" fmla="*/ 1990725 w 2205038"/>
              <a:gd name="connsiteY20" fmla="*/ 207169 h 495300"/>
              <a:gd name="connsiteX21" fmla="*/ 2088357 w 2205038"/>
              <a:gd name="connsiteY21" fmla="*/ 188119 h 495300"/>
              <a:gd name="connsiteX22" fmla="*/ 2145507 w 2205038"/>
              <a:gd name="connsiteY22" fmla="*/ 173831 h 495300"/>
              <a:gd name="connsiteX23" fmla="*/ 2183607 w 2205038"/>
              <a:gd name="connsiteY23" fmla="*/ 154781 h 495300"/>
              <a:gd name="connsiteX24" fmla="*/ 2202657 w 2205038"/>
              <a:gd name="connsiteY24" fmla="*/ 135731 h 495300"/>
              <a:gd name="connsiteX25" fmla="*/ 2205038 w 2205038"/>
              <a:gd name="connsiteY25" fmla="*/ 116681 h 495300"/>
              <a:gd name="connsiteX26" fmla="*/ 2197894 w 2205038"/>
              <a:gd name="connsiteY26" fmla="*/ 95250 h 495300"/>
              <a:gd name="connsiteX27" fmla="*/ 2166938 w 2205038"/>
              <a:gd name="connsiteY27" fmla="*/ 76200 h 495300"/>
              <a:gd name="connsiteX28" fmla="*/ 2081213 w 2205038"/>
              <a:gd name="connsiteY28" fmla="*/ 42863 h 495300"/>
              <a:gd name="connsiteX29" fmla="*/ 1981200 w 2205038"/>
              <a:gd name="connsiteY29" fmla="*/ 16669 h 495300"/>
              <a:gd name="connsiteX30" fmla="*/ 1869282 w 2205038"/>
              <a:gd name="connsiteY30" fmla="*/ 0 h 495300"/>
              <a:gd name="connsiteX31" fmla="*/ 1800225 w 2205038"/>
              <a:gd name="connsiteY31" fmla="*/ 4763 h 495300"/>
              <a:gd name="connsiteX32" fmla="*/ 1759744 w 2205038"/>
              <a:gd name="connsiteY32" fmla="*/ 16669 h 495300"/>
              <a:gd name="connsiteX33" fmla="*/ 1740694 w 2205038"/>
              <a:gd name="connsiteY33" fmla="*/ 28575 h 495300"/>
              <a:gd name="connsiteX34" fmla="*/ 1714500 w 2205038"/>
              <a:gd name="connsiteY34" fmla="*/ 50006 h 495300"/>
              <a:gd name="connsiteX35" fmla="*/ 1485900 w 2205038"/>
              <a:gd name="connsiteY35" fmla="*/ 83344 h 495300"/>
              <a:gd name="connsiteX36" fmla="*/ 1257300 w 2205038"/>
              <a:gd name="connsiteY36" fmla="*/ 119063 h 495300"/>
              <a:gd name="connsiteX37" fmla="*/ 1050132 w 2205038"/>
              <a:gd name="connsiteY37" fmla="*/ 159544 h 495300"/>
              <a:gd name="connsiteX38" fmla="*/ 881063 w 2205038"/>
              <a:gd name="connsiteY38" fmla="*/ 192881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05038" h="495300">
                <a:moveTo>
                  <a:pt x="881063" y="192881"/>
                </a:moveTo>
                <a:lnTo>
                  <a:pt x="516732" y="254794"/>
                </a:lnTo>
                <a:lnTo>
                  <a:pt x="288132" y="290513"/>
                </a:lnTo>
                <a:lnTo>
                  <a:pt x="266700" y="292894"/>
                </a:lnTo>
                <a:lnTo>
                  <a:pt x="180975" y="271463"/>
                </a:lnTo>
                <a:lnTo>
                  <a:pt x="97632" y="240506"/>
                </a:lnTo>
                <a:lnTo>
                  <a:pt x="40482" y="219075"/>
                </a:lnTo>
                <a:lnTo>
                  <a:pt x="14288" y="209550"/>
                </a:lnTo>
                <a:lnTo>
                  <a:pt x="0" y="223838"/>
                </a:lnTo>
                <a:lnTo>
                  <a:pt x="4763" y="245269"/>
                </a:lnTo>
                <a:lnTo>
                  <a:pt x="19050" y="280988"/>
                </a:lnTo>
                <a:lnTo>
                  <a:pt x="73819" y="333375"/>
                </a:lnTo>
                <a:cubicBezTo>
                  <a:pt x="105569" y="357981"/>
                  <a:pt x="138113" y="385366"/>
                  <a:pt x="169069" y="407194"/>
                </a:cubicBezTo>
                <a:lnTo>
                  <a:pt x="314325" y="495300"/>
                </a:lnTo>
                <a:lnTo>
                  <a:pt x="328613" y="495300"/>
                </a:lnTo>
                <a:lnTo>
                  <a:pt x="473869" y="469106"/>
                </a:lnTo>
                <a:lnTo>
                  <a:pt x="866775" y="376238"/>
                </a:lnTo>
                <a:lnTo>
                  <a:pt x="1285875" y="295275"/>
                </a:lnTo>
                <a:lnTo>
                  <a:pt x="1571625" y="252413"/>
                </a:lnTo>
                <a:lnTo>
                  <a:pt x="1824038" y="223838"/>
                </a:lnTo>
                <a:lnTo>
                  <a:pt x="1990725" y="207169"/>
                </a:lnTo>
                <a:lnTo>
                  <a:pt x="2088357" y="188119"/>
                </a:lnTo>
                <a:lnTo>
                  <a:pt x="2145507" y="173831"/>
                </a:lnTo>
                <a:lnTo>
                  <a:pt x="2183607" y="154781"/>
                </a:lnTo>
                <a:lnTo>
                  <a:pt x="2202657" y="135731"/>
                </a:lnTo>
                <a:lnTo>
                  <a:pt x="2205038" y="116681"/>
                </a:lnTo>
                <a:lnTo>
                  <a:pt x="2197894" y="95250"/>
                </a:lnTo>
                <a:lnTo>
                  <a:pt x="2166938" y="76200"/>
                </a:lnTo>
                <a:lnTo>
                  <a:pt x="2081213" y="42863"/>
                </a:lnTo>
                <a:lnTo>
                  <a:pt x="1981200" y="16669"/>
                </a:lnTo>
                <a:lnTo>
                  <a:pt x="1869282" y="0"/>
                </a:lnTo>
                <a:lnTo>
                  <a:pt x="1800225" y="4763"/>
                </a:lnTo>
                <a:lnTo>
                  <a:pt x="1759744" y="16669"/>
                </a:lnTo>
                <a:lnTo>
                  <a:pt x="1740694" y="28575"/>
                </a:lnTo>
                <a:lnTo>
                  <a:pt x="1714500" y="50006"/>
                </a:lnTo>
                <a:lnTo>
                  <a:pt x="1485900" y="83344"/>
                </a:lnTo>
                <a:lnTo>
                  <a:pt x="1257300" y="119063"/>
                </a:lnTo>
                <a:lnTo>
                  <a:pt x="1050132" y="159544"/>
                </a:lnTo>
                <a:lnTo>
                  <a:pt x="881063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C772FE03-0EAE-45B0-ABD6-7F6D0442CE30}"/>
              </a:ext>
            </a:extLst>
          </p:cNvPr>
          <p:cNvSpPr/>
          <p:nvPr/>
        </p:nvSpPr>
        <p:spPr>
          <a:xfrm>
            <a:off x="4830763" y="1438276"/>
            <a:ext cx="476250" cy="2352675"/>
          </a:xfrm>
          <a:custGeom>
            <a:avLst/>
            <a:gdLst>
              <a:gd name="connsiteX0" fmla="*/ 411033 w 476560"/>
              <a:gd name="connsiteY0" fmla="*/ 819088 h 2353017"/>
              <a:gd name="connsiteX1" fmla="*/ 411033 w 476560"/>
              <a:gd name="connsiteY1" fmla="*/ 539109 h 2353017"/>
              <a:gd name="connsiteX2" fmla="*/ 411033 w 476560"/>
              <a:gd name="connsiteY2" fmla="*/ 446776 h 2353017"/>
              <a:gd name="connsiteX3" fmla="*/ 416990 w 476560"/>
              <a:gd name="connsiteY3" fmla="*/ 411034 h 2353017"/>
              <a:gd name="connsiteX4" fmla="*/ 422947 w 476560"/>
              <a:gd name="connsiteY4" fmla="*/ 387205 h 2353017"/>
              <a:gd name="connsiteX5" fmla="*/ 437840 w 476560"/>
              <a:gd name="connsiteY5" fmla="*/ 351463 h 2353017"/>
              <a:gd name="connsiteX6" fmla="*/ 464646 w 476560"/>
              <a:gd name="connsiteY6" fmla="*/ 300829 h 2353017"/>
              <a:gd name="connsiteX7" fmla="*/ 476560 w 476560"/>
              <a:gd name="connsiteY7" fmla="*/ 268065 h 2353017"/>
              <a:gd name="connsiteX8" fmla="*/ 476560 w 476560"/>
              <a:gd name="connsiteY8" fmla="*/ 238280 h 2353017"/>
              <a:gd name="connsiteX9" fmla="*/ 467625 w 476560"/>
              <a:gd name="connsiteY9" fmla="*/ 205517 h 2353017"/>
              <a:gd name="connsiteX10" fmla="*/ 452732 w 476560"/>
              <a:gd name="connsiteY10" fmla="*/ 184667 h 2353017"/>
              <a:gd name="connsiteX11" fmla="*/ 425926 w 476560"/>
              <a:gd name="connsiteY11" fmla="*/ 160839 h 2353017"/>
              <a:gd name="connsiteX12" fmla="*/ 369334 w 476560"/>
              <a:gd name="connsiteY12" fmla="*/ 128076 h 2353017"/>
              <a:gd name="connsiteX13" fmla="*/ 279979 w 476560"/>
              <a:gd name="connsiteY13" fmla="*/ 86377 h 2353017"/>
              <a:gd name="connsiteX14" fmla="*/ 157861 w 476560"/>
              <a:gd name="connsiteY14" fmla="*/ 35742 h 2353017"/>
              <a:gd name="connsiteX15" fmla="*/ 68506 w 476560"/>
              <a:gd name="connsiteY15" fmla="*/ 8936 h 2353017"/>
              <a:gd name="connsiteX16" fmla="*/ 23828 w 476560"/>
              <a:gd name="connsiteY16" fmla="*/ 0 h 2353017"/>
              <a:gd name="connsiteX17" fmla="*/ 0 w 476560"/>
              <a:gd name="connsiteY17" fmla="*/ 2979 h 2353017"/>
              <a:gd name="connsiteX18" fmla="*/ 0 w 476560"/>
              <a:gd name="connsiteY18" fmla="*/ 20850 h 2353017"/>
              <a:gd name="connsiteX19" fmla="*/ 8936 w 476560"/>
              <a:gd name="connsiteY19" fmla="*/ 47656 h 2353017"/>
              <a:gd name="connsiteX20" fmla="*/ 35742 w 476560"/>
              <a:gd name="connsiteY20" fmla="*/ 71484 h 2353017"/>
              <a:gd name="connsiteX21" fmla="*/ 77441 w 476560"/>
              <a:gd name="connsiteY21" fmla="*/ 110205 h 2353017"/>
              <a:gd name="connsiteX22" fmla="*/ 119140 w 476560"/>
              <a:gd name="connsiteY22" fmla="*/ 163818 h 2353017"/>
              <a:gd name="connsiteX23" fmla="*/ 157861 w 476560"/>
              <a:gd name="connsiteY23" fmla="*/ 238280 h 2353017"/>
              <a:gd name="connsiteX24" fmla="*/ 181689 w 476560"/>
              <a:gd name="connsiteY24" fmla="*/ 336571 h 2353017"/>
              <a:gd name="connsiteX25" fmla="*/ 187646 w 476560"/>
              <a:gd name="connsiteY25" fmla="*/ 375291 h 2353017"/>
              <a:gd name="connsiteX26" fmla="*/ 184667 w 476560"/>
              <a:gd name="connsiteY26" fmla="*/ 735690 h 2353017"/>
              <a:gd name="connsiteX27" fmla="*/ 187646 w 476560"/>
              <a:gd name="connsiteY27" fmla="*/ 1194379 h 2353017"/>
              <a:gd name="connsiteX28" fmla="*/ 205517 w 476560"/>
              <a:gd name="connsiteY28" fmla="*/ 1355219 h 2353017"/>
              <a:gd name="connsiteX29" fmla="*/ 208495 w 476560"/>
              <a:gd name="connsiteY29" fmla="*/ 1551800 h 2353017"/>
              <a:gd name="connsiteX30" fmla="*/ 202538 w 476560"/>
              <a:gd name="connsiteY30" fmla="*/ 1828800 h 2353017"/>
              <a:gd name="connsiteX31" fmla="*/ 193603 w 476560"/>
              <a:gd name="connsiteY31" fmla="*/ 2007510 h 2353017"/>
              <a:gd name="connsiteX32" fmla="*/ 187646 w 476560"/>
              <a:gd name="connsiteY32" fmla="*/ 2174306 h 2353017"/>
              <a:gd name="connsiteX33" fmla="*/ 196581 w 476560"/>
              <a:gd name="connsiteY33" fmla="*/ 2213027 h 2353017"/>
              <a:gd name="connsiteX34" fmla="*/ 241259 w 476560"/>
              <a:gd name="connsiteY34" fmla="*/ 2311318 h 2353017"/>
              <a:gd name="connsiteX35" fmla="*/ 262108 w 476560"/>
              <a:gd name="connsiteY35" fmla="*/ 2344081 h 2353017"/>
              <a:gd name="connsiteX36" fmla="*/ 279979 w 476560"/>
              <a:gd name="connsiteY36" fmla="*/ 2353017 h 2353017"/>
              <a:gd name="connsiteX37" fmla="*/ 294872 w 476560"/>
              <a:gd name="connsiteY37" fmla="*/ 2353017 h 2353017"/>
              <a:gd name="connsiteX38" fmla="*/ 330614 w 476560"/>
              <a:gd name="connsiteY38" fmla="*/ 2338124 h 2353017"/>
              <a:gd name="connsiteX39" fmla="*/ 381248 w 476560"/>
              <a:gd name="connsiteY39" fmla="*/ 2287490 h 2353017"/>
              <a:gd name="connsiteX40" fmla="*/ 411033 w 476560"/>
              <a:gd name="connsiteY40" fmla="*/ 2239834 h 2353017"/>
              <a:gd name="connsiteX41" fmla="*/ 411033 w 476560"/>
              <a:gd name="connsiteY41" fmla="*/ 2204091 h 2353017"/>
              <a:gd name="connsiteX42" fmla="*/ 411033 w 476560"/>
              <a:gd name="connsiteY42" fmla="*/ 1867521 h 2353017"/>
              <a:gd name="connsiteX43" fmla="*/ 411033 w 476560"/>
              <a:gd name="connsiteY43" fmla="*/ 1286713 h 2353017"/>
              <a:gd name="connsiteX44" fmla="*/ 411033 w 476560"/>
              <a:gd name="connsiteY44" fmla="*/ 819088 h 235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76560" h="2353017">
                <a:moveTo>
                  <a:pt x="411033" y="819088"/>
                </a:moveTo>
                <a:lnTo>
                  <a:pt x="411033" y="539109"/>
                </a:lnTo>
                <a:lnTo>
                  <a:pt x="411033" y="446776"/>
                </a:lnTo>
                <a:lnTo>
                  <a:pt x="416990" y="411034"/>
                </a:lnTo>
                <a:lnTo>
                  <a:pt x="422947" y="387205"/>
                </a:lnTo>
                <a:lnTo>
                  <a:pt x="437840" y="351463"/>
                </a:lnTo>
                <a:lnTo>
                  <a:pt x="464646" y="300829"/>
                </a:lnTo>
                <a:lnTo>
                  <a:pt x="476560" y="268065"/>
                </a:lnTo>
                <a:lnTo>
                  <a:pt x="476560" y="238280"/>
                </a:lnTo>
                <a:lnTo>
                  <a:pt x="467625" y="205517"/>
                </a:lnTo>
                <a:lnTo>
                  <a:pt x="452732" y="184667"/>
                </a:lnTo>
                <a:lnTo>
                  <a:pt x="425926" y="160839"/>
                </a:lnTo>
                <a:lnTo>
                  <a:pt x="369334" y="128076"/>
                </a:lnTo>
                <a:lnTo>
                  <a:pt x="279979" y="86377"/>
                </a:lnTo>
                <a:lnTo>
                  <a:pt x="157861" y="35742"/>
                </a:lnTo>
                <a:lnTo>
                  <a:pt x="68506" y="8936"/>
                </a:lnTo>
                <a:lnTo>
                  <a:pt x="23828" y="0"/>
                </a:lnTo>
                <a:lnTo>
                  <a:pt x="0" y="2979"/>
                </a:lnTo>
                <a:lnTo>
                  <a:pt x="0" y="20850"/>
                </a:lnTo>
                <a:lnTo>
                  <a:pt x="8936" y="47656"/>
                </a:lnTo>
                <a:lnTo>
                  <a:pt x="35742" y="71484"/>
                </a:lnTo>
                <a:lnTo>
                  <a:pt x="77441" y="110205"/>
                </a:lnTo>
                <a:lnTo>
                  <a:pt x="119140" y="163818"/>
                </a:lnTo>
                <a:lnTo>
                  <a:pt x="157861" y="238280"/>
                </a:lnTo>
                <a:lnTo>
                  <a:pt x="181689" y="336571"/>
                </a:lnTo>
                <a:lnTo>
                  <a:pt x="187646" y="375291"/>
                </a:lnTo>
                <a:lnTo>
                  <a:pt x="184667" y="735690"/>
                </a:lnTo>
                <a:lnTo>
                  <a:pt x="187646" y="1194379"/>
                </a:lnTo>
                <a:lnTo>
                  <a:pt x="205517" y="1355219"/>
                </a:lnTo>
                <a:cubicBezTo>
                  <a:pt x="206510" y="1420746"/>
                  <a:pt x="207502" y="1486273"/>
                  <a:pt x="208495" y="1551800"/>
                </a:cubicBezTo>
                <a:lnTo>
                  <a:pt x="202538" y="1828800"/>
                </a:lnTo>
                <a:lnTo>
                  <a:pt x="193603" y="2007510"/>
                </a:lnTo>
                <a:lnTo>
                  <a:pt x="187646" y="2174306"/>
                </a:lnTo>
                <a:lnTo>
                  <a:pt x="196581" y="2213027"/>
                </a:lnTo>
                <a:lnTo>
                  <a:pt x="241259" y="2311318"/>
                </a:lnTo>
                <a:lnTo>
                  <a:pt x="262108" y="2344081"/>
                </a:lnTo>
                <a:lnTo>
                  <a:pt x="279979" y="2353017"/>
                </a:lnTo>
                <a:lnTo>
                  <a:pt x="294872" y="2353017"/>
                </a:lnTo>
                <a:lnTo>
                  <a:pt x="330614" y="2338124"/>
                </a:lnTo>
                <a:lnTo>
                  <a:pt x="381248" y="2287490"/>
                </a:lnTo>
                <a:lnTo>
                  <a:pt x="411033" y="2239834"/>
                </a:lnTo>
                <a:lnTo>
                  <a:pt x="411033" y="2204091"/>
                </a:lnTo>
                <a:lnTo>
                  <a:pt x="411033" y="1867521"/>
                </a:lnTo>
                <a:lnTo>
                  <a:pt x="411033" y="1286713"/>
                </a:lnTo>
                <a:lnTo>
                  <a:pt x="411033" y="8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151938F-BAE9-48D8-94BF-D5A8E8EBE43B}"/>
              </a:ext>
            </a:extLst>
          </p:cNvPr>
          <p:cNvSpPr/>
          <p:nvPr/>
        </p:nvSpPr>
        <p:spPr>
          <a:xfrm>
            <a:off x="3754438" y="2786064"/>
            <a:ext cx="1301750" cy="1171575"/>
          </a:xfrm>
          <a:custGeom>
            <a:avLst/>
            <a:gdLst>
              <a:gd name="connsiteX0" fmla="*/ 850107 w 1300163"/>
              <a:gd name="connsiteY0" fmla="*/ 333375 h 1171575"/>
              <a:gd name="connsiteX1" fmla="*/ 983457 w 1300163"/>
              <a:gd name="connsiteY1" fmla="*/ 152400 h 1171575"/>
              <a:gd name="connsiteX2" fmla="*/ 1064419 w 1300163"/>
              <a:gd name="connsiteY2" fmla="*/ 21431 h 1171575"/>
              <a:gd name="connsiteX3" fmla="*/ 1300163 w 1300163"/>
              <a:gd name="connsiteY3" fmla="*/ 0 h 1171575"/>
              <a:gd name="connsiteX4" fmla="*/ 1293019 w 1300163"/>
              <a:gd name="connsiteY4" fmla="*/ 116681 h 1171575"/>
              <a:gd name="connsiteX5" fmla="*/ 1185863 w 1300163"/>
              <a:gd name="connsiteY5" fmla="*/ 271462 h 1171575"/>
              <a:gd name="connsiteX6" fmla="*/ 1052513 w 1300163"/>
              <a:gd name="connsiteY6" fmla="*/ 433387 h 1171575"/>
              <a:gd name="connsiteX7" fmla="*/ 881063 w 1300163"/>
              <a:gd name="connsiteY7" fmla="*/ 616743 h 1171575"/>
              <a:gd name="connsiteX8" fmla="*/ 731044 w 1300163"/>
              <a:gd name="connsiteY8" fmla="*/ 747712 h 1171575"/>
              <a:gd name="connsiteX9" fmla="*/ 509588 w 1300163"/>
              <a:gd name="connsiteY9" fmla="*/ 895350 h 1171575"/>
              <a:gd name="connsiteX10" fmla="*/ 254794 w 1300163"/>
              <a:gd name="connsiteY10" fmla="*/ 1050131 h 1171575"/>
              <a:gd name="connsiteX11" fmla="*/ 88107 w 1300163"/>
              <a:gd name="connsiteY11" fmla="*/ 1145381 h 1171575"/>
              <a:gd name="connsiteX12" fmla="*/ 26194 w 1300163"/>
              <a:gd name="connsiteY12" fmla="*/ 1171575 h 1171575"/>
              <a:gd name="connsiteX13" fmla="*/ 9525 w 1300163"/>
              <a:gd name="connsiteY13" fmla="*/ 1171575 h 1171575"/>
              <a:gd name="connsiteX14" fmla="*/ 0 w 1300163"/>
              <a:gd name="connsiteY14" fmla="*/ 1157287 h 1171575"/>
              <a:gd name="connsiteX15" fmla="*/ 7144 w 1300163"/>
              <a:gd name="connsiteY15" fmla="*/ 1119187 h 1171575"/>
              <a:gd name="connsiteX16" fmla="*/ 33338 w 1300163"/>
              <a:gd name="connsiteY16" fmla="*/ 1095375 h 1171575"/>
              <a:gd name="connsiteX17" fmla="*/ 166688 w 1300163"/>
              <a:gd name="connsiteY17" fmla="*/ 1012031 h 1171575"/>
              <a:gd name="connsiteX18" fmla="*/ 345282 w 1300163"/>
              <a:gd name="connsiteY18" fmla="*/ 869156 h 1171575"/>
              <a:gd name="connsiteX19" fmla="*/ 511969 w 1300163"/>
              <a:gd name="connsiteY19" fmla="*/ 721518 h 1171575"/>
              <a:gd name="connsiteX20" fmla="*/ 711994 w 1300163"/>
              <a:gd name="connsiteY20" fmla="*/ 511968 h 1171575"/>
              <a:gd name="connsiteX21" fmla="*/ 850107 w 1300163"/>
              <a:gd name="connsiteY21" fmla="*/ 3333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0163" h="1171575">
                <a:moveTo>
                  <a:pt x="850107" y="333375"/>
                </a:moveTo>
                <a:lnTo>
                  <a:pt x="983457" y="152400"/>
                </a:lnTo>
                <a:lnTo>
                  <a:pt x="1064419" y="21431"/>
                </a:lnTo>
                <a:lnTo>
                  <a:pt x="1300163" y="0"/>
                </a:lnTo>
                <a:lnTo>
                  <a:pt x="1293019" y="116681"/>
                </a:lnTo>
                <a:lnTo>
                  <a:pt x="1185863" y="271462"/>
                </a:lnTo>
                <a:lnTo>
                  <a:pt x="1052513" y="433387"/>
                </a:lnTo>
                <a:lnTo>
                  <a:pt x="881063" y="616743"/>
                </a:lnTo>
                <a:lnTo>
                  <a:pt x="731044" y="747712"/>
                </a:lnTo>
                <a:lnTo>
                  <a:pt x="509588" y="895350"/>
                </a:lnTo>
                <a:lnTo>
                  <a:pt x="254794" y="1050131"/>
                </a:lnTo>
                <a:lnTo>
                  <a:pt x="88107" y="1145381"/>
                </a:lnTo>
                <a:lnTo>
                  <a:pt x="26194" y="1171575"/>
                </a:lnTo>
                <a:lnTo>
                  <a:pt x="9525" y="1171575"/>
                </a:lnTo>
                <a:lnTo>
                  <a:pt x="0" y="1157287"/>
                </a:lnTo>
                <a:lnTo>
                  <a:pt x="7144" y="1119187"/>
                </a:lnTo>
                <a:lnTo>
                  <a:pt x="33338" y="1095375"/>
                </a:lnTo>
                <a:lnTo>
                  <a:pt x="166688" y="1012031"/>
                </a:lnTo>
                <a:lnTo>
                  <a:pt x="345282" y="869156"/>
                </a:lnTo>
                <a:lnTo>
                  <a:pt x="511969" y="721518"/>
                </a:lnTo>
                <a:lnTo>
                  <a:pt x="711994" y="511968"/>
                </a:lnTo>
                <a:lnTo>
                  <a:pt x="850107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CE9C78F-568E-466E-B6A0-43F6B9D22DEC}"/>
              </a:ext>
            </a:extLst>
          </p:cNvPr>
          <p:cNvSpPr/>
          <p:nvPr/>
        </p:nvSpPr>
        <p:spPr>
          <a:xfrm>
            <a:off x="5341938" y="3005138"/>
            <a:ext cx="658812" cy="584200"/>
          </a:xfrm>
          <a:custGeom>
            <a:avLst/>
            <a:gdLst>
              <a:gd name="connsiteX0" fmla="*/ 461962 w 659606"/>
              <a:gd name="connsiteY0" fmla="*/ 157162 h 583406"/>
              <a:gd name="connsiteX1" fmla="*/ 250031 w 659606"/>
              <a:gd name="connsiteY1" fmla="*/ 71437 h 583406"/>
              <a:gd name="connsiteX2" fmla="*/ 80962 w 659606"/>
              <a:gd name="connsiteY2" fmla="*/ 11906 h 583406"/>
              <a:gd name="connsiteX3" fmla="*/ 38100 w 659606"/>
              <a:gd name="connsiteY3" fmla="*/ 0 h 583406"/>
              <a:gd name="connsiteX4" fmla="*/ 14287 w 659606"/>
              <a:gd name="connsiteY4" fmla="*/ 0 h 583406"/>
              <a:gd name="connsiteX5" fmla="*/ 0 w 659606"/>
              <a:gd name="connsiteY5" fmla="*/ 7143 h 583406"/>
              <a:gd name="connsiteX6" fmla="*/ 0 w 659606"/>
              <a:gd name="connsiteY6" fmla="*/ 26193 h 583406"/>
              <a:gd name="connsiteX7" fmla="*/ 21431 w 659606"/>
              <a:gd name="connsiteY7" fmla="*/ 57150 h 583406"/>
              <a:gd name="connsiteX8" fmla="*/ 95250 w 659606"/>
              <a:gd name="connsiteY8" fmla="*/ 109537 h 583406"/>
              <a:gd name="connsiteX9" fmla="*/ 228600 w 659606"/>
              <a:gd name="connsiteY9" fmla="*/ 223837 h 583406"/>
              <a:gd name="connsiteX10" fmla="*/ 369094 w 659606"/>
              <a:gd name="connsiteY10" fmla="*/ 361950 h 583406"/>
              <a:gd name="connsiteX11" fmla="*/ 511969 w 659606"/>
              <a:gd name="connsiteY11" fmla="*/ 531018 h 583406"/>
              <a:gd name="connsiteX12" fmla="*/ 540544 w 659606"/>
              <a:gd name="connsiteY12" fmla="*/ 573881 h 583406"/>
              <a:gd name="connsiteX13" fmla="*/ 554831 w 659606"/>
              <a:gd name="connsiteY13" fmla="*/ 583406 h 583406"/>
              <a:gd name="connsiteX14" fmla="*/ 585787 w 659606"/>
              <a:gd name="connsiteY14" fmla="*/ 581025 h 583406"/>
              <a:gd name="connsiteX15" fmla="*/ 626269 w 659606"/>
              <a:gd name="connsiteY15" fmla="*/ 569118 h 583406"/>
              <a:gd name="connsiteX16" fmla="*/ 647700 w 659606"/>
              <a:gd name="connsiteY16" fmla="*/ 545306 h 583406"/>
              <a:gd name="connsiteX17" fmla="*/ 654844 w 659606"/>
              <a:gd name="connsiteY17" fmla="*/ 521493 h 583406"/>
              <a:gd name="connsiteX18" fmla="*/ 659606 w 659606"/>
              <a:gd name="connsiteY18" fmla="*/ 476250 h 583406"/>
              <a:gd name="connsiteX19" fmla="*/ 652462 w 659606"/>
              <a:gd name="connsiteY19" fmla="*/ 388143 h 583406"/>
              <a:gd name="connsiteX20" fmla="*/ 635794 w 659606"/>
              <a:gd name="connsiteY20" fmla="*/ 309562 h 583406"/>
              <a:gd name="connsiteX21" fmla="*/ 611981 w 659606"/>
              <a:gd name="connsiteY21" fmla="*/ 250031 h 583406"/>
              <a:gd name="connsiteX22" fmla="*/ 581025 w 659606"/>
              <a:gd name="connsiteY22" fmla="*/ 209550 h 583406"/>
              <a:gd name="connsiteX23" fmla="*/ 538162 w 659606"/>
              <a:gd name="connsiteY23" fmla="*/ 188118 h 583406"/>
              <a:gd name="connsiteX24" fmla="*/ 461962 w 659606"/>
              <a:gd name="connsiteY24" fmla="*/ 157162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9606" h="583406">
                <a:moveTo>
                  <a:pt x="461962" y="157162"/>
                </a:moveTo>
                <a:lnTo>
                  <a:pt x="250031" y="71437"/>
                </a:lnTo>
                <a:lnTo>
                  <a:pt x="80962" y="11906"/>
                </a:lnTo>
                <a:lnTo>
                  <a:pt x="38100" y="0"/>
                </a:lnTo>
                <a:lnTo>
                  <a:pt x="14287" y="0"/>
                </a:lnTo>
                <a:lnTo>
                  <a:pt x="0" y="7143"/>
                </a:lnTo>
                <a:lnTo>
                  <a:pt x="0" y="26193"/>
                </a:lnTo>
                <a:lnTo>
                  <a:pt x="21431" y="57150"/>
                </a:lnTo>
                <a:lnTo>
                  <a:pt x="95250" y="109537"/>
                </a:lnTo>
                <a:lnTo>
                  <a:pt x="228600" y="223837"/>
                </a:lnTo>
                <a:lnTo>
                  <a:pt x="369094" y="361950"/>
                </a:lnTo>
                <a:lnTo>
                  <a:pt x="511969" y="531018"/>
                </a:lnTo>
                <a:lnTo>
                  <a:pt x="540544" y="573881"/>
                </a:lnTo>
                <a:lnTo>
                  <a:pt x="554831" y="583406"/>
                </a:lnTo>
                <a:lnTo>
                  <a:pt x="585787" y="581025"/>
                </a:lnTo>
                <a:lnTo>
                  <a:pt x="626269" y="569118"/>
                </a:lnTo>
                <a:lnTo>
                  <a:pt x="647700" y="545306"/>
                </a:lnTo>
                <a:lnTo>
                  <a:pt x="654844" y="521493"/>
                </a:lnTo>
                <a:lnTo>
                  <a:pt x="659606" y="476250"/>
                </a:lnTo>
                <a:lnTo>
                  <a:pt x="652462" y="388143"/>
                </a:lnTo>
                <a:lnTo>
                  <a:pt x="635794" y="309562"/>
                </a:lnTo>
                <a:lnTo>
                  <a:pt x="611981" y="250031"/>
                </a:lnTo>
                <a:lnTo>
                  <a:pt x="581025" y="209550"/>
                </a:lnTo>
                <a:lnTo>
                  <a:pt x="538162" y="188118"/>
                </a:lnTo>
                <a:lnTo>
                  <a:pt x="461962" y="1571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3DEE34DC-7630-4A95-B923-D69F4B18AB56}"/>
              </a:ext>
            </a:extLst>
          </p:cNvPr>
          <p:cNvSpPr/>
          <p:nvPr/>
        </p:nvSpPr>
        <p:spPr>
          <a:xfrm>
            <a:off x="4414838" y="3687763"/>
            <a:ext cx="1446212" cy="2000250"/>
          </a:xfrm>
          <a:custGeom>
            <a:avLst/>
            <a:gdLst>
              <a:gd name="connsiteX0" fmla="*/ 471367 w 1447585"/>
              <a:gd name="connsiteY0" fmla="*/ 891218 h 1998801"/>
              <a:gd name="connsiteX1" fmla="*/ 285911 w 1447585"/>
              <a:gd name="connsiteY1" fmla="*/ 1159099 h 1998801"/>
              <a:gd name="connsiteX2" fmla="*/ 221516 w 1447585"/>
              <a:gd name="connsiteY2" fmla="*/ 1256978 h 1998801"/>
              <a:gd name="connsiteX3" fmla="*/ 208638 w 1447585"/>
              <a:gd name="connsiteY3" fmla="*/ 1277585 h 1998801"/>
              <a:gd name="connsiteX4" fmla="*/ 216365 w 1447585"/>
              <a:gd name="connsiteY4" fmla="*/ 1285312 h 1998801"/>
              <a:gd name="connsiteX5" fmla="*/ 358032 w 1447585"/>
              <a:gd name="connsiteY5" fmla="*/ 1308494 h 1998801"/>
              <a:gd name="connsiteX6" fmla="*/ 582125 w 1447585"/>
              <a:gd name="connsiteY6" fmla="*/ 1352282 h 1998801"/>
              <a:gd name="connsiteX7" fmla="*/ 785611 w 1447585"/>
              <a:gd name="connsiteY7" fmla="*/ 1398646 h 1998801"/>
              <a:gd name="connsiteX8" fmla="*/ 983946 w 1447585"/>
              <a:gd name="connsiteY8" fmla="*/ 1460465 h 1998801"/>
              <a:gd name="connsiteX9" fmla="*/ 1079249 w 1447585"/>
              <a:gd name="connsiteY9" fmla="*/ 1496525 h 1998801"/>
              <a:gd name="connsiteX10" fmla="*/ 1156523 w 1447585"/>
              <a:gd name="connsiteY10" fmla="*/ 1535162 h 1998801"/>
              <a:gd name="connsiteX11" fmla="*/ 1215765 w 1447585"/>
              <a:gd name="connsiteY11" fmla="*/ 1573799 h 1998801"/>
              <a:gd name="connsiteX12" fmla="*/ 1264705 w 1447585"/>
              <a:gd name="connsiteY12" fmla="*/ 1615011 h 1998801"/>
              <a:gd name="connsiteX13" fmla="*/ 1318796 w 1447585"/>
              <a:gd name="connsiteY13" fmla="*/ 1671678 h 1998801"/>
              <a:gd name="connsiteX14" fmla="*/ 1357433 w 1447585"/>
              <a:gd name="connsiteY14" fmla="*/ 1723194 h 1998801"/>
              <a:gd name="connsiteX15" fmla="*/ 1401221 w 1447585"/>
              <a:gd name="connsiteY15" fmla="*/ 1790164 h 1998801"/>
              <a:gd name="connsiteX16" fmla="*/ 1439858 w 1447585"/>
              <a:gd name="connsiteY16" fmla="*/ 1864861 h 1998801"/>
              <a:gd name="connsiteX17" fmla="*/ 1447585 w 1447585"/>
              <a:gd name="connsiteY17" fmla="*/ 1903498 h 1998801"/>
              <a:gd name="connsiteX18" fmla="*/ 1439858 w 1447585"/>
              <a:gd name="connsiteY18" fmla="*/ 1926680 h 1998801"/>
              <a:gd name="connsiteX19" fmla="*/ 1414100 w 1447585"/>
              <a:gd name="connsiteY19" fmla="*/ 1970468 h 1998801"/>
              <a:gd name="connsiteX20" fmla="*/ 1388342 w 1447585"/>
              <a:gd name="connsiteY20" fmla="*/ 1991074 h 1998801"/>
              <a:gd name="connsiteX21" fmla="*/ 1357433 w 1447585"/>
              <a:gd name="connsiteY21" fmla="*/ 1998801 h 1998801"/>
              <a:gd name="connsiteX22" fmla="*/ 1326524 w 1447585"/>
              <a:gd name="connsiteY22" fmla="*/ 1991074 h 1998801"/>
              <a:gd name="connsiteX23" fmla="*/ 1293039 w 1447585"/>
              <a:gd name="connsiteY23" fmla="*/ 1973044 h 1998801"/>
              <a:gd name="connsiteX24" fmla="*/ 1269857 w 1447585"/>
              <a:gd name="connsiteY24" fmla="*/ 1942134 h 1998801"/>
              <a:gd name="connsiteX25" fmla="*/ 1192583 w 1447585"/>
              <a:gd name="connsiteY25" fmla="*/ 1854558 h 1998801"/>
              <a:gd name="connsiteX26" fmla="*/ 1076674 w 1447585"/>
              <a:gd name="connsiteY26" fmla="*/ 1756679 h 1998801"/>
              <a:gd name="connsiteX27" fmla="*/ 945309 w 1447585"/>
              <a:gd name="connsiteY27" fmla="*/ 1671678 h 1998801"/>
              <a:gd name="connsiteX28" fmla="*/ 834551 w 1447585"/>
              <a:gd name="connsiteY28" fmla="*/ 1609859 h 1998801"/>
              <a:gd name="connsiteX29" fmla="*/ 677429 w 1447585"/>
              <a:gd name="connsiteY29" fmla="*/ 1532586 h 1998801"/>
              <a:gd name="connsiteX30" fmla="*/ 551216 w 1447585"/>
              <a:gd name="connsiteY30" fmla="*/ 1478495 h 1998801"/>
              <a:gd name="connsiteX31" fmla="*/ 370911 w 1447585"/>
              <a:gd name="connsiteY31" fmla="*/ 1411525 h 1998801"/>
              <a:gd name="connsiteX32" fmla="*/ 239547 w 1447585"/>
              <a:gd name="connsiteY32" fmla="*/ 1375464 h 1998801"/>
              <a:gd name="connsiteX33" fmla="*/ 180304 w 1447585"/>
              <a:gd name="connsiteY33" fmla="*/ 1370312 h 1998801"/>
              <a:gd name="connsiteX34" fmla="*/ 131364 w 1447585"/>
              <a:gd name="connsiteY34" fmla="*/ 1396070 h 1998801"/>
              <a:gd name="connsiteX35" fmla="*/ 90152 w 1447585"/>
              <a:gd name="connsiteY35" fmla="*/ 1414101 h 1998801"/>
              <a:gd name="connsiteX36" fmla="*/ 66970 w 1447585"/>
              <a:gd name="connsiteY36" fmla="*/ 1419252 h 1998801"/>
              <a:gd name="connsiteX37" fmla="*/ 30909 w 1447585"/>
              <a:gd name="connsiteY37" fmla="*/ 1408949 h 1998801"/>
              <a:gd name="connsiteX38" fmla="*/ 10303 w 1447585"/>
              <a:gd name="connsiteY38" fmla="*/ 1393494 h 1998801"/>
              <a:gd name="connsiteX39" fmla="*/ 0 w 1447585"/>
              <a:gd name="connsiteY39" fmla="*/ 1378040 h 1998801"/>
              <a:gd name="connsiteX40" fmla="*/ 2576 w 1447585"/>
              <a:gd name="connsiteY40" fmla="*/ 1352282 h 1998801"/>
              <a:gd name="connsiteX41" fmla="*/ 10303 w 1447585"/>
              <a:gd name="connsiteY41" fmla="*/ 1308494 h 1998801"/>
              <a:gd name="connsiteX42" fmla="*/ 123637 w 1447585"/>
              <a:gd name="connsiteY42" fmla="*/ 1094705 h 1998801"/>
              <a:gd name="connsiteX43" fmla="*/ 257577 w 1447585"/>
              <a:gd name="connsiteY43" fmla="*/ 855157 h 1998801"/>
              <a:gd name="connsiteX44" fmla="*/ 432730 w 1447585"/>
              <a:gd name="connsiteY44" fmla="*/ 515155 h 1998801"/>
              <a:gd name="connsiteX45" fmla="*/ 535761 w 1447585"/>
              <a:gd name="connsiteY45" fmla="*/ 265305 h 1998801"/>
              <a:gd name="connsiteX46" fmla="*/ 535761 w 1447585"/>
              <a:gd name="connsiteY46" fmla="*/ 255002 h 1998801"/>
              <a:gd name="connsiteX47" fmla="*/ 528034 w 1447585"/>
              <a:gd name="connsiteY47" fmla="*/ 200911 h 1998801"/>
              <a:gd name="connsiteX48" fmla="*/ 499700 w 1447585"/>
              <a:gd name="connsiteY48" fmla="*/ 139092 h 1998801"/>
              <a:gd name="connsiteX49" fmla="*/ 463639 w 1447585"/>
              <a:gd name="connsiteY49" fmla="*/ 95304 h 1998801"/>
              <a:gd name="connsiteX50" fmla="*/ 427578 w 1447585"/>
              <a:gd name="connsiteY50" fmla="*/ 59243 h 1998801"/>
              <a:gd name="connsiteX51" fmla="*/ 419851 w 1447585"/>
              <a:gd name="connsiteY51" fmla="*/ 36061 h 1998801"/>
              <a:gd name="connsiteX52" fmla="*/ 422427 w 1447585"/>
              <a:gd name="connsiteY52" fmla="*/ 15455 h 1998801"/>
              <a:gd name="connsiteX53" fmla="*/ 432730 w 1447585"/>
              <a:gd name="connsiteY53" fmla="*/ 0 h 1998801"/>
              <a:gd name="connsiteX54" fmla="*/ 471367 w 1447585"/>
              <a:gd name="connsiteY54" fmla="*/ 7728 h 1998801"/>
              <a:gd name="connsiteX55" fmla="*/ 569246 w 1447585"/>
              <a:gd name="connsiteY55" fmla="*/ 54092 h 1998801"/>
              <a:gd name="connsiteX56" fmla="*/ 680004 w 1447585"/>
              <a:gd name="connsiteY56" fmla="*/ 128789 h 1998801"/>
              <a:gd name="connsiteX57" fmla="*/ 752126 w 1447585"/>
              <a:gd name="connsiteY57" fmla="*/ 195759 h 1998801"/>
              <a:gd name="connsiteX58" fmla="*/ 795914 w 1447585"/>
              <a:gd name="connsiteY58" fmla="*/ 252426 h 1998801"/>
              <a:gd name="connsiteX59" fmla="*/ 816520 w 1447585"/>
              <a:gd name="connsiteY59" fmla="*/ 291063 h 1998801"/>
              <a:gd name="connsiteX60" fmla="*/ 824248 w 1447585"/>
              <a:gd name="connsiteY60" fmla="*/ 316821 h 1998801"/>
              <a:gd name="connsiteX61" fmla="*/ 813945 w 1447585"/>
              <a:gd name="connsiteY61" fmla="*/ 337427 h 1998801"/>
              <a:gd name="connsiteX62" fmla="*/ 788187 w 1447585"/>
              <a:gd name="connsiteY62" fmla="*/ 368336 h 1998801"/>
              <a:gd name="connsiteX63" fmla="*/ 700611 w 1447585"/>
              <a:gd name="connsiteY63" fmla="*/ 520307 h 1998801"/>
              <a:gd name="connsiteX64" fmla="*/ 607883 w 1447585"/>
              <a:gd name="connsiteY64" fmla="*/ 687732 h 1998801"/>
              <a:gd name="connsiteX65" fmla="*/ 471367 w 1447585"/>
              <a:gd name="connsiteY65" fmla="*/ 891218 h 19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47585" h="1998801">
                <a:moveTo>
                  <a:pt x="471367" y="891218"/>
                </a:moveTo>
                <a:lnTo>
                  <a:pt x="285911" y="1159099"/>
                </a:lnTo>
                <a:lnTo>
                  <a:pt x="221516" y="1256978"/>
                </a:lnTo>
                <a:lnTo>
                  <a:pt x="208638" y="1277585"/>
                </a:lnTo>
                <a:lnTo>
                  <a:pt x="216365" y="1285312"/>
                </a:lnTo>
                <a:lnTo>
                  <a:pt x="358032" y="1308494"/>
                </a:lnTo>
                <a:lnTo>
                  <a:pt x="582125" y="1352282"/>
                </a:lnTo>
                <a:lnTo>
                  <a:pt x="785611" y="1398646"/>
                </a:lnTo>
                <a:lnTo>
                  <a:pt x="983946" y="1460465"/>
                </a:lnTo>
                <a:lnTo>
                  <a:pt x="1079249" y="1496525"/>
                </a:lnTo>
                <a:lnTo>
                  <a:pt x="1156523" y="1535162"/>
                </a:lnTo>
                <a:lnTo>
                  <a:pt x="1215765" y="1573799"/>
                </a:lnTo>
                <a:lnTo>
                  <a:pt x="1264705" y="1615011"/>
                </a:lnTo>
                <a:lnTo>
                  <a:pt x="1318796" y="1671678"/>
                </a:lnTo>
                <a:lnTo>
                  <a:pt x="1357433" y="1723194"/>
                </a:lnTo>
                <a:lnTo>
                  <a:pt x="1401221" y="1790164"/>
                </a:lnTo>
                <a:lnTo>
                  <a:pt x="1439858" y="1864861"/>
                </a:lnTo>
                <a:lnTo>
                  <a:pt x="1447585" y="1903498"/>
                </a:lnTo>
                <a:lnTo>
                  <a:pt x="1439858" y="1926680"/>
                </a:lnTo>
                <a:lnTo>
                  <a:pt x="1414100" y="1970468"/>
                </a:lnTo>
                <a:lnTo>
                  <a:pt x="1388342" y="1991074"/>
                </a:lnTo>
                <a:lnTo>
                  <a:pt x="1357433" y="1998801"/>
                </a:lnTo>
                <a:lnTo>
                  <a:pt x="1326524" y="1991074"/>
                </a:lnTo>
                <a:lnTo>
                  <a:pt x="1293039" y="1973044"/>
                </a:lnTo>
                <a:lnTo>
                  <a:pt x="1269857" y="1942134"/>
                </a:lnTo>
                <a:lnTo>
                  <a:pt x="1192583" y="1854558"/>
                </a:lnTo>
                <a:lnTo>
                  <a:pt x="1076674" y="1756679"/>
                </a:lnTo>
                <a:lnTo>
                  <a:pt x="945309" y="1671678"/>
                </a:lnTo>
                <a:lnTo>
                  <a:pt x="834551" y="1609859"/>
                </a:lnTo>
                <a:lnTo>
                  <a:pt x="677429" y="1532586"/>
                </a:lnTo>
                <a:lnTo>
                  <a:pt x="551216" y="1478495"/>
                </a:lnTo>
                <a:lnTo>
                  <a:pt x="370911" y="1411525"/>
                </a:lnTo>
                <a:lnTo>
                  <a:pt x="239547" y="1375464"/>
                </a:lnTo>
                <a:lnTo>
                  <a:pt x="180304" y="1370312"/>
                </a:lnTo>
                <a:lnTo>
                  <a:pt x="131364" y="1396070"/>
                </a:lnTo>
                <a:lnTo>
                  <a:pt x="90152" y="1414101"/>
                </a:lnTo>
                <a:lnTo>
                  <a:pt x="66970" y="1419252"/>
                </a:lnTo>
                <a:lnTo>
                  <a:pt x="30909" y="1408949"/>
                </a:lnTo>
                <a:lnTo>
                  <a:pt x="10303" y="1393494"/>
                </a:lnTo>
                <a:lnTo>
                  <a:pt x="0" y="1378040"/>
                </a:lnTo>
                <a:lnTo>
                  <a:pt x="2576" y="1352282"/>
                </a:lnTo>
                <a:lnTo>
                  <a:pt x="10303" y="1308494"/>
                </a:lnTo>
                <a:lnTo>
                  <a:pt x="123637" y="1094705"/>
                </a:lnTo>
                <a:lnTo>
                  <a:pt x="257577" y="855157"/>
                </a:lnTo>
                <a:lnTo>
                  <a:pt x="432730" y="515155"/>
                </a:lnTo>
                <a:lnTo>
                  <a:pt x="535761" y="265305"/>
                </a:lnTo>
                <a:lnTo>
                  <a:pt x="535761" y="255002"/>
                </a:lnTo>
                <a:lnTo>
                  <a:pt x="528034" y="200911"/>
                </a:lnTo>
                <a:lnTo>
                  <a:pt x="499700" y="139092"/>
                </a:lnTo>
                <a:lnTo>
                  <a:pt x="463639" y="95304"/>
                </a:lnTo>
                <a:lnTo>
                  <a:pt x="427578" y="59243"/>
                </a:lnTo>
                <a:lnTo>
                  <a:pt x="419851" y="36061"/>
                </a:lnTo>
                <a:lnTo>
                  <a:pt x="422427" y="15455"/>
                </a:lnTo>
                <a:lnTo>
                  <a:pt x="432730" y="0"/>
                </a:lnTo>
                <a:lnTo>
                  <a:pt x="471367" y="7728"/>
                </a:lnTo>
                <a:lnTo>
                  <a:pt x="569246" y="54092"/>
                </a:lnTo>
                <a:lnTo>
                  <a:pt x="680004" y="128789"/>
                </a:lnTo>
                <a:lnTo>
                  <a:pt x="752126" y="195759"/>
                </a:lnTo>
                <a:lnTo>
                  <a:pt x="795914" y="252426"/>
                </a:lnTo>
                <a:lnTo>
                  <a:pt x="816520" y="291063"/>
                </a:lnTo>
                <a:lnTo>
                  <a:pt x="824248" y="316821"/>
                </a:lnTo>
                <a:lnTo>
                  <a:pt x="813945" y="337427"/>
                </a:lnTo>
                <a:lnTo>
                  <a:pt x="788187" y="368336"/>
                </a:lnTo>
                <a:lnTo>
                  <a:pt x="700611" y="520307"/>
                </a:lnTo>
                <a:lnTo>
                  <a:pt x="607883" y="687732"/>
                </a:lnTo>
                <a:lnTo>
                  <a:pt x="471367" y="89121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4134706B-A13C-4237-8B09-ED8F1DE92E92}"/>
              </a:ext>
            </a:extLst>
          </p:cNvPr>
          <p:cNvSpPr/>
          <p:nvPr/>
        </p:nvSpPr>
        <p:spPr>
          <a:xfrm>
            <a:off x="4097339" y="3859213"/>
            <a:ext cx="1747837" cy="2049462"/>
          </a:xfrm>
          <a:custGeom>
            <a:avLst/>
            <a:gdLst>
              <a:gd name="connsiteX0" fmla="*/ 1612092 w 1746874"/>
              <a:gd name="connsiteY0" fmla="*/ 658051 h 2050793"/>
              <a:gd name="connsiteX1" fmla="*/ 1701947 w 1746874"/>
              <a:gd name="connsiteY1" fmla="*/ 425487 h 2050793"/>
              <a:gd name="connsiteX2" fmla="*/ 1746874 w 1746874"/>
              <a:gd name="connsiteY2" fmla="*/ 285420 h 2050793"/>
              <a:gd name="connsiteX3" fmla="*/ 1746874 w 1746874"/>
              <a:gd name="connsiteY3" fmla="*/ 206136 h 2050793"/>
              <a:gd name="connsiteX4" fmla="*/ 1688733 w 1746874"/>
              <a:gd name="connsiteY4" fmla="*/ 132139 h 2050793"/>
              <a:gd name="connsiteX5" fmla="*/ 1649091 w 1746874"/>
              <a:gd name="connsiteY5" fmla="*/ 95140 h 2050793"/>
              <a:gd name="connsiteX6" fmla="*/ 1596236 w 1746874"/>
              <a:gd name="connsiteY6" fmla="*/ 60784 h 2050793"/>
              <a:gd name="connsiteX7" fmla="*/ 1546023 w 1746874"/>
              <a:gd name="connsiteY7" fmla="*/ 36999 h 2050793"/>
              <a:gd name="connsiteX8" fmla="*/ 1474668 w 1746874"/>
              <a:gd name="connsiteY8" fmla="*/ 18499 h 2050793"/>
              <a:gd name="connsiteX9" fmla="*/ 1411242 w 1746874"/>
              <a:gd name="connsiteY9" fmla="*/ 13214 h 2050793"/>
              <a:gd name="connsiteX10" fmla="*/ 1390099 w 1746874"/>
              <a:gd name="connsiteY10" fmla="*/ 5285 h 2050793"/>
              <a:gd name="connsiteX11" fmla="*/ 1358386 w 1746874"/>
              <a:gd name="connsiteY11" fmla="*/ 0 h 2050793"/>
              <a:gd name="connsiteX12" fmla="*/ 1350458 w 1746874"/>
              <a:gd name="connsiteY12" fmla="*/ 18499 h 2050793"/>
              <a:gd name="connsiteX13" fmla="*/ 1358386 w 1746874"/>
              <a:gd name="connsiteY13" fmla="*/ 52855 h 2050793"/>
              <a:gd name="connsiteX14" fmla="*/ 1382171 w 1746874"/>
              <a:gd name="connsiteY14" fmla="*/ 81926 h 2050793"/>
              <a:gd name="connsiteX15" fmla="*/ 1403313 w 1746874"/>
              <a:gd name="connsiteY15" fmla="*/ 105711 h 2050793"/>
              <a:gd name="connsiteX16" fmla="*/ 1424455 w 1746874"/>
              <a:gd name="connsiteY16" fmla="*/ 134781 h 2050793"/>
              <a:gd name="connsiteX17" fmla="*/ 1437669 w 1746874"/>
              <a:gd name="connsiteY17" fmla="*/ 174423 h 2050793"/>
              <a:gd name="connsiteX18" fmla="*/ 1427098 w 1746874"/>
              <a:gd name="connsiteY18" fmla="*/ 256349 h 2050793"/>
              <a:gd name="connsiteX19" fmla="*/ 1408599 w 1746874"/>
              <a:gd name="connsiteY19" fmla="*/ 406987 h 2050793"/>
              <a:gd name="connsiteX20" fmla="*/ 1400670 w 1746874"/>
              <a:gd name="connsiteY20" fmla="*/ 478342 h 2050793"/>
              <a:gd name="connsiteX21" fmla="*/ 1384814 w 1746874"/>
              <a:gd name="connsiteY21" fmla="*/ 547054 h 2050793"/>
              <a:gd name="connsiteX22" fmla="*/ 1363672 w 1746874"/>
              <a:gd name="connsiteY22" fmla="*/ 634266 h 2050793"/>
              <a:gd name="connsiteX23" fmla="*/ 1331958 w 1746874"/>
              <a:gd name="connsiteY23" fmla="*/ 724120 h 2050793"/>
              <a:gd name="connsiteX24" fmla="*/ 1281746 w 1746874"/>
              <a:gd name="connsiteY24" fmla="*/ 843045 h 2050793"/>
              <a:gd name="connsiteX25" fmla="*/ 1205105 w 1746874"/>
              <a:gd name="connsiteY25" fmla="*/ 1004254 h 2050793"/>
              <a:gd name="connsiteX26" fmla="*/ 1067681 w 1746874"/>
              <a:gd name="connsiteY26" fmla="*/ 1247389 h 2050793"/>
              <a:gd name="connsiteX27" fmla="*/ 967255 w 1746874"/>
              <a:gd name="connsiteY27" fmla="*/ 1379528 h 2050793"/>
              <a:gd name="connsiteX28" fmla="*/ 877401 w 1746874"/>
              <a:gd name="connsiteY28" fmla="*/ 1479954 h 2050793"/>
              <a:gd name="connsiteX29" fmla="*/ 750548 w 1746874"/>
              <a:gd name="connsiteY29" fmla="*/ 1588307 h 2050793"/>
              <a:gd name="connsiteX30" fmla="*/ 615766 w 1746874"/>
              <a:gd name="connsiteY30" fmla="*/ 1696661 h 2050793"/>
              <a:gd name="connsiteX31" fmla="*/ 473057 w 1746874"/>
              <a:gd name="connsiteY31" fmla="*/ 1786515 h 2050793"/>
              <a:gd name="connsiteX32" fmla="*/ 309205 w 1746874"/>
              <a:gd name="connsiteY32" fmla="*/ 1879013 h 2050793"/>
              <a:gd name="connsiteX33" fmla="*/ 134781 w 1746874"/>
              <a:gd name="connsiteY33" fmla="*/ 1958296 h 2050793"/>
              <a:gd name="connsiteX34" fmla="*/ 23785 w 1746874"/>
              <a:gd name="connsiteY34" fmla="*/ 1997937 h 2050793"/>
              <a:gd name="connsiteX35" fmla="*/ 10571 w 1746874"/>
              <a:gd name="connsiteY35" fmla="*/ 2008509 h 2050793"/>
              <a:gd name="connsiteX36" fmla="*/ 0 w 1746874"/>
              <a:gd name="connsiteY36" fmla="*/ 2027008 h 2050793"/>
              <a:gd name="connsiteX37" fmla="*/ 2643 w 1746874"/>
              <a:gd name="connsiteY37" fmla="*/ 2040222 h 2050793"/>
              <a:gd name="connsiteX38" fmla="*/ 23785 w 1746874"/>
              <a:gd name="connsiteY38" fmla="*/ 2050793 h 2050793"/>
              <a:gd name="connsiteX39" fmla="*/ 89854 w 1746874"/>
              <a:gd name="connsiteY39" fmla="*/ 2045507 h 2050793"/>
              <a:gd name="connsiteX40" fmla="*/ 221993 w 1746874"/>
              <a:gd name="connsiteY40" fmla="*/ 2008509 h 2050793"/>
              <a:gd name="connsiteX41" fmla="*/ 422844 w 1746874"/>
              <a:gd name="connsiteY41" fmla="*/ 1942439 h 2050793"/>
              <a:gd name="connsiteX42" fmla="*/ 610481 w 1746874"/>
              <a:gd name="connsiteY42" fmla="*/ 1849942 h 2050793"/>
              <a:gd name="connsiteX43" fmla="*/ 845688 w 1746874"/>
              <a:gd name="connsiteY43" fmla="*/ 1707232 h 2050793"/>
              <a:gd name="connsiteX44" fmla="*/ 1043896 w 1746874"/>
              <a:gd name="connsiteY44" fmla="*/ 1556594 h 2050793"/>
              <a:gd name="connsiteX45" fmla="*/ 1194534 w 1746874"/>
              <a:gd name="connsiteY45" fmla="*/ 1421813 h 2050793"/>
              <a:gd name="connsiteX46" fmla="*/ 1310816 w 1746874"/>
              <a:gd name="connsiteY46" fmla="*/ 1281746 h 2050793"/>
              <a:gd name="connsiteX47" fmla="*/ 1403313 w 1746874"/>
              <a:gd name="connsiteY47" fmla="*/ 1112608 h 2050793"/>
              <a:gd name="connsiteX48" fmla="*/ 1522238 w 1746874"/>
              <a:gd name="connsiteY48" fmla="*/ 869473 h 2050793"/>
              <a:gd name="connsiteX49" fmla="*/ 1612092 w 1746874"/>
              <a:gd name="connsiteY49" fmla="*/ 658051 h 205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46874" h="2050793">
                <a:moveTo>
                  <a:pt x="1612092" y="658051"/>
                </a:moveTo>
                <a:lnTo>
                  <a:pt x="1701947" y="425487"/>
                </a:lnTo>
                <a:lnTo>
                  <a:pt x="1746874" y="285420"/>
                </a:lnTo>
                <a:lnTo>
                  <a:pt x="1746874" y="206136"/>
                </a:lnTo>
                <a:lnTo>
                  <a:pt x="1688733" y="132139"/>
                </a:lnTo>
                <a:lnTo>
                  <a:pt x="1649091" y="95140"/>
                </a:lnTo>
                <a:lnTo>
                  <a:pt x="1596236" y="60784"/>
                </a:lnTo>
                <a:lnTo>
                  <a:pt x="1546023" y="36999"/>
                </a:lnTo>
                <a:lnTo>
                  <a:pt x="1474668" y="18499"/>
                </a:lnTo>
                <a:lnTo>
                  <a:pt x="1411242" y="13214"/>
                </a:lnTo>
                <a:lnTo>
                  <a:pt x="1390099" y="5285"/>
                </a:lnTo>
                <a:lnTo>
                  <a:pt x="1358386" y="0"/>
                </a:lnTo>
                <a:lnTo>
                  <a:pt x="1350458" y="18499"/>
                </a:lnTo>
                <a:lnTo>
                  <a:pt x="1358386" y="52855"/>
                </a:lnTo>
                <a:lnTo>
                  <a:pt x="1382171" y="81926"/>
                </a:lnTo>
                <a:lnTo>
                  <a:pt x="1403313" y="105711"/>
                </a:lnTo>
                <a:lnTo>
                  <a:pt x="1424455" y="134781"/>
                </a:lnTo>
                <a:lnTo>
                  <a:pt x="1437669" y="174423"/>
                </a:lnTo>
                <a:lnTo>
                  <a:pt x="1427098" y="256349"/>
                </a:lnTo>
                <a:lnTo>
                  <a:pt x="1408599" y="406987"/>
                </a:lnTo>
                <a:lnTo>
                  <a:pt x="1400670" y="478342"/>
                </a:lnTo>
                <a:lnTo>
                  <a:pt x="1384814" y="547054"/>
                </a:lnTo>
                <a:lnTo>
                  <a:pt x="1363672" y="634266"/>
                </a:lnTo>
                <a:lnTo>
                  <a:pt x="1331958" y="724120"/>
                </a:lnTo>
                <a:lnTo>
                  <a:pt x="1281746" y="843045"/>
                </a:lnTo>
                <a:lnTo>
                  <a:pt x="1205105" y="1004254"/>
                </a:lnTo>
                <a:lnTo>
                  <a:pt x="1067681" y="1247389"/>
                </a:lnTo>
                <a:lnTo>
                  <a:pt x="967255" y="1379528"/>
                </a:lnTo>
                <a:lnTo>
                  <a:pt x="877401" y="1479954"/>
                </a:lnTo>
                <a:lnTo>
                  <a:pt x="750548" y="1588307"/>
                </a:lnTo>
                <a:lnTo>
                  <a:pt x="615766" y="1696661"/>
                </a:lnTo>
                <a:lnTo>
                  <a:pt x="473057" y="1786515"/>
                </a:lnTo>
                <a:lnTo>
                  <a:pt x="309205" y="1879013"/>
                </a:lnTo>
                <a:lnTo>
                  <a:pt x="134781" y="1958296"/>
                </a:lnTo>
                <a:lnTo>
                  <a:pt x="23785" y="1997937"/>
                </a:lnTo>
                <a:lnTo>
                  <a:pt x="10571" y="2008509"/>
                </a:lnTo>
                <a:lnTo>
                  <a:pt x="0" y="2027008"/>
                </a:lnTo>
                <a:lnTo>
                  <a:pt x="2643" y="2040222"/>
                </a:lnTo>
                <a:lnTo>
                  <a:pt x="23785" y="2050793"/>
                </a:lnTo>
                <a:lnTo>
                  <a:pt x="89854" y="2045507"/>
                </a:lnTo>
                <a:lnTo>
                  <a:pt x="221993" y="2008509"/>
                </a:lnTo>
                <a:lnTo>
                  <a:pt x="422844" y="1942439"/>
                </a:lnTo>
                <a:lnTo>
                  <a:pt x="610481" y="1849942"/>
                </a:lnTo>
                <a:lnTo>
                  <a:pt x="845688" y="1707232"/>
                </a:lnTo>
                <a:lnTo>
                  <a:pt x="1043896" y="1556594"/>
                </a:lnTo>
                <a:lnTo>
                  <a:pt x="1194534" y="1421813"/>
                </a:lnTo>
                <a:lnTo>
                  <a:pt x="1310816" y="1281746"/>
                </a:lnTo>
                <a:lnTo>
                  <a:pt x="1403313" y="1112608"/>
                </a:lnTo>
                <a:lnTo>
                  <a:pt x="1522238" y="869473"/>
                </a:lnTo>
                <a:lnTo>
                  <a:pt x="1612092" y="65805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120F3FE-52C7-470D-B07A-675DB18EB9C2}"/>
              </a:ext>
            </a:extLst>
          </p:cNvPr>
          <p:cNvSpPr/>
          <p:nvPr/>
        </p:nvSpPr>
        <p:spPr>
          <a:xfrm>
            <a:off x="3759201" y="3902075"/>
            <a:ext cx="2525713" cy="801688"/>
          </a:xfrm>
          <a:custGeom>
            <a:avLst/>
            <a:gdLst>
              <a:gd name="connsiteX0" fmla="*/ 893794 w 2524259"/>
              <a:gd name="connsiteY0" fmla="*/ 396669 h 801066"/>
              <a:gd name="connsiteX1" fmla="*/ 1099856 w 2524259"/>
              <a:gd name="connsiteY1" fmla="*/ 345153 h 801066"/>
              <a:gd name="connsiteX2" fmla="*/ 1542889 w 2524259"/>
              <a:gd name="connsiteY2" fmla="*/ 242122 h 801066"/>
              <a:gd name="connsiteX3" fmla="*/ 1795315 w 2524259"/>
              <a:gd name="connsiteY3" fmla="*/ 170001 h 801066"/>
              <a:gd name="connsiteX4" fmla="*/ 2117287 w 2524259"/>
              <a:gd name="connsiteY4" fmla="*/ 92727 h 801066"/>
              <a:gd name="connsiteX5" fmla="*/ 2346531 w 2524259"/>
              <a:gd name="connsiteY5" fmla="*/ 28333 h 801066"/>
              <a:gd name="connsiteX6" fmla="*/ 2459865 w 2524259"/>
              <a:gd name="connsiteY6" fmla="*/ 0 h 801066"/>
              <a:gd name="connsiteX7" fmla="*/ 2495926 w 2524259"/>
              <a:gd name="connsiteY7" fmla="*/ 0 h 801066"/>
              <a:gd name="connsiteX8" fmla="*/ 2511380 w 2524259"/>
              <a:gd name="connsiteY8" fmla="*/ 5151 h 801066"/>
              <a:gd name="connsiteX9" fmla="*/ 2521683 w 2524259"/>
              <a:gd name="connsiteY9" fmla="*/ 10303 h 801066"/>
              <a:gd name="connsiteX10" fmla="*/ 2524259 w 2524259"/>
              <a:gd name="connsiteY10" fmla="*/ 20606 h 801066"/>
              <a:gd name="connsiteX11" fmla="*/ 2513956 w 2524259"/>
              <a:gd name="connsiteY11" fmla="*/ 51515 h 801066"/>
              <a:gd name="connsiteX12" fmla="*/ 2493350 w 2524259"/>
              <a:gd name="connsiteY12" fmla="*/ 69546 h 801066"/>
              <a:gd name="connsiteX13" fmla="*/ 2220318 w 2524259"/>
              <a:gd name="connsiteY13" fmla="*/ 190607 h 801066"/>
              <a:gd name="connsiteX14" fmla="*/ 2058044 w 2524259"/>
              <a:gd name="connsiteY14" fmla="*/ 255001 h 801066"/>
              <a:gd name="connsiteX15" fmla="*/ 1751527 w 2524259"/>
              <a:gd name="connsiteY15" fmla="*/ 332275 h 801066"/>
              <a:gd name="connsiteX16" fmla="*/ 1372888 w 2524259"/>
              <a:gd name="connsiteY16" fmla="*/ 450760 h 801066"/>
              <a:gd name="connsiteX17" fmla="*/ 1105007 w 2524259"/>
              <a:gd name="connsiteY17" fmla="*/ 535761 h 801066"/>
              <a:gd name="connsiteX18" fmla="*/ 759854 w 2524259"/>
              <a:gd name="connsiteY18" fmla="*/ 633640 h 801066"/>
              <a:gd name="connsiteX19" fmla="*/ 582125 w 2524259"/>
              <a:gd name="connsiteY19" fmla="*/ 690307 h 801066"/>
              <a:gd name="connsiteX20" fmla="*/ 481670 w 2524259"/>
              <a:gd name="connsiteY20" fmla="*/ 734095 h 801066"/>
              <a:gd name="connsiteX21" fmla="*/ 414700 w 2524259"/>
              <a:gd name="connsiteY21" fmla="*/ 765005 h 801066"/>
              <a:gd name="connsiteX22" fmla="*/ 355457 w 2524259"/>
              <a:gd name="connsiteY22" fmla="*/ 793338 h 801066"/>
              <a:gd name="connsiteX23" fmla="*/ 316820 w 2524259"/>
              <a:gd name="connsiteY23" fmla="*/ 801066 h 801066"/>
              <a:gd name="connsiteX24" fmla="*/ 275608 w 2524259"/>
              <a:gd name="connsiteY24" fmla="*/ 801066 h 801066"/>
              <a:gd name="connsiteX25" fmla="*/ 242123 w 2524259"/>
              <a:gd name="connsiteY25" fmla="*/ 790762 h 801066"/>
              <a:gd name="connsiteX26" fmla="*/ 206062 w 2524259"/>
              <a:gd name="connsiteY26" fmla="*/ 757277 h 801066"/>
              <a:gd name="connsiteX27" fmla="*/ 131365 w 2524259"/>
              <a:gd name="connsiteY27" fmla="*/ 674853 h 801066"/>
              <a:gd name="connsiteX28" fmla="*/ 66970 w 2524259"/>
              <a:gd name="connsiteY28" fmla="*/ 584700 h 801066"/>
              <a:gd name="connsiteX29" fmla="*/ 18030 w 2524259"/>
              <a:gd name="connsiteY29" fmla="*/ 507427 h 801066"/>
              <a:gd name="connsiteX30" fmla="*/ 2576 w 2524259"/>
              <a:gd name="connsiteY30" fmla="*/ 471366 h 801066"/>
              <a:gd name="connsiteX31" fmla="*/ 0 w 2524259"/>
              <a:gd name="connsiteY31" fmla="*/ 455912 h 801066"/>
              <a:gd name="connsiteX32" fmla="*/ 7727 w 2524259"/>
              <a:gd name="connsiteY32" fmla="*/ 437881 h 801066"/>
              <a:gd name="connsiteX33" fmla="*/ 25758 w 2524259"/>
              <a:gd name="connsiteY33" fmla="*/ 435306 h 801066"/>
              <a:gd name="connsiteX34" fmla="*/ 48940 w 2524259"/>
              <a:gd name="connsiteY34" fmla="*/ 440457 h 801066"/>
              <a:gd name="connsiteX35" fmla="*/ 72122 w 2524259"/>
              <a:gd name="connsiteY35" fmla="*/ 455912 h 801066"/>
              <a:gd name="connsiteX36" fmla="*/ 105607 w 2524259"/>
              <a:gd name="connsiteY36" fmla="*/ 489397 h 801066"/>
              <a:gd name="connsiteX37" fmla="*/ 139092 w 2524259"/>
              <a:gd name="connsiteY37" fmla="*/ 510003 h 801066"/>
              <a:gd name="connsiteX38" fmla="*/ 182880 w 2524259"/>
              <a:gd name="connsiteY38" fmla="*/ 525458 h 801066"/>
              <a:gd name="connsiteX39" fmla="*/ 229244 w 2524259"/>
              <a:gd name="connsiteY39" fmla="*/ 533185 h 801066"/>
              <a:gd name="connsiteX40" fmla="*/ 275608 w 2524259"/>
              <a:gd name="connsiteY40" fmla="*/ 533185 h 801066"/>
              <a:gd name="connsiteX41" fmla="*/ 425003 w 2524259"/>
              <a:gd name="connsiteY41" fmla="*/ 507427 h 801066"/>
              <a:gd name="connsiteX42" fmla="*/ 726368 w 2524259"/>
              <a:gd name="connsiteY42" fmla="*/ 437881 h 801066"/>
              <a:gd name="connsiteX43" fmla="*/ 893794 w 2524259"/>
              <a:gd name="connsiteY43" fmla="*/ 396669 h 8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24259" h="801066">
                <a:moveTo>
                  <a:pt x="893794" y="396669"/>
                </a:moveTo>
                <a:lnTo>
                  <a:pt x="1099856" y="345153"/>
                </a:lnTo>
                <a:lnTo>
                  <a:pt x="1542889" y="242122"/>
                </a:lnTo>
                <a:lnTo>
                  <a:pt x="1795315" y="170001"/>
                </a:lnTo>
                <a:lnTo>
                  <a:pt x="2117287" y="92727"/>
                </a:lnTo>
                <a:lnTo>
                  <a:pt x="2346531" y="28333"/>
                </a:lnTo>
                <a:lnTo>
                  <a:pt x="2459865" y="0"/>
                </a:lnTo>
                <a:lnTo>
                  <a:pt x="2495926" y="0"/>
                </a:lnTo>
                <a:lnTo>
                  <a:pt x="2511380" y="5151"/>
                </a:lnTo>
                <a:lnTo>
                  <a:pt x="2521683" y="10303"/>
                </a:lnTo>
                <a:lnTo>
                  <a:pt x="2524259" y="20606"/>
                </a:lnTo>
                <a:lnTo>
                  <a:pt x="2513956" y="51515"/>
                </a:lnTo>
                <a:lnTo>
                  <a:pt x="2493350" y="69546"/>
                </a:lnTo>
                <a:lnTo>
                  <a:pt x="2220318" y="190607"/>
                </a:lnTo>
                <a:lnTo>
                  <a:pt x="2058044" y="255001"/>
                </a:lnTo>
                <a:lnTo>
                  <a:pt x="1751527" y="332275"/>
                </a:lnTo>
                <a:lnTo>
                  <a:pt x="1372888" y="450760"/>
                </a:lnTo>
                <a:lnTo>
                  <a:pt x="1105007" y="535761"/>
                </a:lnTo>
                <a:lnTo>
                  <a:pt x="759854" y="633640"/>
                </a:lnTo>
                <a:lnTo>
                  <a:pt x="582125" y="690307"/>
                </a:lnTo>
                <a:lnTo>
                  <a:pt x="481670" y="734095"/>
                </a:lnTo>
                <a:lnTo>
                  <a:pt x="414700" y="765005"/>
                </a:lnTo>
                <a:lnTo>
                  <a:pt x="355457" y="793338"/>
                </a:lnTo>
                <a:lnTo>
                  <a:pt x="316820" y="801066"/>
                </a:lnTo>
                <a:lnTo>
                  <a:pt x="275608" y="801066"/>
                </a:lnTo>
                <a:lnTo>
                  <a:pt x="242123" y="790762"/>
                </a:lnTo>
                <a:lnTo>
                  <a:pt x="206062" y="757277"/>
                </a:lnTo>
                <a:lnTo>
                  <a:pt x="131365" y="674853"/>
                </a:lnTo>
                <a:lnTo>
                  <a:pt x="66970" y="584700"/>
                </a:lnTo>
                <a:lnTo>
                  <a:pt x="18030" y="507427"/>
                </a:lnTo>
                <a:lnTo>
                  <a:pt x="2576" y="471366"/>
                </a:lnTo>
                <a:lnTo>
                  <a:pt x="0" y="455912"/>
                </a:lnTo>
                <a:lnTo>
                  <a:pt x="7727" y="437881"/>
                </a:lnTo>
                <a:lnTo>
                  <a:pt x="25758" y="435306"/>
                </a:lnTo>
                <a:lnTo>
                  <a:pt x="48940" y="440457"/>
                </a:lnTo>
                <a:lnTo>
                  <a:pt x="72122" y="455912"/>
                </a:lnTo>
                <a:lnTo>
                  <a:pt x="105607" y="489397"/>
                </a:lnTo>
                <a:lnTo>
                  <a:pt x="139092" y="510003"/>
                </a:lnTo>
                <a:lnTo>
                  <a:pt x="182880" y="525458"/>
                </a:lnTo>
                <a:lnTo>
                  <a:pt x="229244" y="533185"/>
                </a:lnTo>
                <a:lnTo>
                  <a:pt x="275608" y="533185"/>
                </a:lnTo>
                <a:lnTo>
                  <a:pt x="425003" y="507427"/>
                </a:lnTo>
                <a:lnTo>
                  <a:pt x="726368" y="437881"/>
                </a:lnTo>
                <a:lnTo>
                  <a:pt x="893794" y="3966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F73F7D7A-0023-4F85-BC1F-13496949C1B8}"/>
              </a:ext>
            </a:extLst>
          </p:cNvPr>
          <p:cNvSpPr/>
          <p:nvPr/>
        </p:nvSpPr>
        <p:spPr>
          <a:xfrm>
            <a:off x="6059489" y="1570039"/>
            <a:ext cx="998537" cy="1868487"/>
          </a:xfrm>
          <a:custGeom>
            <a:avLst/>
            <a:gdLst>
              <a:gd name="connsiteX0" fmla="*/ 862013 w 997744"/>
              <a:gd name="connsiteY0" fmla="*/ 581025 h 1869281"/>
              <a:gd name="connsiteX1" fmla="*/ 895350 w 997744"/>
              <a:gd name="connsiteY1" fmla="*/ 490537 h 1869281"/>
              <a:gd name="connsiteX2" fmla="*/ 909638 w 997744"/>
              <a:gd name="connsiteY2" fmla="*/ 461962 h 1869281"/>
              <a:gd name="connsiteX3" fmla="*/ 940594 w 997744"/>
              <a:gd name="connsiteY3" fmla="*/ 416719 h 1869281"/>
              <a:gd name="connsiteX4" fmla="*/ 978694 w 997744"/>
              <a:gd name="connsiteY4" fmla="*/ 381000 h 1869281"/>
              <a:gd name="connsiteX5" fmla="*/ 992982 w 997744"/>
              <a:gd name="connsiteY5" fmla="*/ 359569 h 1869281"/>
              <a:gd name="connsiteX6" fmla="*/ 997744 w 997744"/>
              <a:gd name="connsiteY6" fmla="*/ 326231 h 1869281"/>
              <a:gd name="connsiteX7" fmla="*/ 992982 w 997744"/>
              <a:gd name="connsiteY7" fmla="*/ 290512 h 1869281"/>
              <a:gd name="connsiteX8" fmla="*/ 969169 w 997744"/>
              <a:gd name="connsiteY8" fmla="*/ 250031 h 1869281"/>
              <a:gd name="connsiteX9" fmla="*/ 912019 w 997744"/>
              <a:gd name="connsiteY9" fmla="*/ 195262 h 1869281"/>
              <a:gd name="connsiteX10" fmla="*/ 816769 w 997744"/>
              <a:gd name="connsiteY10" fmla="*/ 123825 h 1869281"/>
              <a:gd name="connsiteX11" fmla="*/ 731044 w 997744"/>
              <a:gd name="connsiteY11" fmla="*/ 73819 h 1869281"/>
              <a:gd name="connsiteX12" fmla="*/ 638175 w 997744"/>
              <a:gd name="connsiteY12" fmla="*/ 33337 h 1869281"/>
              <a:gd name="connsiteX13" fmla="*/ 554832 w 997744"/>
              <a:gd name="connsiteY13" fmla="*/ 7144 h 1869281"/>
              <a:gd name="connsiteX14" fmla="*/ 511969 w 997744"/>
              <a:gd name="connsiteY14" fmla="*/ 0 h 1869281"/>
              <a:gd name="connsiteX15" fmla="*/ 488157 w 997744"/>
              <a:gd name="connsiteY15" fmla="*/ 7144 h 1869281"/>
              <a:gd name="connsiteX16" fmla="*/ 488157 w 997744"/>
              <a:gd name="connsiteY16" fmla="*/ 28575 h 1869281"/>
              <a:gd name="connsiteX17" fmla="*/ 500063 w 997744"/>
              <a:gd name="connsiteY17" fmla="*/ 54769 h 1869281"/>
              <a:gd name="connsiteX18" fmla="*/ 561975 w 997744"/>
              <a:gd name="connsiteY18" fmla="*/ 111919 h 1869281"/>
              <a:gd name="connsiteX19" fmla="*/ 628650 w 997744"/>
              <a:gd name="connsiteY19" fmla="*/ 190500 h 1869281"/>
              <a:gd name="connsiteX20" fmla="*/ 654844 w 997744"/>
              <a:gd name="connsiteY20" fmla="*/ 245269 h 1869281"/>
              <a:gd name="connsiteX21" fmla="*/ 654844 w 997744"/>
              <a:gd name="connsiteY21" fmla="*/ 304800 h 1869281"/>
              <a:gd name="connsiteX22" fmla="*/ 633413 w 997744"/>
              <a:gd name="connsiteY22" fmla="*/ 442912 h 1869281"/>
              <a:gd name="connsiteX23" fmla="*/ 600075 w 997744"/>
              <a:gd name="connsiteY23" fmla="*/ 609600 h 1869281"/>
              <a:gd name="connsiteX24" fmla="*/ 550069 w 997744"/>
              <a:gd name="connsiteY24" fmla="*/ 788194 h 1869281"/>
              <a:gd name="connsiteX25" fmla="*/ 452438 w 997744"/>
              <a:gd name="connsiteY25" fmla="*/ 1052512 h 1869281"/>
              <a:gd name="connsiteX26" fmla="*/ 321469 w 997744"/>
              <a:gd name="connsiteY26" fmla="*/ 1321594 h 1869281"/>
              <a:gd name="connsiteX27" fmla="*/ 176213 w 997744"/>
              <a:gd name="connsiteY27" fmla="*/ 1569244 h 1869281"/>
              <a:gd name="connsiteX28" fmla="*/ 38100 w 997744"/>
              <a:gd name="connsiteY28" fmla="*/ 1771650 h 1869281"/>
              <a:gd name="connsiteX29" fmla="*/ 14288 w 997744"/>
              <a:gd name="connsiteY29" fmla="*/ 1807369 h 1869281"/>
              <a:gd name="connsiteX30" fmla="*/ 4763 w 997744"/>
              <a:gd name="connsiteY30" fmla="*/ 1824037 h 1869281"/>
              <a:gd name="connsiteX31" fmla="*/ 0 w 997744"/>
              <a:gd name="connsiteY31" fmla="*/ 1845469 h 1869281"/>
              <a:gd name="connsiteX32" fmla="*/ 4763 w 997744"/>
              <a:gd name="connsiteY32" fmla="*/ 1862137 h 1869281"/>
              <a:gd name="connsiteX33" fmla="*/ 21432 w 997744"/>
              <a:gd name="connsiteY33" fmla="*/ 1869281 h 1869281"/>
              <a:gd name="connsiteX34" fmla="*/ 45244 w 997744"/>
              <a:gd name="connsiteY34" fmla="*/ 1869281 h 1869281"/>
              <a:gd name="connsiteX35" fmla="*/ 64294 w 997744"/>
              <a:gd name="connsiteY35" fmla="*/ 1857375 h 1869281"/>
              <a:gd name="connsiteX36" fmla="*/ 176213 w 997744"/>
              <a:gd name="connsiteY36" fmla="*/ 1721644 h 1869281"/>
              <a:gd name="connsiteX37" fmla="*/ 366713 w 997744"/>
              <a:gd name="connsiteY37" fmla="*/ 1488281 h 1869281"/>
              <a:gd name="connsiteX38" fmla="*/ 492919 w 997744"/>
              <a:gd name="connsiteY38" fmla="*/ 1326356 h 1869281"/>
              <a:gd name="connsiteX39" fmla="*/ 559594 w 997744"/>
              <a:gd name="connsiteY39" fmla="*/ 1238250 h 1869281"/>
              <a:gd name="connsiteX40" fmla="*/ 633413 w 997744"/>
              <a:gd name="connsiteY40" fmla="*/ 1102519 h 1869281"/>
              <a:gd name="connsiteX41" fmla="*/ 776288 w 997744"/>
              <a:gd name="connsiteY41" fmla="*/ 802481 h 1869281"/>
              <a:gd name="connsiteX42" fmla="*/ 862013 w 997744"/>
              <a:gd name="connsiteY42" fmla="*/ 581025 h 18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97744" h="1869281">
                <a:moveTo>
                  <a:pt x="862013" y="581025"/>
                </a:moveTo>
                <a:lnTo>
                  <a:pt x="895350" y="490537"/>
                </a:lnTo>
                <a:lnTo>
                  <a:pt x="909638" y="461962"/>
                </a:lnTo>
                <a:lnTo>
                  <a:pt x="940594" y="416719"/>
                </a:lnTo>
                <a:lnTo>
                  <a:pt x="978694" y="381000"/>
                </a:lnTo>
                <a:lnTo>
                  <a:pt x="992982" y="359569"/>
                </a:lnTo>
                <a:lnTo>
                  <a:pt x="997744" y="326231"/>
                </a:lnTo>
                <a:lnTo>
                  <a:pt x="992982" y="290512"/>
                </a:lnTo>
                <a:lnTo>
                  <a:pt x="969169" y="250031"/>
                </a:lnTo>
                <a:lnTo>
                  <a:pt x="912019" y="195262"/>
                </a:lnTo>
                <a:lnTo>
                  <a:pt x="816769" y="123825"/>
                </a:lnTo>
                <a:lnTo>
                  <a:pt x="731044" y="73819"/>
                </a:lnTo>
                <a:lnTo>
                  <a:pt x="638175" y="33337"/>
                </a:lnTo>
                <a:lnTo>
                  <a:pt x="554832" y="7144"/>
                </a:lnTo>
                <a:lnTo>
                  <a:pt x="511969" y="0"/>
                </a:lnTo>
                <a:lnTo>
                  <a:pt x="488157" y="7144"/>
                </a:lnTo>
                <a:lnTo>
                  <a:pt x="488157" y="28575"/>
                </a:lnTo>
                <a:lnTo>
                  <a:pt x="500063" y="54769"/>
                </a:lnTo>
                <a:lnTo>
                  <a:pt x="561975" y="111919"/>
                </a:lnTo>
                <a:lnTo>
                  <a:pt x="628650" y="190500"/>
                </a:lnTo>
                <a:lnTo>
                  <a:pt x="654844" y="245269"/>
                </a:lnTo>
                <a:lnTo>
                  <a:pt x="654844" y="304800"/>
                </a:lnTo>
                <a:lnTo>
                  <a:pt x="633413" y="442912"/>
                </a:lnTo>
                <a:lnTo>
                  <a:pt x="600075" y="609600"/>
                </a:lnTo>
                <a:lnTo>
                  <a:pt x="550069" y="788194"/>
                </a:lnTo>
                <a:lnTo>
                  <a:pt x="452438" y="1052512"/>
                </a:lnTo>
                <a:lnTo>
                  <a:pt x="321469" y="1321594"/>
                </a:lnTo>
                <a:lnTo>
                  <a:pt x="176213" y="1569244"/>
                </a:lnTo>
                <a:lnTo>
                  <a:pt x="38100" y="1771650"/>
                </a:lnTo>
                <a:lnTo>
                  <a:pt x="14288" y="1807369"/>
                </a:lnTo>
                <a:lnTo>
                  <a:pt x="4763" y="1824037"/>
                </a:lnTo>
                <a:lnTo>
                  <a:pt x="0" y="1845469"/>
                </a:lnTo>
                <a:lnTo>
                  <a:pt x="4763" y="1862137"/>
                </a:lnTo>
                <a:lnTo>
                  <a:pt x="21432" y="1869281"/>
                </a:lnTo>
                <a:lnTo>
                  <a:pt x="45244" y="1869281"/>
                </a:lnTo>
                <a:lnTo>
                  <a:pt x="64294" y="1857375"/>
                </a:lnTo>
                <a:lnTo>
                  <a:pt x="176213" y="1721644"/>
                </a:lnTo>
                <a:lnTo>
                  <a:pt x="366713" y="1488281"/>
                </a:lnTo>
                <a:lnTo>
                  <a:pt x="492919" y="1326356"/>
                </a:lnTo>
                <a:lnTo>
                  <a:pt x="559594" y="1238250"/>
                </a:lnTo>
                <a:lnTo>
                  <a:pt x="633413" y="1102519"/>
                </a:lnTo>
                <a:lnTo>
                  <a:pt x="776288" y="802481"/>
                </a:lnTo>
                <a:lnTo>
                  <a:pt x="862013" y="5810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8DB8262-0901-4AE0-8447-708460EDE89C}"/>
              </a:ext>
            </a:extLst>
          </p:cNvPr>
          <p:cNvSpPr/>
          <p:nvPr/>
        </p:nvSpPr>
        <p:spPr>
          <a:xfrm>
            <a:off x="6551614" y="2447925"/>
            <a:ext cx="1563687" cy="490538"/>
          </a:xfrm>
          <a:custGeom>
            <a:avLst/>
            <a:gdLst>
              <a:gd name="connsiteX0" fmla="*/ 781050 w 1564481"/>
              <a:gd name="connsiteY0" fmla="*/ 221456 h 490538"/>
              <a:gd name="connsiteX1" fmla="*/ 573881 w 1564481"/>
              <a:gd name="connsiteY1" fmla="*/ 280988 h 490538"/>
              <a:gd name="connsiteX2" fmla="*/ 416719 w 1564481"/>
              <a:gd name="connsiteY2" fmla="*/ 323850 h 490538"/>
              <a:gd name="connsiteX3" fmla="*/ 359569 w 1564481"/>
              <a:gd name="connsiteY3" fmla="*/ 330994 h 490538"/>
              <a:gd name="connsiteX4" fmla="*/ 307181 w 1564481"/>
              <a:gd name="connsiteY4" fmla="*/ 328613 h 490538"/>
              <a:gd name="connsiteX5" fmla="*/ 233362 w 1564481"/>
              <a:gd name="connsiteY5" fmla="*/ 316706 h 490538"/>
              <a:gd name="connsiteX6" fmla="*/ 111919 w 1564481"/>
              <a:gd name="connsiteY6" fmla="*/ 271463 h 490538"/>
              <a:gd name="connsiteX7" fmla="*/ 0 w 1564481"/>
              <a:gd name="connsiteY7" fmla="*/ 219075 h 490538"/>
              <a:gd name="connsiteX8" fmla="*/ 47625 w 1564481"/>
              <a:gd name="connsiteY8" fmla="*/ 373856 h 490538"/>
              <a:gd name="connsiteX9" fmla="*/ 114300 w 1564481"/>
              <a:gd name="connsiteY9" fmla="*/ 414338 h 490538"/>
              <a:gd name="connsiteX10" fmla="*/ 238125 w 1564481"/>
              <a:gd name="connsiteY10" fmla="*/ 485775 h 490538"/>
              <a:gd name="connsiteX11" fmla="*/ 259556 w 1564481"/>
              <a:gd name="connsiteY11" fmla="*/ 490538 h 490538"/>
              <a:gd name="connsiteX12" fmla="*/ 323850 w 1564481"/>
              <a:gd name="connsiteY12" fmla="*/ 490538 h 490538"/>
              <a:gd name="connsiteX13" fmla="*/ 559594 w 1564481"/>
              <a:gd name="connsiteY13" fmla="*/ 445294 h 490538"/>
              <a:gd name="connsiteX14" fmla="*/ 723900 w 1564481"/>
              <a:gd name="connsiteY14" fmla="*/ 419100 h 490538"/>
              <a:gd name="connsiteX15" fmla="*/ 919162 w 1564481"/>
              <a:gd name="connsiteY15" fmla="*/ 371475 h 490538"/>
              <a:gd name="connsiteX16" fmla="*/ 1200150 w 1564481"/>
              <a:gd name="connsiteY16" fmla="*/ 309563 h 490538"/>
              <a:gd name="connsiteX17" fmla="*/ 1416844 w 1564481"/>
              <a:gd name="connsiteY17" fmla="*/ 250031 h 490538"/>
              <a:gd name="connsiteX18" fmla="*/ 1502569 w 1564481"/>
              <a:gd name="connsiteY18" fmla="*/ 216694 h 490538"/>
              <a:gd name="connsiteX19" fmla="*/ 1540669 w 1564481"/>
              <a:gd name="connsiteY19" fmla="*/ 192881 h 490538"/>
              <a:gd name="connsiteX20" fmla="*/ 1557337 w 1564481"/>
              <a:gd name="connsiteY20" fmla="*/ 173831 h 490538"/>
              <a:gd name="connsiteX21" fmla="*/ 1564481 w 1564481"/>
              <a:gd name="connsiteY21" fmla="*/ 152400 h 490538"/>
              <a:gd name="connsiteX22" fmla="*/ 1557337 w 1564481"/>
              <a:gd name="connsiteY22" fmla="*/ 128588 h 490538"/>
              <a:gd name="connsiteX23" fmla="*/ 1533525 w 1564481"/>
              <a:gd name="connsiteY23" fmla="*/ 100013 h 490538"/>
              <a:gd name="connsiteX24" fmla="*/ 1500187 w 1564481"/>
              <a:gd name="connsiteY24" fmla="*/ 76200 h 490538"/>
              <a:gd name="connsiteX25" fmla="*/ 1416844 w 1564481"/>
              <a:gd name="connsiteY25" fmla="*/ 35719 h 490538"/>
              <a:gd name="connsiteX26" fmla="*/ 1328737 w 1564481"/>
              <a:gd name="connsiteY26" fmla="*/ 7144 h 490538"/>
              <a:gd name="connsiteX27" fmla="*/ 1273969 w 1564481"/>
              <a:gd name="connsiteY27" fmla="*/ 0 h 490538"/>
              <a:gd name="connsiteX28" fmla="*/ 1235869 w 1564481"/>
              <a:gd name="connsiteY28" fmla="*/ 23813 h 490538"/>
              <a:gd name="connsiteX29" fmla="*/ 1166812 w 1564481"/>
              <a:gd name="connsiteY29" fmla="*/ 92869 h 490538"/>
              <a:gd name="connsiteX30" fmla="*/ 781050 w 1564481"/>
              <a:gd name="connsiteY30" fmla="*/ 221456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64481" h="490538">
                <a:moveTo>
                  <a:pt x="781050" y="221456"/>
                </a:moveTo>
                <a:lnTo>
                  <a:pt x="573881" y="280988"/>
                </a:lnTo>
                <a:lnTo>
                  <a:pt x="416719" y="323850"/>
                </a:lnTo>
                <a:lnTo>
                  <a:pt x="359569" y="330994"/>
                </a:lnTo>
                <a:lnTo>
                  <a:pt x="307181" y="328613"/>
                </a:lnTo>
                <a:lnTo>
                  <a:pt x="233362" y="316706"/>
                </a:lnTo>
                <a:lnTo>
                  <a:pt x="111919" y="271463"/>
                </a:lnTo>
                <a:lnTo>
                  <a:pt x="0" y="219075"/>
                </a:lnTo>
                <a:lnTo>
                  <a:pt x="47625" y="373856"/>
                </a:lnTo>
                <a:lnTo>
                  <a:pt x="114300" y="414338"/>
                </a:lnTo>
                <a:lnTo>
                  <a:pt x="238125" y="485775"/>
                </a:lnTo>
                <a:lnTo>
                  <a:pt x="259556" y="490538"/>
                </a:lnTo>
                <a:lnTo>
                  <a:pt x="323850" y="490538"/>
                </a:lnTo>
                <a:lnTo>
                  <a:pt x="559594" y="445294"/>
                </a:lnTo>
                <a:lnTo>
                  <a:pt x="723900" y="419100"/>
                </a:lnTo>
                <a:lnTo>
                  <a:pt x="919162" y="371475"/>
                </a:lnTo>
                <a:lnTo>
                  <a:pt x="1200150" y="309563"/>
                </a:lnTo>
                <a:lnTo>
                  <a:pt x="1416844" y="250031"/>
                </a:lnTo>
                <a:lnTo>
                  <a:pt x="1502569" y="216694"/>
                </a:lnTo>
                <a:lnTo>
                  <a:pt x="1540669" y="192881"/>
                </a:lnTo>
                <a:lnTo>
                  <a:pt x="1557337" y="173831"/>
                </a:lnTo>
                <a:lnTo>
                  <a:pt x="1564481" y="152400"/>
                </a:lnTo>
                <a:lnTo>
                  <a:pt x="1557337" y="128588"/>
                </a:lnTo>
                <a:lnTo>
                  <a:pt x="1533525" y="100013"/>
                </a:lnTo>
                <a:lnTo>
                  <a:pt x="1500187" y="76200"/>
                </a:lnTo>
                <a:lnTo>
                  <a:pt x="1416844" y="35719"/>
                </a:lnTo>
                <a:lnTo>
                  <a:pt x="1328737" y="7144"/>
                </a:lnTo>
                <a:lnTo>
                  <a:pt x="1273969" y="0"/>
                </a:lnTo>
                <a:lnTo>
                  <a:pt x="1235869" y="23813"/>
                </a:lnTo>
                <a:lnTo>
                  <a:pt x="1166812" y="92869"/>
                </a:lnTo>
                <a:lnTo>
                  <a:pt x="781050" y="2214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B64EB09E-8092-434B-925E-5548B1167FCA}"/>
              </a:ext>
            </a:extLst>
          </p:cNvPr>
          <p:cNvSpPr/>
          <p:nvPr/>
        </p:nvSpPr>
        <p:spPr>
          <a:xfrm>
            <a:off x="5989639" y="2813051"/>
            <a:ext cx="1703387" cy="2881313"/>
          </a:xfrm>
          <a:custGeom>
            <a:avLst/>
            <a:gdLst>
              <a:gd name="connsiteX0" fmla="*/ 1591056 w 1704442"/>
              <a:gd name="connsiteY0" fmla="*/ 782727 h 2882189"/>
              <a:gd name="connsiteX1" fmla="*/ 1631290 w 1704442"/>
              <a:gd name="connsiteY1" fmla="*/ 662026 h 2882189"/>
              <a:gd name="connsiteX2" fmla="*/ 1671523 w 1704442"/>
              <a:gd name="connsiteY2" fmla="*/ 504749 h 2882189"/>
              <a:gd name="connsiteX3" fmla="*/ 1704442 w 1704442"/>
              <a:gd name="connsiteY3" fmla="*/ 362103 h 2882189"/>
              <a:gd name="connsiteX4" fmla="*/ 1704442 w 1704442"/>
              <a:gd name="connsiteY4" fmla="*/ 343815 h 2882189"/>
              <a:gd name="connsiteX5" fmla="*/ 1682496 w 1704442"/>
              <a:gd name="connsiteY5" fmla="*/ 292608 h 2882189"/>
              <a:gd name="connsiteX6" fmla="*/ 1627632 w 1704442"/>
              <a:gd name="connsiteY6" fmla="*/ 223114 h 2882189"/>
              <a:gd name="connsiteX7" fmla="*/ 1576426 w 1704442"/>
              <a:gd name="connsiteY7" fmla="*/ 168250 h 2882189"/>
              <a:gd name="connsiteX8" fmla="*/ 1514246 w 1704442"/>
              <a:gd name="connsiteY8" fmla="*/ 120701 h 2882189"/>
              <a:gd name="connsiteX9" fmla="*/ 1430122 w 1704442"/>
              <a:gd name="connsiteY9" fmla="*/ 69495 h 2882189"/>
              <a:gd name="connsiteX10" fmla="*/ 1356970 w 1704442"/>
              <a:gd name="connsiteY10" fmla="*/ 36576 h 2882189"/>
              <a:gd name="connsiteX11" fmla="*/ 1261872 w 1704442"/>
              <a:gd name="connsiteY11" fmla="*/ 0 h 2882189"/>
              <a:gd name="connsiteX12" fmla="*/ 1261872 w 1704442"/>
              <a:gd name="connsiteY12" fmla="*/ 80468 h 2882189"/>
              <a:gd name="connsiteX13" fmla="*/ 1272845 w 1704442"/>
              <a:gd name="connsiteY13" fmla="*/ 120701 h 2882189"/>
              <a:gd name="connsiteX14" fmla="*/ 1298448 w 1704442"/>
              <a:gd name="connsiteY14" fmla="*/ 149962 h 2882189"/>
              <a:gd name="connsiteX15" fmla="*/ 1335024 w 1704442"/>
              <a:gd name="connsiteY15" fmla="*/ 175565 h 2882189"/>
              <a:gd name="connsiteX16" fmla="*/ 1364285 w 1704442"/>
              <a:gd name="connsiteY16" fmla="*/ 197511 h 2882189"/>
              <a:gd name="connsiteX17" fmla="*/ 1382573 w 1704442"/>
              <a:gd name="connsiteY17" fmla="*/ 226772 h 2882189"/>
              <a:gd name="connsiteX18" fmla="*/ 1397203 w 1704442"/>
              <a:gd name="connsiteY18" fmla="*/ 299924 h 2882189"/>
              <a:gd name="connsiteX19" fmla="*/ 1389888 w 1704442"/>
              <a:gd name="connsiteY19" fmla="*/ 431597 h 2882189"/>
              <a:gd name="connsiteX20" fmla="*/ 1349654 w 1704442"/>
              <a:gd name="connsiteY20" fmla="*/ 640080 h 2882189"/>
              <a:gd name="connsiteX21" fmla="*/ 1287475 w 1704442"/>
              <a:gd name="connsiteY21" fmla="*/ 888797 h 2882189"/>
              <a:gd name="connsiteX22" fmla="*/ 1144829 w 1704442"/>
              <a:gd name="connsiteY22" fmla="*/ 1291133 h 2882189"/>
              <a:gd name="connsiteX23" fmla="*/ 1078992 w 1704442"/>
              <a:gd name="connsiteY23" fmla="*/ 1455725 h 2882189"/>
              <a:gd name="connsiteX24" fmla="*/ 987552 w 1704442"/>
              <a:gd name="connsiteY24" fmla="*/ 1660551 h 2882189"/>
              <a:gd name="connsiteX25" fmla="*/ 896112 w 1704442"/>
              <a:gd name="connsiteY25" fmla="*/ 1810512 h 2882189"/>
              <a:gd name="connsiteX26" fmla="*/ 757123 w 1704442"/>
              <a:gd name="connsiteY26" fmla="*/ 2026311 h 2882189"/>
              <a:gd name="connsiteX27" fmla="*/ 585216 w 1704442"/>
              <a:gd name="connsiteY27" fmla="*/ 2249424 h 2882189"/>
              <a:gd name="connsiteX28" fmla="*/ 395021 w 1704442"/>
              <a:gd name="connsiteY28" fmla="*/ 2472538 h 2882189"/>
              <a:gd name="connsiteX29" fmla="*/ 212141 w 1704442"/>
              <a:gd name="connsiteY29" fmla="*/ 2655418 h 2882189"/>
              <a:gd name="connsiteX30" fmla="*/ 25603 w 1704442"/>
              <a:gd name="connsiteY30" fmla="*/ 2812695 h 2882189"/>
              <a:gd name="connsiteX31" fmla="*/ 7315 w 1704442"/>
              <a:gd name="connsiteY31" fmla="*/ 2838298 h 2882189"/>
              <a:gd name="connsiteX32" fmla="*/ 0 w 1704442"/>
              <a:gd name="connsiteY32" fmla="*/ 2856586 h 2882189"/>
              <a:gd name="connsiteX33" fmla="*/ 7315 w 1704442"/>
              <a:gd name="connsiteY33" fmla="*/ 2874874 h 2882189"/>
              <a:gd name="connsiteX34" fmla="*/ 29261 w 1704442"/>
              <a:gd name="connsiteY34" fmla="*/ 2882189 h 2882189"/>
              <a:gd name="connsiteX35" fmla="*/ 58522 w 1704442"/>
              <a:gd name="connsiteY35" fmla="*/ 2871216 h 2882189"/>
              <a:gd name="connsiteX36" fmla="*/ 219456 w 1704442"/>
              <a:gd name="connsiteY36" fmla="*/ 2754173 h 2882189"/>
              <a:gd name="connsiteX37" fmla="*/ 405994 w 1704442"/>
              <a:gd name="connsiteY37" fmla="*/ 2615184 h 2882189"/>
              <a:gd name="connsiteX38" fmla="*/ 541325 w 1704442"/>
              <a:gd name="connsiteY38" fmla="*/ 2494484 h 2882189"/>
              <a:gd name="connsiteX39" fmla="*/ 720547 w 1704442"/>
              <a:gd name="connsiteY39" fmla="*/ 2333549 h 2882189"/>
              <a:gd name="connsiteX40" fmla="*/ 855878 w 1704442"/>
              <a:gd name="connsiteY40" fmla="*/ 2190903 h 2882189"/>
              <a:gd name="connsiteX41" fmla="*/ 1042416 w 1704442"/>
              <a:gd name="connsiteY41" fmla="*/ 1960474 h 2882189"/>
              <a:gd name="connsiteX42" fmla="*/ 1141171 w 1704442"/>
              <a:gd name="connsiteY42" fmla="*/ 1825143 h 2882189"/>
              <a:gd name="connsiteX43" fmla="*/ 1250899 w 1704442"/>
              <a:gd name="connsiteY43" fmla="*/ 1623975 h 2882189"/>
              <a:gd name="connsiteX44" fmla="*/ 1345997 w 1704442"/>
              <a:gd name="connsiteY44" fmla="*/ 1411834 h 2882189"/>
              <a:gd name="connsiteX45" fmla="*/ 1444752 w 1704442"/>
              <a:gd name="connsiteY45" fmla="*/ 1177748 h 2882189"/>
              <a:gd name="connsiteX46" fmla="*/ 1506931 w 1704442"/>
              <a:gd name="connsiteY46" fmla="*/ 1016813 h 2882189"/>
              <a:gd name="connsiteX47" fmla="*/ 1591056 w 1704442"/>
              <a:gd name="connsiteY47" fmla="*/ 782727 h 28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04442" h="2882189">
                <a:moveTo>
                  <a:pt x="1591056" y="782727"/>
                </a:moveTo>
                <a:lnTo>
                  <a:pt x="1631290" y="662026"/>
                </a:lnTo>
                <a:lnTo>
                  <a:pt x="1671523" y="504749"/>
                </a:lnTo>
                <a:lnTo>
                  <a:pt x="1704442" y="362103"/>
                </a:lnTo>
                <a:lnTo>
                  <a:pt x="1704442" y="343815"/>
                </a:lnTo>
                <a:lnTo>
                  <a:pt x="1682496" y="292608"/>
                </a:lnTo>
                <a:lnTo>
                  <a:pt x="1627632" y="223114"/>
                </a:lnTo>
                <a:lnTo>
                  <a:pt x="1576426" y="168250"/>
                </a:lnTo>
                <a:lnTo>
                  <a:pt x="1514246" y="120701"/>
                </a:lnTo>
                <a:lnTo>
                  <a:pt x="1430122" y="69495"/>
                </a:lnTo>
                <a:lnTo>
                  <a:pt x="1356970" y="36576"/>
                </a:lnTo>
                <a:lnTo>
                  <a:pt x="1261872" y="0"/>
                </a:lnTo>
                <a:lnTo>
                  <a:pt x="1261872" y="80468"/>
                </a:lnTo>
                <a:lnTo>
                  <a:pt x="1272845" y="120701"/>
                </a:lnTo>
                <a:lnTo>
                  <a:pt x="1298448" y="149962"/>
                </a:lnTo>
                <a:lnTo>
                  <a:pt x="1335024" y="175565"/>
                </a:lnTo>
                <a:lnTo>
                  <a:pt x="1364285" y="197511"/>
                </a:lnTo>
                <a:lnTo>
                  <a:pt x="1382573" y="226772"/>
                </a:lnTo>
                <a:lnTo>
                  <a:pt x="1397203" y="299924"/>
                </a:lnTo>
                <a:lnTo>
                  <a:pt x="1389888" y="431597"/>
                </a:lnTo>
                <a:lnTo>
                  <a:pt x="1349654" y="640080"/>
                </a:lnTo>
                <a:lnTo>
                  <a:pt x="1287475" y="888797"/>
                </a:lnTo>
                <a:lnTo>
                  <a:pt x="1144829" y="1291133"/>
                </a:lnTo>
                <a:lnTo>
                  <a:pt x="1078992" y="1455725"/>
                </a:lnTo>
                <a:lnTo>
                  <a:pt x="987552" y="1660551"/>
                </a:lnTo>
                <a:lnTo>
                  <a:pt x="896112" y="1810512"/>
                </a:lnTo>
                <a:lnTo>
                  <a:pt x="757123" y="2026311"/>
                </a:lnTo>
                <a:lnTo>
                  <a:pt x="585216" y="2249424"/>
                </a:lnTo>
                <a:lnTo>
                  <a:pt x="395021" y="2472538"/>
                </a:lnTo>
                <a:lnTo>
                  <a:pt x="212141" y="2655418"/>
                </a:lnTo>
                <a:lnTo>
                  <a:pt x="25603" y="2812695"/>
                </a:lnTo>
                <a:lnTo>
                  <a:pt x="7315" y="2838298"/>
                </a:lnTo>
                <a:lnTo>
                  <a:pt x="0" y="2856586"/>
                </a:lnTo>
                <a:lnTo>
                  <a:pt x="7315" y="2874874"/>
                </a:lnTo>
                <a:lnTo>
                  <a:pt x="29261" y="2882189"/>
                </a:lnTo>
                <a:lnTo>
                  <a:pt x="58522" y="2871216"/>
                </a:lnTo>
                <a:lnTo>
                  <a:pt x="219456" y="2754173"/>
                </a:lnTo>
                <a:lnTo>
                  <a:pt x="405994" y="2615184"/>
                </a:lnTo>
                <a:lnTo>
                  <a:pt x="541325" y="2494484"/>
                </a:lnTo>
                <a:lnTo>
                  <a:pt x="720547" y="2333549"/>
                </a:lnTo>
                <a:lnTo>
                  <a:pt x="855878" y="2190903"/>
                </a:lnTo>
                <a:lnTo>
                  <a:pt x="1042416" y="1960474"/>
                </a:lnTo>
                <a:lnTo>
                  <a:pt x="1141171" y="1825143"/>
                </a:lnTo>
                <a:lnTo>
                  <a:pt x="1250899" y="1623975"/>
                </a:lnTo>
                <a:lnTo>
                  <a:pt x="1345997" y="1411834"/>
                </a:lnTo>
                <a:lnTo>
                  <a:pt x="1444752" y="1177748"/>
                </a:lnTo>
                <a:lnTo>
                  <a:pt x="1506931" y="1016813"/>
                </a:lnTo>
                <a:lnTo>
                  <a:pt x="1591056" y="7827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388EC12F-1324-41A7-856C-F747092838EB}"/>
              </a:ext>
            </a:extLst>
          </p:cNvPr>
          <p:cNvSpPr/>
          <p:nvPr/>
        </p:nvSpPr>
        <p:spPr>
          <a:xfrm>
            <a:off x="6310314" y="3473450"/>
            <a:ext cx="2447925" cy="2287588"/>
          </a:xfrm>
          <a:custGeom>
            <a:avLst/>
            <a:gdLst>
              <a:gd name="connsiteX0" fmla="*/ 708884 w 2448329"/>
              <a:gd name="connsiteY0" fmla="*/ 714840 h 2287489"/>
              <a:gd name="connsiteX1" fmla="*/ 595701 w 2448329"/>
              <a:gd name="connsiteY1" fmla="*/ 559958 h 2287489"/>
              <a:gd name="connsiteX2" fmla="*/ 494432 w 2448329"/>
              <a:gd name="connsiteY2" fmla="*/ 422947 h 2287489"/>
              <a:gd name="connsiteX3" fmla="*/ 396141 w 2448329"/>
              <a:gd name="connsiteY3" fmla="*/ 288915 h 2287489"/>
              <a:gd name="connsiteX4" fmla="*/ 321679 w 2448329"/>
              <a:gd name="connsiteY4" fmla="*/ 187646 h 2287489"/>
              <a:gd name="connsiteX5" fmla="*/ 285936 w 2448329"/>
              <a:gd name="connsiteY5" fmla="*/ 145946 h 2287489"/>
              <a:gd name="connsiteX6" fmla="*/ 229345 w 2448329"/>
              <a:gd name="connsiteY6" fmla="*/ 95312 h 2287489"/>
              <a:gd name="connsiteX7" fmla="*/ 139990 w 2448329"/>
              <a:gd name="connsiteY7" fmla="*/ 38720 h 2287489"/>
              <a:gd name="connsiteX8" fmla="*/ 80420 w 2448329"/>
              <a:gd name="connsiteY8" fmla="*/ 8935 h 2287489"/>
              <a:gd name="connsiteX9" fmla="*/ 35742 w 2448329"/>
              <a:gd name="connsiteY9" fmla="*/ 0 h 2287489"/>
              <a:gd name="connsiteX10" fmla="*/ 5957 w 2448329"/>
              <a:gd name="connsiteY10" fmla="*/ 8935 h 2287489"/>
              <a:gd name="connsiteX11" fmla="*/ 0 w 2448329"/>
              <a:gd name="connsiteY11" fmla="*/ 41699 h 2287489"/>
              <a:gd name="connsiteX12" fmla="*/ 2979 w 2448329"/>
              <a:gd name="connsiteY12" fmla="*/ 80419 h 2287489"/>
              <a:gd name="connsiteX13" fmla="*/ 17871 w 2448329"/>
              <a:gd name="connsiteY13" fmla="*/ 104247 h 2287489"/>
              <a:gd name="connsiteX14" fmla="*/ 59570 w 2448329"/>
              <a:gd name="connsiteY14" fmla="*/ 128075 h 2287489"/>
              <a:gd name="connsiteX15" fmla="*/ 131054 w 2448329"/>
              <a:gd name="connsiteY15" fmla="*/ 181688 h 2287489"/>
              <a:gd name="connsiteX16" fmla="*/ 223388 w 2448329"/>
              <a:gd name="connsiteY16" fmla="*/ 277001 h 2287489"/>
              <a:gd name="connsiteX17" fmla="*/ 321679 w 2448329"/>
              <a:gd name="connsiteY17" fmla="*/ 399119 h 2287489"/>
              <a:gd name="connsiteX18" fmla="*/ 458690 w 2448329"/>
              <a:gd name="connsiteY18" fmla="*/ 607614 h 2287489"/>
              <a:gd name="connsiteX19" fmla="*/ 616550 w 2448329"/>
              <a:gd name="connsiteY19" fmla="*/ 884615 h 2287489"/>
              <a:gd name="connsiteX20" fmla="*/ 708884 w 2448329"/>
              <a:gd name="connsiteY20" fmla="*/ 1060346 h 2287489"/>
              <a:gd name="connsiteX21" fmla="*/ 804196 w 2448329"/>
              <a:gd name="connsiteY21" fmla="*/ 1197358 h 2287489"/>
              <a:gd name="connsiteX22" fmla="*/ 863766 w 2448329"/>
              <a:gd name="connsiteY22" fmla="*/ 1313519 h 2287489"/>
              <a:gd name="connsiteX23" fmla="*/ 976949 w 2448329"/>
              <a:gd name="connsiteY23" fmla="*/ 1492229 h 2287489"/>
              <a:gd name="connsiteX24" fmla="*/ 1110981 w 2448329"/>
              <a:gd name="connsiteY24" fmla="*/ 1697746 h 2287489"/>
              <a:gd name="connsiteX25" fmla="*/ 1224164 w 2448329"/>
              <a:gd name="connsiteY25" fmla="*/ 1867520 h 2287489"/>
              <a:gd name="connsiteX26" fmla="*/ 1358197 w 2448329"/>
              <a:gd name="connsiteY26" fmla="*/ 2052188 h 2287489"/>
              <a:gd name="connsiteX27" fmla="*/ 1468402 w 2448329"/>
              <a:gd name="connsiteY27" fmla="*/ 2192177 h 2287489"/>
              <a:gd name="connsiteX28" fmla="*/ 1513079 w 2448329"/>
              <a:gd name="connsiteY28" fmla="*/ 2236855 h 2287489"/>
              <a:gd name="connsiteX29" fmla="*/ 1566692 w 2448329"/>
              <a:gd name="connsiteY29" fmla="*/ 2272597 h 2287489"/>
              <a:gd name="connsiteX30" fmla="*/ 1602434 w 2448329"/>
              <a:gd name="connsiteY30" fmla="*/ 2281532 h 2287489"/>
              <a:gd name="connsiteX31" fmla="*/ 1754338 w 2448329"/>
              <a:gd name="connsiteY31" fmla="*/ 2287489 h 2287489"/>
              <a:gd name="connsiteX32" fmla="*/ 2040274 w 2448329"/>
              <a:gd name="connsiteY32" fmla="*/ 2278554 h 2287489"/>
              <a:gd name="connsiteX33" fmla="*/ 2290468 w 2448329"/>
              <a:gd name="connsiteY33" fmla="*/ 2242812 h 2287489"/>
              <a:gd name="connsiteX34" fmla="*/ 2418544 w 2448329"/>
              <a:gd name="connsiteY34" fmla="*/ 2213027 h 2287489"/>
              <a:gd name="connsiteX35" fmla="*/ 2445350 w 2448329"/>
              <a:gd name="connsiteY35" fmla="*/ 2198134 h 2287489"/>
              <a:gd name="connsiteX36" fmla="*/ 2448329 w 2448329"/>
              <a:gd name="connsiteY36" fmla="*/ 2177285 h 2287489"/>
              <a:gd name="connsiteX37" fmla="*/ 2439393 w 2448329"/>
              <a:gd name="connsiteY37" fmla="*/ 2162392 h 2287489"/>
              <a:gd name="connsiteX38" fmla="*/ 2409608 w 2448329"/>
              <a:gd name="connsiteY38" fmla="*/ 2141543 h 2287489"/>
              <a:gd name="connsiteX39" fmla="*/ 2290468 w 2448329"/>
              <a:gd name="connsiteY39" fmla="*/ 2108779 h 2287489"/>
              <a:gd name="connsiteX40" fmla="*/ 2132607 w 2448329"/>
              <a:gd name="connsiteY40" fmla="*/ 2043252 h 2287489"/>
              <a:gd name="connsiteX41" fmla="*/ 1936026 w 2448329"/>
              <a:gd name="connsiteY41" fmla="*/ 1933047 h 2287489"/>
              <a:gd name="connsiteX42" fmla="*/ 1688811 w 2448329"/>
              <a:gd name="connsiteY42" fmla="*/ 1775187 h 2287489"/>
              <a:gd name="connsiteX43" fmla="*/ 1498187 w 2448329"/>
              <a:gd name="connsiteY43" fmla="*/ 1623283 h 2287489"/>
              <a:gd name="connsiteX44" fmla="*/ 1283735 w 2448329"/>
              <a:gd name="connsiteY44" fmla="*/ 1414788 h 2287489"/>
              <a:gd name="connsiteX45" fmla="*/ 1057368 w 2448329"/>
              <a:gd name="connsiteY45" fmla="*/ 1164594 h 2287489"/>
              <a:gd name="connsiteX46" fmla="*/ 890572 w 2448329"/>
              <a:gd name="connsiteY46" fmla="*/ 956099 h 2287489"/>
              <a:gd name="connsiteX47" fmla="*/ 708884 w 2448329"/>
              <a:gd name="connsiteY47" fmla="*/ 714840 h 22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329" h="2287489">
                <a:moveTo>
                  <a:pt x="708884" y="714840"/>
                </a:moveTo>
                <a:lnTo>
                  <a:pt x="595701" y="559958"/>
                </a:lnTo>
                <a:lnTo>
                  <a:pt x="494432" y="422947"/>
                </a:lnTo>
                <a:lnTo>
                  <a:pt x="396141" y="288915"/>
                </a:lnTo>
                <a:lnTo>
                  <a:pt x="321679" y="187646"/>
                </a:lnTo>
                <a:lnTo>
                  <a:pt x="285936" y="145946"/>
                </a:lnTo>
                <a:lnTo>
                  <a:pt x="229345" y="95312"/>
                </a:lnTo>
                <a:lnTo>
                  <a:pt x="139990" y="38720"/>
                </a:lnTo>
                <a:lnTo>
                  <a:pt x="80420" y="8935"/>
                </a:lnTo>
                <a:lnTo>
                  <a:pt x="35742" y="0"/>
                </a:lnTo>
                <a:lnTo>
                  <a:pt x="5957" y="8935"/>
                </a:lnTo>
                <a:lnTo>
                  <a:pt x="0" y="41699"/>
                </a:lnTo>
                <a:lnTo>
                  <a:pt x="2979" y="80419"/>
                </a:lnTo>
                <a:lnTo>
                  <a:pt x="17871" y="104247"/>
                </a:lnTo>
                <a:lnTo>
                  <a:pt x="59570" y="128075"/>
                </a:lnTo>
                <a:lnTo>
                  <a:pt x="131054" y="181688"/>
                </a:lnTo>
                <a:lnTo>
                  <a:pt x="223388" y="277001"/>
                </a:lnTo>
                <a:lnTo>
                  <a:pt x="321679" y="399119"/>
                </a:lnTo>
                <a:lnTo>
                  <a:pt x="458690" y="607614"/>
                </a:lnTo>
                <a:lnTo>
                  <a:pt x="616550" y="884615"/>
                </a:lnTo>
                <a:lnTo>
                  <a:pt x="708884" y="1060346"/>
                </a:lnTo>
                <a:lnTo>
                  <a:pt x="804196" y="1197358"/>
                </a:lnTo>
                <a:lnTo>
                  <a:pt x="863766" y="1313519"/>
                </a:lnTo>
                <a:lnTo>
                  <a:pt x="976949" y="1492229"/>
                </a:lnTo>
                <a:lnTo>
                  <a:pt x="1110981" y="1697746"/>
                </a:lnTo>
                <a:lnTo>
                  <a:pt x="1224164" y="1867520"/>
                </a:lnTo>
                <a:lnTo>
                  <a:pt x="1358197" y="2052188"/>
                </a:lnTo>
                <a:lnTo>
                  <a:pt x="1468402" y="2192177"/>
                </a:lnTo>
                <a:lnTo>
                  <a:pt x="1513079" y="2236855"/>
                </a:lnTo>
                <a:lnTo>
                  <a:pt x="1566692" y="2272597"/>
                </a:lnTo>
                <a:lnTo>
                  <a:pt x="1602434" y="2281532"/>
                </a:lnTo>
                <a:lnTo>
                  <a:pt x="1754338" y="2287489"/>
                </a:lnTo>
                <a:lnTo>
                  <a:pt x="2040274" y="2278554"/>
                </a:lnTo>
                <a:lnTo>
                  <a:pt x="2290468" y="2242812"/>
                </a:lnTo>
                <a:lnTo>
                  <a:pt x="2418544" y="2213027"/>
                </a:lnTo>
                <a:lnTo>
                  <a:pt x="2445350" y="2198134"/>
                </a:lnTo>
                <a:lnTo>
                  <a:pt x="2448329" y="2177285"/>
                </a:lnTo>
                <a:lnTo>
                  <a:pt x="2439393" y="2162392"/>
                </a:lnTo>
                <a:lnTo>
                  <a:pt x="2409608" y="2141543"/>
                </a:lnTo>
                <a:lnTo>
                  <a:pt x="2290468" y="2108779"/>
                </a:lnTo>
                <a:lnTo>
                  <a:pt x="2132607" y="2043252"/>
                </a:lnTo>
                <a:lnTo>
                  <a:pt x="1936026" y="1933047"/>
                </a:lnTo>
                <a:lnTo>
                  <a:pt x="1688811" y="1775187"/>
                </a:lnTo>
                <a:lnTo>
                  <a:pt x="1498187" y="1623283"/>
                </a:lnTo>
                <a:lnTo>
                  <a:pt x="1283735" y="1414788"/>
                </a:lnTo>
                <a:lnTo>
                  <a:pt x="1057368" y="1164594"/>
                </a:lnTo>
                <a:lnTo>
                  <a:pt x="890572" y="956099"/>
                </a:lnTo>
                <a:lnTo>
                  <a:pt x="708884" y="71484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88C98F7-9AD8-4A99-8E45-1A5ECFB3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89" y="1453385"/>
            <a:ext cx="5005250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7A43BA-884B-4E19-A608-A01036B44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93" y="1438276"/>
            <a:ext cx="5011346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10" grpId="0" animBg="1"/>
      <p:bldP spid="109" grpId="0" animBg="1"/>
      <p:bldP spid="113" grpId="0" animBg="1"/>
      <p:bldP spid="115" grpId="0" animBg="1"/>
      <p:bldP spid="114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35C4D3C-883C-4C13-8725-9C3AC48D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75" y="1194622"/>
            <a:ext cx="5005250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4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CD00E9F-0A73-4635-8843-1446030D4BEF}"/>
              </a:ext>
            </a:extLst>
          </p:cNvPr>
          <p:cNvSpPr/>
          <p:nvPr/>
        </p:nvSpPr>
        <p:spPr>
          <a:xfrm>
            <a:off x="5016500" y="2444751"/>
            <a:ext cx="3130550" cy="581025"/>
          </a:xfrm>
          <a:custGeom>
            <a:avLst/>
            <a:gdLst>
              <a:gd name="connsiteX0" fmla="*/ 990600 w 3130550"/>
              <a:gd name="connsiteY0" fmla="*/ 441325 h 581025"/>
              <a:gd name="connsiteX1" fmla="*/ 701675 w 3130550"/>
              <a:gd name="connsiteY1" fmla="*/ 492125 h 581025"/>
              <a:gd name="connsiteX2" fmla="*/ 476250 w 3130550"/>
              <a:gd name="connsiteY2" fmla="*/ 549275 h 581025"/>
              <a:gd name="connsiteX3" fmla="*/ 438150 w 3130550"/>
              <a:gd name="connsiteY3" fmla="*/ 568325 h 581025"/>
              <a:gd name="connsiteX4" fmla="*/ 409575 w 3130550"/>
              <a:gd name="connsiteY4" fmla="*/ 581025 h 581025"/>
              <a:gd name="connsiteX5" fmla="*/ 371475 w 3130550"/>
              <a:gd name="connsiteY5" fmla="*/ 581025 h 581025"/>
              <a:gd name="connsiteX6" fmla="*/ 330200 w 3130550"/>
              <a:gd name="connsiteY6" fmla="*/ 568325 h 581025"/>
              <a:gd name="connsiteX7" fmla="*/ 234950 w 3130550"/>
              <a:gd name="connsiteY7" fmla="*/ 504825 h 581025"/>
              <a:gd name="connsiteX8" fmla="*/ 107950 w 3130550"/>
              <a:gd name="connsiteY8" fmla="*/ 387350 h 581025"/>
              <a:gd name="connsiteX9" fmla="*/ 25400 w 3130550"/>
              <a:gd name="connsiteY9" fmla="*/ 301625 h 581025"/>
              <a:gd name="connsiteX10" fmla="*/ 12700 w 3130550"/>
              <a:gd name="connsiteY10" fmla="*/ 273050 h 581025"/>
              <a:gd name="connsiteX11" fmla="*/ 0 w 3130550"/>
              <a:gd name="connsiteY11" fmla="*/ 238125 h 581025"/>
              <a:gd name="connsiteX12" fmla="*/ 0 w 3130550"/>
              <a:gd name="connsiteY12" fmla="*/ 219075 h 581025"/>
              <a:gd name="connsiteX13" fmla="*/ 6350 w 3130550"/>
              <a:gd name="connsiteY13" fmla="*/ 196850 h 581025"/>
              <a:gd name="connsiteX14" fmla="*/ 25400 w 3130550"/>
              <a:gd name="connsiteY14" fmla="*/ 190500 h 581025"/>
              <a:gd name="connsiteX15" fmla="*/ 63500 w 3130550"/>
              <a:gd name="connsiteY15" fmla="*/ 206375 h 581025"/>
              <a:gd name="connsiteX16" fmla="*/ 142875 w 3130550"/>
              <a:gd name="connsiteY16" fmla="*/ 250825 h 581025"/>
              <a:gd name="connsiteX17" fmla="*/ 203200 w 3130550"/>
              <a:gd name="connsiteY17" fmla="*/ 279400 h 581025"/>
              <a:gd name="connsiteX18" fmla="*/ 257175 w 3130550"/>
              <a:gd name="connsiteY18" fmla="*/ 295275 h 581025"/>
              <a:gd name="connsiteX19" fmla="*/ 330200 w 3130550"/>
              <a:gd name="connsiteY19" fmla="*/ 307975 h 581025"/>
              <a:gd name="connsiteX20" fmla="*/ 400050 w 3130550"/>
              <a:gd name="connsiteY20" fmla="*/ 314325 h 581025"/>
              <a:gd name="connsiteX21" fmla="*/ 498475 w 3130550"/>
              <a:gd name="connsiteY21" fmla="*/ 307975 h 581025"/>
              <a:gd name="connsiteX22" fmla="*/ 1006475 w 3130550"/>
              <a:gd name="connsiteY22" fmla="*/ 250825 h 581025"/>
              <a:gd name="connsiteX23" fmla="*/ 1406525 w 3130550"/>
              <a:gd name="connsiteY23" fmla="*/ 203200 h 581025"/>
              <a:gd name="connsiteX24" fmla="*/ 1676400 w 3130550"/>
              <a:gd name="connsiteY24" fmla="*/ 155575 h 581025"/>
              <a:gd name="connsiteX25" fmla="*/ 2060575 w 3130550"/>
              <a:gd name="connsiteY25" fmla="*/ 107950 h 581025"/>
              <a:gd name="connsiteX26" fmla="*/ 2514600 w 3130550"/>
              <a:gd name="connsiteY26" fmla="*/ 53975 h 581025"/>
              <a:gd name="connsiteX27" fmla="*/ 2632075 w 3130550"/>
              <a:gd name="connsiteY27" fmla="*/ 34925 h 581025"/>
              <a:gd name="connsiteX28" fmla="*/ 2701925 w 3130550"/>
              <a:gd name="connsiteY28" fmla="*/ 9525 h 581025"/>
              <a:gd name="connsiteX29" fmla="*/ 2736850 w 3130550"/>
              <a:gd name="connsiteY29" fmla="*/ 0 h 581025"/>
              <a:gd name="connsiteX30" fmla="*/ 2803525 w 3130550"/>
              <a:gd name="connsiteY30" fmla="*/ 3175 h 581025"/>
              <a:gd name="connsiteX31" fmla="*/ 2901950 w 3130550"/>
              <a:gd name="connsiteY31" fmla="*/ 25400 h 581025"/>
              <a:gd name="connsiteX32" fmla="*/ 2978150 w 3130550"/>
              <a:gd name="connsiteY32" fmla="*/ 53975 h 581025"/>
              <a:gd name="connsiteX33" fmla="*/ 3044825 w 3130550"/>
              <a:gd name="connsiteY33" fmla="*/ 95250 h 581025"/>
              <a:gd name="connsiteX34" fmla="*/ 3089275 w 3130550"/>
              <a:gd name="connsiteY34" fmla="*/ 133350 h 581025"/>
              <a:gd name="connsiteX35" fmla="*/ 3114675 w 3130550"/>
              <a:gd name="connsiteY35" fmla="*/ 168275 h 581025"/>
              <a:gd name="connsiteX36" fmla="*/ 3127375 w 3130550"/>
              <a:gd name="connsiteY36" fmla="*/ 200025 h 581025"/>
              <a:gd name="connsiteX37" fmla="*/ 3130550 w 3130550"/>
              <a:gd name="connsiteY37" fmla="*/ 215900 h 581025"/>
              <a:gd name="connsiteX38" fmla="*/ 3127375 w 3130550"/>
              <a:gd name="connsiteY38" fmla="*/ 228600 h 581025"/>
              <a:gd name="connsiteX39" fmla="*/ 3111500 w 3130550"/>
              <a:gd name="connsiteY39" fmla="*/ 260350 h 581025"/>
              <a:gd name="connsiteX40" fmla="*/ 3086100 w 3130550"/>
              <a:gd name="connsiteY40" fmla="*/ 276225 h 581025"/>
              <a:gd name="connsiteX41" fmla="*/ 3038475 w 3130550"/>
              <a:gd name="connsiteY41" fmla="*/ 285750 h 581025"/>
              <a:gd name="connsiteX42" fmla="*/ 2921000 w 3130550"/>
              <a:gd name="connsiteY42" fmla="*/ 282575 h 581025"/>
              <a:gd name="connsiteX43" fmla="*/ 2613025 w 3130550"/>
              <a:gd name="connsiteY43" fmla="*/ 273050 h 581025"/>
              <a:gd name="connsiteX44" fmla="*/ 2057400 w 3130550"/>
              <a:gd name="connsiteY44" fmla="*/ 298450 h 581025"/>
              <a:gd name="connsiteX45" fmla="*/ 1676400 w 3130550"/>
              <a:gd name="connsiteY45" fmla="*/ 330200 h 581025"/>
              <a:gd name="connsiteX46" fmla="*/ 1257300 w 3130550"/>
              <a:gd name="connsiteY46" fmla="*/ 403225 h 581025"/>
              <a:gd name="connsiteX47" fmla="*/ 990600 w 3130550"/>
              <a:gd name="connsiteY47" fmla="*/ 4413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30550" h="581025">
                <a:moveTo>
                  <a:pt x="990600" y="441325"/>
                </a:moveTo>
                <a:lnTo>
                  <a:pt x="701675" y="492125"/>
                </a:lnTo>
                <a:lnTo>
                  <a:pt x="476250" y="549275"/>
                </a:lnTo>
                <a:lnTo>
                  <a:pt x="438150" y="568325"/>
                </a:lnTo>
                <a:lnTo>
                  <a:pt x="409575" y="581025"/>
                </a:lnTo>
                <a:lnTo>
                  <a:pt x="371475" y="581025"/>
                </a:lnTo>
                <a:lnTo>
                  <a:pt x="330200" y="568325"/>
                </a:lnTo>
                <a:lnTo>
                  <a:pt x="234950" y="504825"/>
                </a:lnTo>
                <a:lnTo>
                  <a:pt x="107950" y="387350"/>
                </a:lnTo>
                <a:lnTo>
                  <a:pt x="25400" y="301625"/>
                </a:lnTo>
                <a:lnTo>
                  <a:pt x="12700" y="273050"/>
                </a:lnTo>
                <a:lnTo>
                  <a:pt x="0" y="238125"/>
                </a:lnTo>
                <a:lnTo>
                  <a:pt x="0" y="219075"/>
                </a:lnTo>
                <a:lnTo>
                  <a:pt x="6350" y="196850"/>
                </a:lnTo>
                <a:lnTo>
                  <a:pt x="25400" y="190500"/>
                </a:lnTo>
                <a:lnTo>
                  <a:pt x="63500" y="206375"/>
                </a:lnTo>
                <a:lnTo>
                  <a:pt x="142875" y="250825"/>
                </a:lnTo>
                <a:lnTo>
                  <a:pt x="203200" y="279400"/>
                </a:lnTo>
                <a:lnTo>
                  <a:pt x="257175" y="295275"/>
                </a:lnTo>
                <a:lnTo>
                  <a:pt x="330200" y="307975"/>
                </a:lnTo>
                <a:lnTo>
                  <a:pt x="400050" y="314325"/>
                </a:lnTo>
                <a:lnTo>
                  <a:pt x="498475" y="307975"/>
                </a:lnTo>
                <a:lnTo>
                  <a:pt x="1006475" y="250825"/>
                </a:lnTo>
                <a:lnTo>
                  <a:pt x="1406525" y="203200"/>
                </a:lnTo>
                <a:lnTo>
                  <a:pt x="1676400" y="155575"/>
                </a:lnTo>
                <a:lnTo>
                  <a:pt x="2060575" y="107950"/>
                </a:lnTo>
                <a:lnTo>
                  <a:pt x="2514600" y="53975"/>
                </a:lnTo>
                <a:lnTo>
                  <a:pt x="2632075" y="34925"/>
                </a:lnTo>
                <a:lnTo>
                  <a:pt x="2701925" y="9525"/>
                </a:lnTo>
                <a:lnTo>
                  <a:pt x="2736850" y="0"/>
                </a:lnTo>
                <a:lnTo>
                  <a:pt x="2803525" y="3175"/>
                </a:lnTo>
                <a:lnTo>
                  <a:pt x="2901950" y="25400"/>
                </a:lnTo>
                <a:lnTo>
                  <a:pt x="2978150" y="53975"/>
                </a:lnTo>
                <a:lnTo>
                  <a:pt x="3044825" y="95250"/>
                </a:lnTo>
                <a:lnTo>
                  <a:pt x="3089275" y="133350"/>
                </a:lnTo>
                <a:lnTo>
                  <a:pt x="3114675" y="168275"/>
                </a:lnTo>
                <a:lnTo>
                  <a:pt x="3127375" y="200025"/>
                </a:lnTo>
                <a:lnTo>
                  <a:pt x="3130550" y="215900"/>
                </a:lnTo>
                <a:lnTo>
                  <a:pt x="3127375" y="228600"/>
                </a:lnTo>
                <a:lnTo>
                  <a:pt x="3111500" y="260350"/>
                </a:lnTo>
                <a:lnTo>
                  <a:pt x="3086100" y="276225"/>
                </a:lnTo>
                <a:lnTo>
                  <a:pt x="3038475" y="285750"/>
                </a:lnTo>
                <a:lnTo>
                  <a:pt x="2921000" y="282575"/>
                </a:lnTo>
                <a:lnTo>
                  <a:pt x="2613025" y="273050"/>
                </a:lnTo>
                <a:lnTo>
                  <a:pt x="2057400" y="298450"/>
                </a:lnTo>
                <a:lnTo>
                  <a:pt x="1676400" y="330200"/>
                </a:lnTo>
                <a:lnTo>
                  <a:pt x="1257300" y="403225"/>
                </a:lnTo>
                <a:lnTo>
                  <a:pt x="990600" y="441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41F6715-AA86-451A-BDCF-1CD8C7DA1DBF}"/>
              </a:ext>
            </a:extLst>
          </p:cNvPr>
          <p:cNvSpPr/>
          <p:nvPr/>
        </p:nvSpPr>
        <p:spPr>
          <a:xfrm rot="16200000">
            <a:off x="3021807" y="2156619"/>
            <a:ext cx="2498725" cy="1544638"/>
          </a:xfrm>
          <a:custGeom>
            <a:avLst/>
            <a:gdLst>
              <a:gd name="connsiteX0" fmla="*/ 1617327 w 2498963"/>
              <a:gd name="connsiteY0" fmla="*/ 979927 h 1545843"/>
              <a:gd name="connsiteX1" fmla="*/ 1900284 w 2498963"/>
              <a:gd name="connsiteY1" fmla="*/ 1096089 h 1545843"/>
              <a:gd name="connsiteX2" fmla="*/ 2111758 w 2498963"/>
              <a:gd name="connsiteY2" fmla="*/ 1173530 h 1545843"/>
              <a:gd name="connsiteX3" fmla="*/ 2159414 w 2498963"/>
              <a:gd name="connsiteY3" fmla="*/ 1182466 h 1545843"/>
              <a:gd name="connsiteX4" fmla="*/ 2213027 w 2498963"/>
              <a:gd name="connsiteY4" fmla="*/ 1185444 h 1545843"/>
              <a:gd name="connsiteX5" fmla="*/ 2260683 w 2498963"/>
              <a:gd name="connsiteY5" fmla="*/ 1179487 h 1545843"/>
              <a:gd name="connsiteX6" fmla="*/ 2314296 w 2498963"/>
              <a:gd name="connsiteY6" fmla="*/ 1152681 h 1545843"/>
              <a:gd name="connsiteX7" fmla="*/ 2385780 w 2498963"/>
              <a:gd name="connsiteY7" fmla="*/ 1090132 h 1545843"/>
              <a:gd name="connsiteX8" fmla="*/ 2433436 w 2498963"/>
              <a:gd name="connsiteY8" fmla="*/ 1054390 h 1545843"/>
              <a:gd name="connsiteX9" fmla="*/ 2454286 w 2498963"/>
              <a:gd name="connsiteY9" fmla="*/ 1045454 h 1545843"/>
              <a:gd name="connsiteX10" fmla="*/ 2484071 w 2498963"/>
              <a:gd name="connsiteY10" fmla="*/ 1048433 h 1545843"/>
              <a:gd name="connsiteX11" fmla="*/ 2493006 w 2498963"/>
              <a:gd name="connsiteY11" fmla="*/ 1057368 h 1545843"/>
              <a:gd name="connsiteX12" fmla="*/ 2498963 w 2498963"/>
              <a:gd name="connsiteY12" fmla="*/ 1084175 h 1545843"/>
              <a:gd name="connsiteX13" fmla="*/ 2493006 w 2498963"/>
              <a:gd name="connsiteY13" fmla="*/ 1140767 h 1545843"/>
              <a:gd name="connsiteX14" fmla="*/ 2472157 w 2498963"/>
              <a:gd name="connsiteY14" fmla="*/ 1209272 h 1545843"/>
              <a:gd name="connsiteX15" fmla="*/ 2436415 w 2498963"/>
              <a:gd name="connsiteY15" fmla="*/ 1277778 h 1545843"/>
              <a:gd name="connsiteX16" fmla="*/ 2364931 w 2498963"/>
              <a:gd name="connsiteY16" fmla="*/ 1387982 h 1545843"/>
              <a:gd name="connsiteX17" fmla="*/ 2314296 w 2498963"/>
              <a:gd name="connsiteY17" fmla="*/ 1447552 h 1545843"/>
              <a:gd name="connsiteX18" fmla="*/ 2257705 w 2498963"/>
              <a:gd name="connsiteY18" fmla="*/ 1501165 h 1545843"/>
              <a:gd name="connsiteX19" fmla="*/ 2216005 w 2498963"/>
              <a:gd name="connsiteY19" fmla="*/ 1533929 h 1545843"/>
              <a:gd name="connsiteX20" fmla="*/ 2189199 w 2498963"/>
              <a:gd name="connsiteY20" fmla="*/ 1542864 h 1545843"/>
              <a:gd name="connsiteX21" fmla="*/ 2159414 w 2498963"/>
              <a:gd name="connsiteY21" fmla="*/ 1545843 h 1545843"/>
              <a:gd name="connsiteX22" fmla="*/ 2123672 w 2498963"/>
              <a:gd name="connsiteY22" fmla="*/ 1539886 h 1545843"/>
              <a:gd name="connsiteX23" fmla="*/ 2090908 w 2498963"/>
              <a:gd name="connsiteY23" fmla="*/ 1510101 h 1545843"/>
              <a:gd name="connsiteX24" fmla="*/ 2016446 w 2498963"/>
              <a:gd name="connsiteY24" fmla="*/ 1438617 h 1545843"/>
              <a:gd name="connsiteX25" fmla="*/ 1980704 w 2498963"/>
              <a:gd name="connsiteY25" fmla="*/ 1414789 h 1545843"/>
              <a:gd name="connsiteX26" fmla="*/ 1825822 w 2498963"/>
              <a:gd name="connsiteY26" fmla="*/ 1343305 h 1545843"/>
              <a:gd name="connsiteX27" fmla="*/ 1572649 w 2498963"/>
              <a:gd name="connsiteY27" fmla="*/ 1224165 h 1545843"/>
              <a:gd name="connsiteX28" fmla="*/ 1313519 w 2498963"/>
              <a:gd name="connsiteY28" fmla="*/ 1084175 h 1545843"/>
              <a:gd name="connsiteX29" fmla="*/ 1069282 w 2498963"/>
              <a:gd name="connsiteY29" fmla="*/ 944185 h 1545843"/>
              <a:gd name="connsiteX30" fmla="*/ 935250 w 2498963"/>
              <a:gd name="connsiteY30" fmla="*/ 869723 h 1545843"/>
              <a:gd name="connsiteX31" fmla="*/ 693991 w 2498963"/>
              <a:gd name="connsiteY31" fmla="*/ 699948 h 1545843"/>
              <a:gd name="connsiteX32" fmla="*/ 485496 w 2498963"/>
              <a:gd name="connsiteY32" fmla="*/ 533152 h 1545843"/>
              <a:gd name="connsiteX33" fmla="*/ 315721 w 2498963"/>
              <a:gd name="connsiteY33" fmla="*/ 381249 h 1545843"/>
              <a:gd name="connsiteX34" fmla="*/ 139990 w 2498963"/>
              <a:gd name="connsiteY34" fmla="*/ 208496 h 1545843"/>
              <a:gd name="connsiteX35" fmla="*/ 26807 w 2498963"/>
              <a:gd name="connsiteY35" fmla="*/ 92334 h 1545843"/>
              <a:gd name="connsiteX36" fmla="*/ 17871 w 2498963"/>
              <a:gd name="connsiteY36" fmla="*/ 80420 h 1545843"/>
              <a:gd name="connsiteX37" fmla="*/ 5957 w 2498963"/>
              <a:gd name="connsiteY37" fmla="*/ 56592 h 1545843"/>
              <a:gd name="connsiteX38" fmla="*/ 2979 w 2498963"/>
              <a:gd name="connsiteY38" fmla="*/ 44678 h 1545843"/>
              <a:gd name="connsiteX39" fmla="*/ 0 w 2498963"/>
              <a:gd name="connsiteY39" fmla="*/ 23828 h 1545843"/>
              <a:gd name="connsiteX40" fmla="*/ 5957 w 2498963"/>
              <a:gd name="connsiteY40" fmla="*/ 8936 h 1545843"/>
              <a:gd name="connsiteX41" fmla="*/ 14893 w 2498963"/>
              <a:gd name="connsiteY41" fmla="*/ 0 h 1545843"/>
              <a:gd name="connsiteX42" fmla="*/ 41699 w 2498963"/>
              <a:gd name="connsiteY42" fmla="*/ 5957 h 1545843"/>
              <a:gd name="connsiteX43" fmla="*/ 68506 w 2498963"/>
              <a:gd name="connsiteY43" fmla="*/ 20850 h 1545843"/>
              <a:gd name="connsiteX44" fmla="*/ 229345 w 2498963"/>
              <a:gd name="connsiteY44" fmla="*/ 163818 h 1545843"/>
              <a:gd name="connsiteX45" fmla="*/ 327635 w 2498963"/>
              <a:gd name="connsiteY45" fmla="*/ 235302 h 1545843"/>
              <a:gd name="connsiteX46" fmla="*/ 554002 w 2498963"/>
              <a:gd name="connsiteY46" fmla="*/ 405077 h 1545843"/>
              <a:gd name="connsiteX47" fmla="*/ 798239 w 2498963"/>
              <a:gd name="connsiteY47" fmla="*/ 559959 h 1545843"/>
              <a:gd name="connsiteX48" fmla="*/ 1119917 w 2498963"/>
              <a:gd name="connsiteY48" fmla="*/ 744626 h 1545843"/>
              <a:gd name="connsiteX49" fmla="*/ 1337348 w 2498963"/>
              <a:gd name="connsiteY49" fmla="*/ 854830 h 1545843"/>
              <a:gd name="connsiteX50" fmla="*/ 1617327 w 2498963"/>
              <a:gd name="connsiteY50" fmla="*/ 979927 h 154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498963" h="1545843">
                <a:moveTo>
                  <a:pt x="1617327" y="979927"/>
                </a:moveTo>
                <a:lnTo>
                  <a:pt x="1900284" y="1096089"/>
                </a:lnTo>
                <a:lnTo>
                  <a:pt x="2111758" y="1173530"/>
                </a:lnTo>
                <a:lnTo>
                  <a:pt x="2159414" y="1182466"/>
                </a:lnTo>
                <a:lnTo>
                  <a:pt x="2213027" y="1185444"/>
                </a:lnTo>
                <a:lnTo>
                  <a:pt x="2260683" y="1179487"/>
                </a:lnTo>
                <a:lnTo>
                  <a:pt x="2314296" y="1152681"/>
                </a:lnTo>
                <a:lnTo>
                  <a:pt x="2385780" y="1090132"/>
                </a:lnTo>
                <a:lnTo>
                  <a:pt x="2433436" y="1054390"/>
                </a:lnTo>
                <a:lnTo>
                  <a:pt x="2454286" y="1045454"/>
                </a:lnTo>
                <a:lnTo>
                  <a:pt x="2484071" y="1048433"/>
                </a:lnTo>
                <a:lnTo>
                  <a:pt x="2493006" y="1057368"/>
                </a:lnTo>
                <a:lnTo>
                  <a:pt x="2498963" y="1084175"/>
                </a:lnTo>
                <a:lnTo>
                  <a:pt x="2493006" y="1140767"/>
                </a:lnTo>
                <a:lnTo>
                  <a:pt x="2472157" y="1209272"/>
                </a:lnTo>
                <a:lnTo>
                  <a:pt x="2436415" y="1277778"/>
                </a:lnTo>
                <a:lnTo>
                  <a:pt x="2364931" y="1387982"/>
                </a:lnTo>
                <a:lnTo>
                  <a:pt x="2314296" y="1447552"/>
                </a:lnTo>
                <a:lnTo>
                  <a:pt x="2257705" y="1501165"/>
                </a:lnTo>
                <a:lnTo>
                  <a:pt x="2216005" y="1533929"/>
                </a:lnTo>
                <a:lnTo>
                  <a:pt x="2189199" y="1542864"/>
                </a:lnTo>
                <a:lnTo>
                  <a:pt x="2159414" y="1545843"/>
                </a:lnTo>
                <a:lnTo>
                  <a:pt x="2123672" y="1539886"/>
                </a:lnTo>
                <a:lnTo>
                  <a:pt x="2090908" y="1510101"/>
                </a:lnTo>
                <a:lnTo>
                  <a:pt x="2016446" y="1438617"/>
                </a:lnTo>
                <a:lnTo>
                  <a:pt x="1980704" y="1414789"/>
                </a:lnTo>
                <a:lnTo>
                  <a:pt x="1825822" y="1343305"/>
                </a:lnTo>
                <a:lnTo>
                  <a:pt x="1572649" y="1224165"/>
                </a:lnTo>
                <a:lnTo>
                  <a:pt x="1313519" y="1084175"/>
                </a:lnTo>
                <a:lnTo>
                  <a:pt x="1069282" y="944185"/>
                </a:lnTo>
                <a:lnTo>
                  <a:pt x="935250" y="869723"/>
                </a:lnTo>
                <a:lnTo>
                  <a:pt x="693991" y="699948"/>
                </a:lnTo>
                <a:lnTo>
                  <a:pt x="485496" y="533152"/>
                </a:lnTo>
                <a:lnTo>
                  <a:pt x="315721" y="381249"/>
                </a:lnTo>
                <a:lnTo>
                  <a:pt x="139990" y="208496"/>
                </a:lnTo>
                <a:lnTo>
                  <a:pt x="26807" y="92334"/>
                </a:lnTo>
                <a:lnTo>
                  <a:pt x="17871" y="80420"/>
                </a:lnTo>
                <a:lnTo>
                  <a:pt x="5957" y="56592"/>
                </a:lnTo>
                <a:lnTo>
                  <a:pt x="2979" y="44678"/>
                </a:lnTo>
                <a:lnTo>
                  <a:pt x="0" y="23828"/>
                </a:lnTo>
                <a:lnTo>
                  <a:pt x="5957" y="8936"/>
                </a:lnTo>
                <a:lnTo>
                  <a:pt x="14893" y="0"/>
                </a:lnTo>
                <a:lnTo>
                  <a:pt x="41699" y="5957"/>
                </a:lnTo>
                <a:lnTo>
                  <a:pt x="68506" y="20850"/>
                </a:lnTo>
                <a:lnTo>
                  <a:pt x="229345" y="163818"/>
                </a:lnTo>
                <a:lnTo>
                  <a:pt x="327635" y="235302"/>
                </a:lnTo>
                <a:lnTo>
                  <a:pt x="554002" y="405077"/>
                </a:lnTo>
                <a:lnTo>
                  <a:pt x="798239" y="559959"/>
                </a:lnTo>
                <a:lnTo>
                  <a:pt x="1119917" y="744626"/>
                </a:lnTo>
                <a:lnTo>
                  <a:pt x="1337348" y="854830"/>
                </a:lnTo>
                <a:lnTo>
                  <a:pt x="1617327" y="9799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3C3B4EA-237A-4B22-A3C1-43C15CDA9188}"/>
              </a:ext>
            </a:extLst>
          </p:cNvPr>
          <p:cNvSpPr/>
          <p:nvPr/>
        </p:nvSpPr>
        <p:spPr>
          <a:xfrm rot="16200000">
            <a:off x="3051176" y="4362451"/>
            <a:ext cx="2906713" cy="411163"/>
          </a:xfrm>
          <a:custGeom>
            <a:avLst/>
            <a:gdLst>
              <a:gd name="connsiteX0" fmla="*/ 1432659 w 2907017"/>
              <a:gd name="connsiteY0" fmla="*/ 107226 h 411034"/>
              <a:gd name="connsiteX1" fmla="*/ 2061123 w 2907017"/>
              <a:gd name="connsiteY1" fmla="*/ 139990 h 411034"/>
              <a:gd name="connsiteX2" fmla="*/ 2615124 w 2907017"/>
              <a:gd name="connsiteY2" fmla="*/ 160839 h 411034"/>
              <a:gd name="connsiteX3" fmla="*/ 2656823 w 2907017"/>
              <a:gd name="connsiteY3" fmla="*/ 160839 h 411034"/>
              <a:gd name="connsiteX4" fmla="*/ 2686608 w 2907017"/>
              <a:gd name="connsiteY4" fmla="*/ 157861 h 411034"/>
              <a:gd name="connsiteX5" fmla="*/ 2725329 w 2907017"/>
              <a:gd name="connsiteY5" fmla="*/ 139990 h 411034"/>
              <a:gd name="connsiteX6" fmla="*/ 2784899 w 2907017"/>
              <a:gd name="connsiteY6" fmla="*/ 80420 h 411034"/>
              <a:gd name="connsiteX7" fmla="*/ 2838512 w 2907017"/>
              <a:gd name="connsiteY7" fmla="*/ 2979 h 411034"/>
              <a:gd name="connsiteX8" fmla="*/ 2907017 w 2907017"/>
              <a:gd name="connsiteY8" fmla="*/ 134033 h 411034"/>
              <a:gd name="connsiteX9" fmla="*/ 2877232 w 2907017"/>
              <a:gd name="connsiteY9" fmla="*/ 193603 h 411034"/>
              <a:gd name="connsiteX10" fmla="*/ 2844469 w 2907017"/>
              <a:gd name="connsiteY10" fmla="*/ 241259 h 411034"/>
              <a:gd name="connsiteX11" fmla="*/ 2799791 w 2907017"/>
              <a:gd name="connsiteY11" fmla="*/ 291894 h 411034"/>
              <a:gd name="connsiteX12" fmla="*/ 2772985 w 2907017"/>
              <a:gd name="connsiteY12" fmla="*/ 318700 h 411034"/>
              <a:gd name="connsiteX13" fmla="*/ 2719372 w 2907017"/>
              <a:gd name="connsiteY13" fmla="*/ 354442 h 411034"/>
              <a:gd name="connsiteX14" fmla="*/ 2677673 w 2907017"/>
              <a:gd name="connsiteY14" fmla="*/ 381249 h 411034"/>
              <a:gd name="connsiteX15" fmla="*/ 2644909 w 2907017"/>
              <a:gd name="connsiteY15" fmla="*/ 396141 h 411034"/>
              <a:gd name="connsiteX16" fmla="*/ 2606189 w 2907017"/>
              <a:gd name="connsiteY16" fmla="*/ 405077 h 411034"/>
              <a:gd name="connsiteX17" fmla="*/ 2558533 w 2907017"/>
              <a:gd name="connsiteY17" fmla="*/ 411034 h 411034"/>
              <a:gd name="connsiteX18" fmla="*/ 2472156 w 2907017"/>
              <a:gd name="connsiteY18" fmla="*/ 402098 h 411034"/>
              <a:gd name="connsiteX19" fmla="*/ 2400672 w 2907017"/>
              <a:gd name="connsiteY19" fmla="*/ 390184 h 411034"/>
              <a:gd name="connsiteX20" fmla="*/ 2093886 w 2907017"/>
              <a:gd name="connsiteY20" fmla="*/ 360399 h 411034"/>
              <a:gd name="connsiteX21" fmla="*/ 1533928 w 2907017"/>
              <a:gd name="connsiteY21" fmla="*/ 336571 h 411034"/>
              <a:gd name="connsiteX22" fmla="*/ 831002 w 2907017"/>
              <a:gd name="connsiteY22" fmla="*/ 318700 h 411034"/>
              <a:gd name="connsiteX23" fmla="*/ 533152 w 2907017"/>
              <a:gd name="connsiteY23" fmla="*/ 312743 h 411034"/>
              <a:gd name="connsiteX24" fmla="*/ 324656 w 2907017"/>
              <a:gd name="connsiteY24" fmla="*/ 300829 h 411034"/>
              <a:gd name="connsiteX25" fmla="*/ 169774 w 2907017"/>
              <a:gd name="connsiteY25" fmla="*/ 285937 h 411034"/>
              <a:gd name="connsiteX26" fmla="*/ 83398 w 2907017"/>
              <a:gd name="connsiteY26" fmla="*/ 265087 h 411034"/>
              <a:gd name="connsiteX27" fmla="*/ 38720 w 2907017"/>
              <a:gd name="connsiteY27" fmla="*/ 244237 h 411034"/>
              <a:gd name="connsiteX28" fmla="*/ 8935 w 2907017"/>
              <a:gd name="connsiteY28" fmla="*/ 211474 h 411034"/>
              <a:gd name="connsiteX29" fmla="*/ 0 w 2907017"/>
              <a:gd name="connsiteY29" fmla="*/ 184667 h 411034"/>
              <a:gd name="connsiteX30" fmla="*/ 5957 w 2907017"/>
              <a:gd name="connsiteY30" fmla="*/ 148925 h 411034"/>
              <a:gd name="connsiteX31" fmla="*/ 20849 w 2907017"/>
              <a:gd name="connsiteY31" fmla="*/ 119140 h 411034"/>
              <a:gd name="connsiteX32" fmla="*/ 56591 w 2907017"/>
              <a:gd name="connsiteY32" fmla="*/ 89355 h 411034"/>
              <a:gd name="connsiteX33" fmla="*/ 95312 w 2907017"/>
              <a:gd name="connsiteY33" fmla="*/ 71484 h 411034"/>
              <a:gd name="connsiteX34" fmla="*/ 208495 w 2907017"/>
              <a:gd name="connsiteY34" fmla="*/ 35742 h 411034"/>
              <a:gd name="connsiteX35" fmla="*/ 357420 w 2907017"/>
              <a:gd name="connsiteY35" fmla="*/ 8936 h 411034"/>
              <a:gd name="connsiteX36" fmla="*/ 422947 w 2907017"/>
              <a:gd name="connsiteY36" fmla="*/ 0 h 411034"/>
              <a:gd name="connsiteX37" fmla="*/ 434861 w 2907017"/>
              <a:gd name="connsiteY37" fmla="*/ 2979 h 411034"/>
              <a:gd name="connsiteX38" fmla="*/ 455711 w 2907017"/>
              <a:gd name="connsiteY38" fmla="*/ 11914 h 411034"/>
              <a:gd name="connsiteX39" fmla="*/ 554001 w 2907017"/>
              <a:gd name="connsiteY39" fmla="*/ 41699 h 411034"/>
              <a:gd name="connsiteX40" fmla="*/ 693991 w 2907017"/>
              <a:gd name="connsiteY40" fmla="*/ 68506 h 411034"/>
              <a:gd name="connsiteX41" fmla="*/ 833980 w 2907017"/>
              <a:gd name="connsiteY41" fmla="*/ 83398 h 411034"/>
              <a:gd name="connsiteX42" fmla="*/ 1179486 w 2907017"/>
              <a:gd name="connsiteY42" fmla="*/ 101269 h 411034"/>
              <a:gd name="connsiteX43" fmla="*/ 1432659 w 2907017"/>
              <a:gd name="connsiteY43" fmla="*/ 107226 h 41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907017" h="411034">
                <a:moveTo>
                  <a:pt x="1432659" y="107226"/>
                </a:moveTo>
                <a:lnTo>
                  <a:pt x="2061123" y="139990"/>
                </a:lnTo>
                <a:lnTo>
                  <a:pt x="2615124" y="160839"/>
                </a:lnTo>
                <a:lnTo>
                  <a:pt x="2656823" y="160839"/>
                </a:lnTo>
                <a:lnTo>
                  <a:pt x="2686608" y="157861"/>
                </a:lnTo>
                <a:lnTo>
                  <a:pt x="2725329" y="139990"/>
                </a:lnTo>
                <a:lnTo>
                  <a:pt x="2784899" y="80420"/>
                </a:lnTo>
                <a:lnTo>
                  <a:pt x="2838512" y="2979"/>
                </a:lnTo>
                <a:lnTo>
                  <a:pt x="2907017" y="134033"/>
                </a:lnTo>
                <a:lnTo>
                  <a:pt x="2877232" y="193603"/>
                </a:lnTo>
                <a:lnTo>
                  <a:pt x="2844469" y="241259"/>
                </a:lnTo>
                <a:lnTo>
                  <a:pt x="2799791" y="291894"/>
                </a:lnTo>
                <a:lnTo>
                  <a:pt x="2772985" y="318700"/>
                </a:lnTo>
                <a:lnTo>
                  <a:pt x="2719372" y="354442"/>
                </a:lnTo>
                <a:lnTo>
                  <a:pt x="2677673" y="381249"/>
                </a:lnTo>
                <a:lnTo>
                  <a:pt x="2644909" y="396141"/>
                </a:lnTo>
                <a:lnTo>
                  <a:pt x="2606189" y="405077"/>
                </a:lnTo>
                <a:lnTo>
                  <a:pt x="2558533" y="411034"/>
                </a:lnTo>
                <a:lnTo>
                  <a:pt x="2472156" y="402098"/>
                </a:lnTo>
                <a:lnTo>
                  <a:pt x="2400672" y="390184"/>
                </a:lnTo>
                <a:lnTo>
                  <a:pt x="2093886" y="360399"/>
                </a:lnTo>
                <a:lnTo>
                  <a:pt x="1533928" y="336571"/>
                </a:lnTo>
                <a:lnTo>
                  <a:pt x="831002" y="318700"/>
                </a:lnTo>
                <a:lnTo>
                  <a:pt x="533152" y="312743"/>
                </a:lnTo>
                <a:lnTo>
                  <a:pt x="324656" y="300829"/>
                </a:lnTo>
                <a:lnTo>
                  <a:pt x="169774" y="285937"/>
                </a:lnTo>
                <a:lnTo>
                  <a:pt x="83398" y="265087"/>
                </a:lnTo>
                <a:lnTo>
                  <a:pt x="38720" y="244237"/>
                </a:lnTo>
                <a:lnTo>
                  <a:pt x="8935" y="211474"/>
                </a:lnTo>
                <a:lnTo>
                  <a:pt x="0" y="184667"/>
                </a:lnTo>
                <a:lnTo>
                  <a:pt x="5957" y="148925"/>
                </a:lnTo>
                <a:lnTo>
                  <a:pt x="20849" y="119140"/>
                </a:lnTo>
                <a:lnTo>
                  <a:pt x="56591" y="89355"/>
                </a:lnTo>
                <a:lnTo>
                  <a:pt x="95312" y="71484"/>
                </a:lnTo>
                <a:lnTo>
                  <a:pt x="208495" y="35742"/>
                </a:lnTo>
                <a:lnTo>
                  <a:pt x="357420" y="8936"/>
                </a:lnTo>
                <a:lnTo>
                  <a:pt x="422947" y="0"/>
                </a:lnTo>
                <a:lnTo>
                  <a:pt x="434861" y="2979"/>
                </a:lnTo>
                <a:lnTo>
                  <a:pt x="455711" y="11914"/>
                </a:lnTo>
                <a:lnTo>
                  <a:pt x="554001" y="41699"/>
                </a:lnTo>
                <a:lnTo>
                  <a:pt x="693991" y="68506"/>
                </a:lnTo>
                <a:lnTo>
                  <a:pt x="833980" y="83398"/>
                </a:lnTo>
                <a:lnTo>
                  <a:pt x="1179486" y="101269"/>
                </a:lnTo>
                <a:lnTo>
                  <a:pt x="1432659" y="10722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F23AD02-9DB4-43BF-BAA2-132ECCACA03A}"/>
              </a:ext>
            </a:extLst>
          </p:cNvPr>
          <p:cNvSpPr/>
          <p:nvPr/>
        </p:nvSpPr>
        <p:spPr>
          <a:xfrm rot="16200000">
            <a:off x="4278313" y="3479801"/>
            <a:ext cx="4459288" cy="560387"/>
          </a:xfrm>
          <a:custGeom>
            <a:avLst/>
            <a:gdLst>
              <a:gd name="connsiteX0" fmla="*/ 2254313 w 4458831"/>
              <a:gd name="connsiteY0" fmla="*/ 217283 h 561315"/>
              <a:gd name="connsiteX1" fmla="*/ 2670772 w 4458831"/>
              <a:gd name="connsiteY1" fmla="*/ 221810 h 561315"/>
              <a:gd name="connsiteX2" fmla="*/ 2915216 w 4458831"/>
              <a:gd name="connsiteY2" fmla="*/ 221810 h 561315"/>
              <a:gd name="connsiteX3" fmla="*/ 3318095 w 4458831"/>
              <a:gd name="connsiteY3" fmla="*/ 194650 h 561315"/>
              <a:gd name="connsiteX4" fmla="*/ 3539905 w 4458831"/>
              <a:gd name="connsiteY4" fmla="*/ 194650 h 561315"/>
              <a:gd name="connsiteX5" fmla="*/ 3924677 w 4458831"/>
              <a:gd name="connsiteY5" fmla="*/ 199176 h 561315"/>
              <a:gd name="connsiteX6" fmla="*/ 4074059 w 4458831"/>
              <a:gd name="connsiteY6" fmla="*/ 194650 h 561315"/>
              <a:gd name="connsiteX7" fmla="*/ 4101220 w 4458831"/>
              <a:gd name="connsiteY7" fmla="*/ 194650 h 561315"/>
              <a:gd name="connsiteX8" fmla="*/ 4196281 w 4458831"/>
              <a:gd name="connsiteY8" fmla="*/ 172016 h 561315"/>
              <a:gd name="connsiteX9" fmla="*/ 4282289 w 4458831"/>
              <a:gd name="connsiteY9" fmla="*/ 126749 h 561315"/>
              <a:gd name="connsiteX10" fmla="*/ 4341136 w 4458831"/>
              <a:gd name="connsiteY10" fmla="*/ 67901 h 561315"/>
              <a:gd name="connsiteX11" fmla="*/ 4390930 w 4458831"/>
              <a:gd name="connsiteY11" fmla="*/ 22634 h 561315"/>
              <a:gd name="connsiteX12" fmla="*/ 4418091 w 4458831"/>
              <a:gd name="connsiteY12" fmla="*/ 4527 h 561315"/>
              <a:gd name="connsiteX13" fmla="*/ 4440725 w 4458831"/>
              <a:gd name="connsiteY13" fmla="*/ 0 h 561315"/>
              <a:gd name="connsiteX14" fmla="*/ 4454305 w 4458831"/>
              <a:gd name="connsiteY14" fmla="*/ 13580 h 561315"/>
              <a:gd name="connsiteX15" fmla="*/ 4458831 w 4458831"/>
              <a:gd name="connsiteY15" fmla="*/ 45267 h 561315"/>
              <a:gd name="connsiteX16" fmla="*/ 4449778 w 4458831"/>
              <a:gd name="connsiteY16" fmla="*/ 135802 h 561315"/>
              <a:gd name="connsiteX17" fmla="*/ 4404511 w 4458831"/>
              <a:gd name="connsiteY17" fmla="*/ 298765 h 561315"/>
              <a:gd name="connsiteX18" fmla="*/ 4368297 w 4458831"/>
              <a:gd name="connsiteY18" fmla="*/ 393826 h 561315"/>
              <a:gd name="connsiteX19" fmla="*/ 4327556 w 4458831"/>
              <a:gd name="connsiteY19" fmla="*/ 479834 h 561315"/>
              <a:gd name="connsiteX20" fmla="*/ 4277762 w 4458831"/>
              <a:gd name="connsiteY20" fmla="*/ 543208 h 561315"/>
              <a:gd name="connsiteX21" fmla="*/ 4232495 w 4458831"/>
              <a:gd name="connsiteY21" fmla="*/ 561315 h 561315"/>
              <a:gd name="connsiteX22" fmla="*/ 4187228 w 4458831"/>
              <a:gd name="connsiteY22" fmla="*/ 561315 h 561315"/>
              <a:gd name="connsiteX23" fmla="*/ 4141960 w 4458831"/>
              <a:gd name="connsiteY23" fmla="*/ 547735 h 561315"/>
              <a:gd name="connsiteX24" fmla="*/ 4110273 w 4458831"/>
              <a:gd name="connsiteY24" fmla="*/ 534155 h 561315"/>
              <a:gd name="connsiteX25" fmla="*/ 4060479 w 4458831"/>
              <a:gd name="connsiteY25" fmla="*/ 511521 h 561315"/>
              <a:gd name="connsiteX26" fmla="*/ 3992578 w 4458831"/>
              <a:gd name="connsiteY26" fmla="*/ 493414 h 561315"/>
              <a:gd name="connsiteX27" fmla="*/ 3938257 w 4458831"/>
              <a:gd name="connsiteY27" fmla="*/ 484361 h 561315"/>
              <a:gd name="connsiteX28" fmla="*/ 3852249 w 4458831"/>
              <a:gd name="connsiteY28" fmla="*/ 470780 h 561315"/>
              <a:gd name="connsiteX29" fmla="*/ 3385996 w 4458831"/>
              <a:gd name="connsiteY29" fmla="*/ 470780 h 561315"/>
              <a:gd name="connsiteX30" fmla="*/ 3127972 w 4458831"/>
              <a:gd name="connsiteY30" fmla="*/ 461727 h 561315"/>
              <a:gd name="connsiteX31" fmla="*/ 2924269 w 4458831"/>
              <a:gd name="connsiteY31" fmla="*/ 443620 h 561315"/>
              <a:gd name="connsiteX32" fmla="*/ 2403695 w 4458831"/>
              <a:gd name="connsiteY32" fmla="*/ 443620 h 561315"/>
              <a:gd name="connsiteX33" fmla="*/ 1742792 w 4458831"/>
              <a:gd name="connsiteY33" fmla="*/ 439093 h 561315"/>
              <a:gd name="connsiteX34" fmla="*/ 1353493 w 4458831"/>
              <a:gd name="connsiteY34" fmla="*/ 443620 h 561315"/>
              <a:gd name="connsiteX35" fmla="*/ 1181477 w 4458831"/>
              <a:gd name="connsiteY35" fmla="*/ 443620 h 561315"/>
              <a:gd name="connsiteX36" fmla="*/ 366665 w 4458831"/>
              <a:gd name="connsiteY36" fmla="*/ 461727 h 561315"/>
              <a:gd name="connsiteX37" fmla="*/ 226336 w 4458831"/>
              <a:gd name="connsiteY37" fmla="*/ 466254 h 561315"/>
              <a:gd name="connsiteX38" fmla="*/ 190123 w 4458831"/>
              <a:gd name="connsiteY38" fmla="*/ 466254 h 561315"/>
              <a:gd name="connsiteX39" fmla="*/ 122222 w 4458831"/>
              <a:gd name="connsiteY39" fmla="*/ 452673 h 561315"/>
              <a:gd name="connsiteX40" fmla="*/ 54321 w 4458831"/>
              <a:gd name="connsiteY40" fmla="*/ 420986 h 561315"/>
              <a:gd name="connsiteX41" fmla="*/ 0 w 4458831"/>
              <a:gd name="connsiteY41" fmla="*/ 371192 h 561315"/>
              <a:gd name="connsiteX42" fmla="*/ 0 w 4458831"/>
              <a:gd name="connsiteY42" fmla="*/ 353085 h 561315"/>
              <a:gd name="connsiteX43" fmla="*/ 0 w 4458831"/>
              <a:gd name="connsiteY43" fmla="*/ 325925 h 561315"/>
              <a:gd name="connsiteX44" fmla="*/ 18107 w 4458831"/>
              <a:gd name="connsiteY44" fmla="*/ 294238 h 561315"/>
              <a:gd name="connsiteX45" fmla="*/ 49794 w 4458831"/>
              <a:gd name="connsiteY45" fmla="*/ 271604 h 561315"/>
              <a:gd name="connsiteX46" fmla="*/ 117695 w 4458831"/>
              <a:gd name="connsiteY46" fmla="*/ 244444 h 561315"/>
              <a:gd name="connsiteX47" fmla="*/ 258024 w 4458831"/>
              <a:gd name="connsiteY47" fmla="*/ 208230 h 561315"/>
              <a:gd name="connsiteX48" fmla="*/ 443620 w 4458831"/>
              <a:gd name="connsiteY48" fmla="*/ 176543 h 561315"/>
              <a:gd name="connsiteX49" fmla="*/ 525101 w 4458831"/>
              <a:gd name="connsiteY49" fmla="*/ 190123 h 561315"/>
              <a:gd name="connsiteX50" fmla="*/ 588475 w 4458831"/>
              <a:gd name="connsiteY50" fmla="*/ 199176 h 561315"/>
              <a:gd name="connsiteX51" fmla="*/ 878186 w 4458831"/>
              <a:gd name="connsiteY51" fmla="*/ 221810 h 561315"/>
              <a:gd name="connsiteX52" fmla="*/ 1145263 w 4458831"/>
              <a:gd name="connsiteY52" fmla="*/ 217283 h 561315"/>
              <a:gd name="connsiteX53" fmla="*/ 1348966 w 4458831"/>
              <a:gd name="connsiteY53" fmla="*/ 217283 h 561315"/>
              <a:gd name="connsiteX54" fmla="*/ 2254313 w 4458831"/>
              <a:gd name="connsiteY54" fmla="*/ 217283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458831" h="561315">
                <a:moveTo>
                  <a:pt x="2254313" y="217283"/>
                </a:moveTo>
                <a:lnTo>
                  <a:pt x="2670772" y="221810"/>
                </a:lnTo>
                <a:lnTo>
                  <a:pt x="2915216" y="221810"/>
                </a:lnTo>
                <a:lnTo>
                  <a:pt x="3318095" y="194650"/>
                </a:lnTo>
                <a:lnTo>
                  <a:pt x="3539905" y="194650"/>
                </a:lnTo>
                <a:lnTo>
                  <a:pt x="3924677" y="199176"/>
                </a:lnTo>
                <a:lnTo>
                  <a:pt x="4074059" y="194650"/>
                </a:lnTo>
                <a:lnTo>
                  <a:pt x="4101220" y="194650"/>
                </a:lnTo>
                <a:lnTo>
                  <a:pt x="4196281" y="172016"/>
                </a:lnTo>
                <a:lnTo>
                  <a:pt x="4282289" y="126749"/>
                </a:lnTo>
                <a:lnTo>
                  <a:pt x="4341136" y="67901"/>
                </a:lnTo>
                <a:lnTo>
                  <a:pt x="4390930" y="22634"/>
                </a:lnTo>
                <a:lnTo>
                  <a:pt x="4418091" y="4527"/>
                </a:lnTo>
                <a:lnTo>
                  <a:pt x="4440725" y="0"/>
                </a:lnTo>
                <a:lnTo>
                  <a:pt x="4454305" y="13580"/>
                </a:lnTo>
                <a:lnTo>
                  <a:pt x="4458831" y="45267"/>
                </a:lnTo>
                <a:lnTo>
                  <a:pt x="4449778" y="135802"/>
                </a:lnTo>
                <a:lnTo>
                  <a:pt x="4404511" y="298765"/>
                </a:lnTo>
                <a:lnTo>
                  <a:pt x="4368297" y="393826"/>
                </a:lnTo>
                <a:lnTo>
                  <a:pt x="4327556" y="479834"/>
                </a:lnTo>
                <a:lnTo>
                  <a:pt x="4277762" y="543208"/>
                </a:lnTo>
                <a:lnTo>
                  <a:pt x="4232495" y="561315"/>
                </a:lnTo>
                <a:lnTo>
                  <a:pt x="4187228" y="561315"/>
                </a:lnTo>
                <a:lnTo>
                  <a:pt x="4141960" y="547735"/>
                </a:lnTo>
                <a:lnTo>
                  <a:pt x="4110273" y="534155"/>
                </a:lnTo>
                <a:lnTo>
                  <a:pt x="4060479" y="511521"/>
                </a:lnTo>
                <a:lnTo>
                  <a:pt x="3992578" y="493414"/>
                </a:lnTo>
                <a:lnTo>
                  <a:pt x="3938257" y="484361"/>
                </a:lnTo>
                <a:lnTo>
                  <a:pt x="3852249" y="470780"/>
                </a:lnTo>
                <a:lnTo>
                  <a:pt x="3385996" y="470780"/>
                </a:lnTo>
                <a:lnTo>
                  <a:pt x="3127972" y="461727"/>
                </a:lnTo>
                <a:lnTo>
                  <a:pt x="2924269" y="443620"/>
                </a:lnTo>
                <a:lnTo>
                  <a:pt x="2403695" y="443620"/>
                </a:lnTo>
                <a:lnTo>
                  <a:pt x="1742792" y="439093"/>
                </a:lnTo>
                <a:lnTo>
                  <a:pt x="1353493" y="443620"/>
                </a:lnTo>
                <a:lnTo>
                  <a:pt x="1181477" y="443620"/>
                </a:lnTo>
                <a:lnTo>
                  <a:pt x="366665" y="461727"/>
                </a:lnTo>
                <a:lnTo>
                  <a:pt x="226336" y="466254"/>
                </a:lnTo>
                <a:lnTo>
                  <a:pt x="190123" y="466254"/>
                </a:lnTo>
                <a:lnTo>
                  <a:pt x="122222" y="452673"/>
                </a:lnTo>
                <a:lnTo>
                  <a:pt x="54321" y="420986"/>
                </a:lnTo>
                <a:lnTo>
                  <a:pt x="0" y="371192"/>
                </a:lnTo>
                <a:lnTo>
                  <a:pt x="0" y="353085"/>
                </a:lnTo>
                <a:lnTo>
                  <a:pt x="0" y="325925"/>
                </a:lnTo>
                <a:lnTo>
                  <a:pt x="18107" y="294238"/>
                </a:lnTo>
                <a:lnTo>
                  <a:pt x="49794" y="271604"/>
                </a:lnTo>
                <a:lnTo>
                  <a:pt x="117695" y="244444"/>
                </a:lnTo>
                <a:lnTo>
                  <a:pt x="258024" y="208230"/>
                </a:lnTo>
                <a:lnTo>
                  <a:pt x="443620" y="176543"/>
                </a:lnTo>
                <a:lnTo>
                  <a:pt x="525101" y="190123"/>
                </a:lnTo>
                <a:lnTo>
                  <a:pt x="588475" y="199176"/>
                </a:lnTo>
                <a:lnTo>
                  <a:pt x="878186" y="221810"/>
                </a:lnTo>
                <a:lnTo>
                  <a:pt x="1145263" y="217283"/>
                </a:lnTo>
                <a:lnTo>
                  <a:pt x="1348966" y="217283"/>
                </a:lnTo>
                <a:lnTo>
                  <a:pt x="2254313" y="2172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9C1AB79-DC73-41B7-8EE5-ACECEDDEFF3A}"/>
              </a:ext>
            </a:extLst>
          </p:cNvPr>
          <p:cNvSpPr/>
          <p:nvPr/>
        </p:nvSpPr>
        <p:spPr>
          <a:xfrm rot="16200000">
            <a:off x="4641851" y="2954338"/>
            <a:ext cx="2025650" cy="1660525"/>
          </a:xfrm>
          <a:custGeom>
            <a:avLst/>
            <a:gdLst>
              <a:gd name="connsiteX0" fmla="*/ 868351 w 2026153"/>
              <a:gd name="connsiteY0" fmla="*/ 838748 h 1661050"/>
              <a:gd name="connsiteX1" fmla="*/ 970317 w 2026153"/>
              <a:gd name="connsiteY1" fmla="*/ 914400 h 1661050"/>
              <a:gd name="connsiteX2" fmla="*/ 1131488 w 2026153"/>
              <a:gd name="connsiteY2" fmla="*/ 1026233 h 1661050"/>
              <a:gd name="connsiteX3" fmla="*/ 1302527 w 2026153"/>
              <a:gd name="connsiteY3" fmla="*/ 1138066 h 1661050"/>
              <a:gd name="connsiteX4" fmla="*/ 1539350 w 2026153"/>
              <a:gd name="connsiteY4" fmla="*/ 1269635 h 1661050"/>
              <a:gd name="connsiteX5" fmla="*/ 1832089 w 2026153"/>
              <a:gd name="connsiteY5" fmla="*/ 1417649 h 1661050"/>
              <a:gd name="connsiteX6" fmla="*/ 2026153 w 2026153"/>
              <a:gd name="connsiteY6" fmla="*/ 1496590 h 1661050"/>
              <a:gd name="connsiteX7" fmla="*/ 2026153 w 2026153"/>
              <a:gd name="connsiteY7" fmla="*/ 1651183 h 1661050"/>
              <a:gd name="connsiteX8" fmla="*/ 1756437 w 2026153"/>
              <a:gd name="connsiteY8" fmla="*/ 1661050 h 1661050"/>
              <a:gd name="connsiteX9" fmla="*/ 1644604 w 2026153"/>
              <a:gd name="connsiteY9" fmla="*/ 1588688 h 1661050"/>
              <a:gd name="connsiteX10" fmla="*/ 1453830 w 2026153"/>
              <a:gd name="connsiteY10" fmla="*/ 1480144 h 1661050"/>
              <a:gd name="connsiteX11" fmla="*/ 1292659 w 2026153"/>
              <a:gd name="connsiteY11" fmla="*/ 1388046 h 1661050"/>
              <a:gd name="connsiteX12" fmla="*/ 1154512 w 2026153"/>
              <a:gd name="connsiteY12" fmla="*/ 1299237 h 1661050"/>
              <a:gd name="connsiteX13" fmla="*/ 1042679 w 2026153"/>
              <a:gd name="connsiteY13" fmla="*/ 1213718 h 1661050"/>
              <a:gd name="connsiteX14" fmla="*/ 897954 w 2026153"/>
              <a:gd name="connsiteY14" fmla="*/ 1101885 h 1661050"/>
              <a:gd name="connsiteX15" fmla="*/ 746650 w 2026153"/>
              <a:gd name="connsiteY15" fmla="*/ 960449 h 1661050"/>
              <a:gd name="connsiteX16" fmla="*/ 615082 w 2026153"/>
              <a:gd name="connsiteY16" fmla="*/ 835459 h 1661050"/>
              <a:gd name="connsiteX17" fmla="*/ 503249 w 2026153"/>
              <a:gd name="connsiteY17" fmla="*/ 720337 h 1661050"/>
              <a:gd name="connsiteX18" fmla="*/ 371681 w 2026153"/>
              <a:gd name="connsiteY18" fmla="*/ 565744 h 1661050"/>
              <a:gd name="connsiteX19" fmla="*/ 200642 w 2026153"/>
              <a:gd name="connsiteY19" fmla="*/ 345367 h 1661050"/>
              <a:gd name="connsiteX20" fmla="*/ 69073 w 2026153"/>
              <a:gd name="connsiteY20" fmla="*/ 157882 h 1661050"/>
              <a:gd name="connsiteX21" fmla="*/ 6578 w 2026153"/>
              <a:gd name="connsiteY21" fmla="*/ 55917 h 1661050"/>
              <a:gd name="connsiteX22" fmla="*/ 0 w 2026153"/>
              <a:gd name="connsiteY22" fmla="*/ 39471 h 1661050"/>
              <a:gd name="connsiteX23" fmla="*/ 0 w 2026153"/>
              <a:gd name="connsiteY23" fmla="*/ 19735 h 1661050"/>
              <a:gd name="connsiteX24" fmla="*/ 6578 w 2026153"/>
              <a:gd name="connsiteY24" fmla="*/ 3289 h 1661050"/>
              <a:gd name="connsiteX25" fmla="*/ 29603 w 2026153"/>
              <a:gd name="connsiteY25" fmla="*/ 0 h 1661050"/>
              <a:gd name="connsiteX26" fmla="*/ 46049 w 2026153"/>
              <a:gd name="connsiteY26" fmla="*/ 9868 h 1661050"/>
              <a:gd name="connsiteX27" fmla="*/ 98676 w 2026153"/>
              <a:gd name="connsiteY27" fmla="*/ 75652 h 1661050"/>
              <a:gd name="connsiteX28" fmla="*/ 217088 w 2026153"/>
              <a:gd name="connsiteY28" fmla="*/ 210509 h 1661050"/>
              <a:gd name="connsiteX29" fmla="*/ 467068 w 2026153"/>
              <a:gd name="connsiteY29" fmla="*/ 476935 h 1661050"/>
              <a:gd name="connsiteX30" fmla="*/ 690734 w 2026153"/>
              <a:gd name="connsiteY30" fmla="*/ 690734 h 1661050"/>
              <a:gd name="connsiteX31" fmla="*/ 868351 w 2026153"/>
              <a:gd name="connsiteY31" fmla="*/ 838748 h 16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26153" h="1661050">
                <a:moveTo>
                  <a:pt x="868351" y="838748"/>
                </a:moveTo>
                <a:lnTo>
                  <a:pt x="970317" y="914400"/>
                </a:lnTo>
                <a:lnTo>
                  <a:pt x="1131488" y="1026233"/>
                </a:lnTo>
                <a:lnTo>
                  <a:pt x="1302527" y="1138066"/>
                </a:lnTo>
                <a:lnTo>
                  <a:pt x="1539350" y="1269635"/>
                </a:lnTo>
                <a:lnTo>
                  <a:pt x="1832089" y="1417649"/>
                </a:lnTo>
                <a:lnTo>
                  <a:pt x="2026153" y="1496590"/>
                </a:lnTo>
                <a:lnTo>
                  <a:pt x="2026153" y="1651183"/>
                </a:lnTo>
                <a:lnTo>
                  <a:pt x="1756437" y="1661050"/>
                </a:lnTo>
                <a:lnTo>
                  <a:pt x="1644604" y="1588688"/>
                </a:lnTo>
                <a:lnTo>
                  <a:pt x="1453830" y="1480144"/>
                </a:lnTo>
                <a:lnTo>
                  <a:pt x="1292659" y="1388046"/>
                </a:lnTo>
                <a:lnTo>
                  <a:pt x="1154512" y="1299237"/>
                </a:lnTo>
                <a:lnTo>
                  <a:pt x="1042679" y="1213718"/>
                </a:lnTo>
                <a:lnTo>
                  <a:pt x="897954" y="1101885"/>
                </a:lnTo>
                <a:lnTo>
                  <a:pt x="746650" y="960449"/>
                </a:lnTo>
                <a:lnTo>
                  <a:pt x="615082" y="835459"/>
                </a:lnTo>
                <a:lnTo>
                  <a:pt x="503249" y="720337"/>
                </a:lnTo>
                <a:lnTo>
                  <a:pt x="371681" y="565744"/>
                </a:lnTo>
                <a:lnTo>
                  <a:pt x="200642" y="345367"/>
                </a:lnTo>
                <a:lnTo>
                  <a:pt x="69073" y="157882"/>
                </a:lnTo>
                <a:lnTo>
                  <a:pt x="6578" y="55917"/>
                </a:lnTo>
                <a:lnTo>
                  <a:pt x="0" y="39471"/>
                </a:lnTo>
                <a:lnTo>
                  <a:pt x="0" y="19735"/>
                </a:lnTo>
                <a:lnTo>
                  <a:pt x="6578" y="3289"/>
                </a:lnTo>
                <a:lnTo>
                  <a:pt x="29603" y="0"/>
                </a:lnTo>
                <a:lnTo>
                  <a:pt x="46049" y="9868"/>
                </a:lnTo>
                <a:lnTo>
                  <a:pt x="98676" y="75652"/>
                </a:lnTo>
                <a:lnTo>
                  <a:pt x="217088" y="210509"/>
                </a:lnTo>
                <a:lnTo>
                  <a:pt x="467068" y="476935"/>
                </a:lnTo>
                <a:lnTo>
                  <a:pt x="690734" y="690734"/>
                </a:lnTo>
                <a:lnTo>
                  <a:pt x="868351" y="8387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275BD86-E3EF-4BD3-952E-1615EA850889}"/>
              </a:ext>
            </a:extLst>
          </p:cNvPr>
          <p:cNvSpPr/>
          <p:nvPr/>
        </p:nvSpPr>
        <p:spPr>
          <a:xfrm rot="16200000">
            <a:off x="6647657" y="2751932"/>
            <a:ext cx="1911350" cy="2043113"/>
          </a:xfrm>
          <a:custGeom>
            <a:avLst/>
            <a:gdLst>
              <a:gd name="connsiteX0" fmla="*/ 632460 w 1912620"/>
              <a:gd name="connsiteY0" fmla="*/ 876300 h 2042160"/>
              <a:gd name="connsiteX1" fmla="*/ 883920 w 1912620"/>
              <a:gd name="connsiteY1" fmla="*/ 701040 h 2042160"/>
              <a:gd name="connsiteX2" fmla="*/ 1200150 w 1912620"/>
              <a:gd name="connsiteY2" fmla="*/ 464820 h 2042160"/>
              <a:gd name="connsiteX3" fmla="*/ 1463040 w 1912620"/>
              <a:gd name="connsiteY3" fmla="*/ 266700 h 2042160"/>
              <a:gd name="connsiteX4" fmla="*/ 1558290 w 1912620"/>
              <a:gd name="connsiteY4" fmla="*/ 198120 h 2042160"/>
              <a:gd name="connsiteX5" fmla="*/ 1691640 w 1912620"/>
              <a:gd name="connsiteY5" fmla="*/ 87630 h 2042160"/>
              <a:gd name="connsiteX6" fmla="*/ 1809750 w 1912620"/>
              <a:gd name="connsiteY6" fmla="*/ 0 h 2042160"/>
              <a:gd name="connsiteX7" fmla="*/ 1912620 w 1912620"/>
              <a:gd name="connsiteY7" fmla="*/ 72390 h 2042160"/>
              <a:gd name="connsiteX8" fmla="*/ 1786890 w 1912620"/>
              <a:gd name="connsiteY8" fmla="*/ 179070 h 2042160"/>
              <a:gd name="connsiteX9" fmla="*/ 1501140 w 1912620"/>
              <a:gd name="connsiteY9" fmla="*/ 419100 h 2042160"/>
              <a:gd name="connsiteX10" fmla="*/ 1165860 w 1912620"/>
              <a:gd name="connsiteY10" fmla="*/ 704850 h 2042160"/>
              <a:gd name="connsiteX11" fmla="*/ 849630 w 1912620"/>
              <a:gd name="connsiteY11" fmla="*/ 975360 h 2042160"/>
              <a:gd name="connsiteX12" fmla="*/ 708660 w 1912620"/>
              <a:gd name="connsiteY12" fmla="*/ 1116330 h 2042160"/>
              <a:gd name="connsiteX13" fmla="*/ 621030 w 1912620"/>
              <a:gd name="connsiteY13" fmla="*/ 1207770 h 2042160"/>
              <a:gd name="connsiteX14" fmla="*/ 525780 w 1912620"/>
              <a:gd name="connsiteY14" fmla="*/ 1306830 h 2042160"/>
              <a:gd name="connsiteX15" fmla="*/ 403860 w 1912620"/>
              <a:gd name="connsiteY15" fmla="*/ 1455420 h 2042160"/>
              <a:gd name="connsiteX16" fmla="*/ 300990 w 1912620"/>
              <a:gd name="connsiteY16" fmla="*/ 1607820 h 2042160"/>
              <a:gd name="connsiteX17" fmla="*/ 209550 w 1912620"/>
              <a:gd name="connsiteY17" fmla="*/ 1748790 h 2042160"/>
              <a:gd name="connsiteX18" fmla="*/ 129540 w 1912620"/>
              <a:gd name="connsiteY18" fmla="*/ 1901190 h 2042160"/>
              <a:gd name="connsiteX19" fmla="*/ 87630 w 1912620"/>
              <a:gd name="connsiteY19" fmla="*/ 1992630 h 2042160"/>
              <a:gd name="connsiteX20" fmla="*/ 64770 w 1912620"/>
              <a:gd name="connsiteY20" fmla="*/ 2023110 h 2042160"/>
              <a:gd name="connsiteX21" fmla="*/ 26670 w 1912620"/>
              <a:gd name="connsiteY21" fmla="*/ 2042160 h 2042160"/>
              <a:gd name="connsiteX22" fmla="*/ 11430 w 1912620"/>
              <a:gd name="connsiteY22" fmla="*/ 2034540 h 2042160"/>
              <a:gd name="connsiteX23" fmla="*/ 0 w 1912620"/>
              <a:gd name="connsiteY23" fmla="*/ 2023110 h 2042160"/>
              <a:gd name="connsiteX24" fmla="*/ 0 w 1912620"/>
              <a:gd name="connsiteY24" fmla="*/ 1973580 h 2042160"/>
              <a:gd name="connsiteX25" fmla="*/ 0 w 1912620"/>
              <a:gd name="connsiteY25" fmla="*/ 1543050 h 2042160"/>
              <a:gd name="connsiteX26" fmla="*/ 7620 w 1912620"/>
              <a:gd name="connsiteY26" fmla="*/ 1409700 h 2042160"/>
              <a:gd name="connsiteX27" fmla="*/ 41910 w 1912620"/>
              <a:gd name="connsiteY27" fmla="*/ 1325880 h 2042160"/>
              <a:gd name="connsiteX28" fmla="*/ 114300 w 1912620"/>
              <a:gd name="connsiteY28" fmla="*/ 1238250 h 2042160"/>
              <a:gd name="connsiteX29" fmla="*/ 281940 w 1912620"/>
              <a:gd name="connsiteY29" fmla="*/ 1116330 h 2042160"/>
              <a:gd name="connsiteX30" fmla="*/ 632460 w 1912620"/>
              <a:gd name="connsiteY30" fmla="*/ 876300 h 20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12620" h="2042160">
                <a:moveTo>
                  <a:pt x="632460" y="876300"/>
                </a:moveTo>
                <a:lnTo>
                  <a:pt x="883920" y="701040"/>
                </a:lnTo>
                <a:lnTo>
                  <a:pt x="1200150" y="464820"/>
                </a:lnTo>
                <a:lnTo>
                  <a:pt x="1463040" y="266700"/>
                </a:lnTo>
                <a:lnTo>
                  <a:pt x="1558290" y="198120"/>
                </a:lnTo>
                <a:lnTo>
                  <a:pt x="1691640" y="87630"/>
                </a:lnTo>
                <a:lnTo>
                  <a:pt x="1809750" y="0"/>
                </a:lnTo>
                <a:lnTo>
                  <a:pt x="1912620" y="72390"/>
                </a:lnTo>
                <a:lnTo>
                  <a:pt x="1786890" y="179070"/>
                </a:lnTo>
                <a:lnTo>
                  <a:pt x="1501140" y="419100"/>
                </a:lnTo>
                <a:lnTo>
                  <a:pt x="1165860" y="704850"/>
                </a:lnTo>
                <a:lnTo>
                  <a:pt x="849630" y="975360"/>
                </a:lnTo>
                <a:lnTo>
                  <a:pt x="708660" y="1116330"/>
                </a:lnTo>
                <a:lnTo>
                  <a:pt x="621030" y="1207770"/>
                </a:lnTo>
                <a:lnTo>
                  <a:pt x="525780" y="1306830"/>
                </a:lnTo>
                <a:lnTo>
                  <a:pt x="403860" y="1455420"/>
                </a:lnTo>
                <a:lnTo>
                  <a:pt x="300990" y="1607820"/>
                </a:lnTo>
                <a:lnTo>
                  <a:pt x="209550" y="1748790"/>
                </a:lnTo>
                <a:lnTo>
                  <a:pt x="129540" y="1901190"/>
                </a:lnTo>
                <a:lnTo>
                  <a:pt x="87630" y="1992630"/>
                </a:lnTo>
                <a:lnTo>
                  <a:pt x="64770" y="2023110"/>
                </a:lnTo>
                <a:lnTo>
                  <a:pt x="26670" y="2042160"/>
                </a:lnTo>
                <a:lnTo>
                  <a:pt x="11430" y="2034540"/>
                </a:lnTo>
                <a:lnTo>
                  <a:pt x="0" y="2023110"/>
                </a:lnTo>
                <a:lnTo>
                  <a:pt x="0" y="1973580"/>
                </a:lnTo>
                <a:lnTo>
                  <a:pt x="0" y="1543050"/>
                </a:lnTo>
                <a:lnTo>
                  <a:pt x="7620" y="1409700"/>
                </a:lnTo>
                <a:lnTo>
                  <a:pt x="41910" y="1325880"/>
                </a:lnTo>
                <a:lnTo>
                  <a:pt x="114300" y="1238250"/>
                </a:lnTo>
                <a:lnTo>
                  <a:pt x="281940" y="1116330"/>
                </a:lnTo>
                <a:lnTo>
                  <a:pt x="632460" y="876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447219F-29C5-472C-97AF-651B8827E392}"/>
              </a:ext>
            </a:extLst>
          </p:cNvPr>
          <p:cNvSpPr/>
          <p:nvPr/>
        </p:nvSpPr>
        <p:spPr>
          <a:xfrm>
            <a:off x="5472113" y="4481514"/>
            <a:ext cx="2100262" cy="441325"/>
          </a:xfrm>
          <a:custGeom>
            <a:avLst/>
            <a:gdLst>
              <a:gd name="connsiteX0" fmla="*/ 628650 w 2100262"/>
              <a:gd name="connsiteY0" fmla="*/ 397668 h 440531"/>
              <a:gd name="connsiteX1" fmla="*/ 369093 w 2100262"/>
              <a:gd name="connsiteY1" fmla="*/ 438150 h 440531"/>
              <a:gd name="connsiteX2" fmla="*/ 323850 w 2100262"/>
              <a:gd name="connsiteY2" fmla="*/ 440531 h 440531"/>
              <a:gd name="connsiteX3" fmla="*/ 273843 w 2100262"/>
              <a:gd name="connsiteY3" fmla="*/ 428625 h 440531"/>
              <a:gd name="connsiteX4" fmla="*/ 226218 w 2100262"/>
              <a:gd name="connsiteY4" fmla="*/ 409575 h 440531"/>
              <a:gd name="connsiteX5" fmla="*/ 142875 w 2100262"/>
              <a:gd name="connsiteY5" fmla="*/ 357187 h 440531"/>
              <a:gd name="connsiteX6" fmla="*/ 107156 w 2100262"/>
              <a:gd name="connsiteY6" fmla="*/ 328612 h 440531"/>
              <a:gd name="connsiteX7" fmla="*/ 66675 w 2100262"/>
              <a:gd name="connsiteY7" fmla="*/ 285750 h 440531"/>
              <a:gd name="connsiteX8" fmla="*/ 16668 w 2100262"/>
              <a:gd name="connsiteY8" fmla="*/ 223837 h 440531"/>
              <a:gd name="connsiteX9" fmla="*/ 2381 w 2100262"/>
              <a:gd name="connsiteY9" fmla="*/ 200025 h 440531"/>
              <a:gd name="connsiteX10" fmla="*/ 0 w 2100262"/>
              <a:gd name="connsiteY10" fmla="*/ 183356 h 440531"/>
              <a:gd name="connsiteX11" fmla="*/ 4762 w 2100262"/>
              <a:gd name="connsiteY11" fmla="*/ 164306 h 440531"/>
              <a:gd name="connsiteX12" fmla="*/ 11906 w 2100262"/>
              <a:gd name="connsiteY12" fmla="*/ 157162 h 440531"/>
              <a:gd name="connsiteX13" fmla="*/ 40481 w 2100262"/>
              <a:gd name="connsiteY13" fmla="*/ 157162 h 440531"/>
              <a:gd name="connsiteX14" fmla="*/ 107156 w 2100262"/>
              <a:gd name="connsiteY14" fmla="*/ 180975 h 440531"/>
              <a:gd name="connsiteX15" fmla="*/ 183356 w 2100262"/>
              <a:gd name="connsiteY15" fmla="*/ 202406 h 440531"/>
              <a:gd name="connsiteX16" fmla="*/ 300037 w 2100262"/>
              <a:gd name="connsiteY16" fmla="*/ 214312 h 440531"/>
              <a:gd name="connsiteX17" fmla="*/ 431006 w 2100262"/>
              <a:gd name="connsiteY17" fmla="*/ 214312 h 440531"/>
              <a:gd name="connsiteX18" fmla="*/ 583406 w 2100262"/>
              <a:gd name="connsiteY18" fmla="*/ 204787 h 440531"/>
              <a:gd name="connsiteX19" fmla="*/ 852487 w 2100262"/>
              <a:gd name="connsiteY19" fmla="*/ 183356 h 440531"/>
              <a:gd name="connsiteX20" fmla="*/ 976312 w 2100262"/>
              <a:gd name="connsiteY20" fmla="*/ 169068 h 440531"/>
              <a:gd name="connsiteX21" fmla="*/ 1202531 w 2100262"/>
              <a:gd name="connsiteY21" fmla="*/ 130968 h 440531"/>
              <a:gd name="connsiteX22" fmla="*/ 1385887 w 2100262"/>
              <a:gd name="connsiteY22" fmla="*/ 107156 h 440531"/>
              <a:gd name="connsiteX23" fmla="*/ 1550193 w 2100262"/>
              <a:gd name="connsiteY23" fmla="*/ 80962 h 440531"/>
              <a:gd name="connsiteX24" fmla="*/ 1621631 w 2100262"/>
              <a:gd name="connsiteY24" fmla="*/ 61912 h 440531"/>
              <a:gd name="connsiteX25" fmla="*/ 1688306 w 2100262"/>
              <a:gd name="connsiteY25" fmla="*/ 21431 h 440531"/>
              <a:gd name="connsiteX26" fmla="*/ 1721643 w 2100262"/>
              <a:gd name="connsiteY26" fmla="*/ 0 h 440531"/>
              <a:gd name="connsiteX27" fmla="*/ 1747837 w 2100262"/>
              <a:gd name="connsiteY27" fmla="*/ 0 h 440531"/>
              <a:gd name="connsiteX28" fmla="*/ 1897856 w 2100262"/>
              <a:gd name="connsiteY28" fmla="*/ 52387 h 440531"/>
              <a:gd name="connsiteX29" fmla="*/ 2012156 w 2100262"/>
              <a:gd name="connsiteY29" fmla="*/ 92868 h 440531"/>
              <a:gd name="connsiteX30" fmla="*/ 2040731 w 2100262"/>
              <a:gd name="connsiteY30" fmla="*/ 104775 h 440531"/>
              <a:gd name="connsiteX31" fmla="*/ 2069306 w 2100262"/>
              <a:gd name="connsiteY31" fmla="*/ 128587 h 440531"/>
              <a:gd name="connsiteX32" fmla="*/ 2093118 w 2100262"/>
              <a:gd name="connsiteY32" fmla="*/ 161925 h 440531"/>
              <a:gd name="connsiteX33" fmla="*/ 2100262 w 2100262"/>
              <a:gd name="connsiteY33" fmla="*/ 190500 h 440531"/>
              <a:gd name="connsiteX34" fmla="*/ 2095500 w 2100262"/>
              <a:gd name="connsiteY34" fmla="*/ 228600 h 440531"/>
              <a:gd name="connsiteX35" fmla="*/ 2081212 w 2100262"/>
              <a:gd name="connsiteY35" fmla="*/ 247650 h 440531"/>
              <a:gd name="connsiteX36" fmla="*/ 2040731 w 2100262"/>
              <a:gd name="connsiteY36" fmla="*/ 269081 h 440531"/>
              <a:gd name="connsiteX37" fmla="*/ 1985962 w 2100262"/>
              <a:gd name="connsiteY37" fmla="*/ 285750 h 440531"/>
              <a:gd name="connsiteX38" fmla="*/ 1688306 w 2100262"/>
              <a:gd name="connsiteY38" fmla="*/ 280987 h 440531"/>
              <a:gd name="connsiteX39" fmla="*/ 1197768 w 2100262"/>
              <a:gd name="connsiteY39" fmla="*/ 311943 h 440531"/>
              <a:gd name="connsiteX40" fmla="*/ 969168 w 2100262"/>
              <a:gd name="connsiteY40" fmla="*/ 354806 h 440531"/>
              <a:gd name="connsiteX41" fmla="*/ 628650 w 2100262"/>
              <a:gd name="connsiteY41" fmla="*/ 397668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0262" h="440531">
                <a:moveTo>
                  <a:pt x="628650" y="397668"/>
                </a:moveTo>
                <a:lnTo>
                  <a:pt x="369093" y="438150"/>
                </a:lnTo>
                <a:lnTo>
                  <a:pt x="323850" y="440531"/>
                </a:lnTo>
                <a:lnTo>
                  <a:pt x="273843" y="428625"/>
                </a:lnTo>
                <a:lnTo>
                  <a:pt x="226218" y="409575"/>
                </a:lnTo>
                <a:lnTo>
                  <a:pt x="142875" y="357187"/>
                </a:lnTo>
                <a:lnTo>
                  <a:pt x="107156" y="328612"/>
                </a:lnTo>
                <a:lnTo>
                  <a:pt x="66675" y="285750"/>
                </a:lnTo>
                <a:lnTo>
                  <a:pt x="16668" y="223837"/>
                </a:lnTo>
                <a:lnTo>
                  <a:pt x="2381" y="200025"/>
                </a:lnTo>
                <a:lnTo>
                  <a:pt x="0" y="183356"/>
                </a:lnTo>
                <a:lnTo>
                  <a:pt x="4762" y="164306"/>
                </a:lnTo>
                <a:lnTo>
                  <a:pt x="11906" y="157162"/>
                </a:lnTo>
                <a:lnTo>
                  <a:pt x="40481" y="157162"/>
                </a:lnTo>
                <a:lnTo>
                  <a:pt x="107156" y="180975"/>
                </a:lnTo>
                <a:lnTo>
                  <a:pt x="183356" y="202406"/>
                </a:lnTo>
                <a:lnTo>
                  <a:pt x="300037" y="214312"/>
                </a:lnTo>
                <a:lnTo>
                  <a:pt x="431006" y="214312"/>
                </a:lnTo>
                <a:lnTo>
                  <a:pt x="583406" y="204787"/>
                </a:lnTo>
                <a:lnTo>
                  <a:pt x="852487" y="183356"/>
                </a:lnTo>
                <a:lnTo>
                  <a:pt x="976312" y="169068"/>
                </a:lnTo>
                <a:lnTo>
                  <a:pt x="1202531" y="130968"/>
                </a:lnTo>
                <a:lnTo>
                  <a:pt x="1385887" y="107156"/>
                </a:lnTo>
                <a:lnTo>
                  <a:pt x="1550193" y="80962"/>
                </a:lnTo>
                <a:lnTo>
                  <a:pt x="1621631" y="61912"/>
                </a:lnTo>
                <a:lnTo>
                  <a:pt x="1688306" y="21431"/>
                </a:lnTo>
                <a:lnTo>
                  <a:pt x="1721643" y="0"/>
                </a:lnTo>
                <a:lnTo>
                  <a:pt x="1747837" y="0"/>
                </a:lnTo>
                <a:lnTo>
                  <a:pt x="1897856" y="52387"/>
                </a:lnTo>
                <a:lnTo>
                  <a:pt x="2012156" y="92868"/>
                </a:lnTo>
                <a:lnTo>
                  <a:pt x="2040731" y="104775"/>
                </a:lnTo>
                <a:lnTo>
                  <a:pt x="2069306" y="128587"/>
                </a:lnTo>
                <a:lnTo>
                  <a:pt x="2093118" y="161925"/>
                </a:lnTo>
                <a:lnTo>
                  <a:pt x="2100262" y="190500"/>
                </a:lnTo>
                <a:lnTo>
                  <a:pt x="2095500" y="228600"/>
                </a:lnTo>
                <a:lnTo>
                  <a:pt x="2081212" y="247650"/>
                </a:lnTo>
                <a:lnTo>
                  <a:pt x="2040731" y="269081"/>
                </a:lnTo>
                <a:lnTo>
                  <a:pt x="1985962" y="285750"/>
                </a:lnTo>
                <a:lnTo>
                  <a:pt x="1688306" y="280987"/>
                </a:lnTo>
                <a:lnTo>
                  <a:pt x="1197768" y="311943"/>
                </a:lnTo>
                <a:lnTo>
                  <a:pt x="969168" y="354806"/>
                </a:lnTo>
                <a:lnTo>
                  <a:pt x="628650" y="3976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24F20B-A298-4CFB-8977-B5FAD25C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10" y="1513423"/>
            <a:ext cx="5127180" cy="44931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DA8836F-A81F-4394-B92C-140C813FA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410" y="1496498"/>
            <a:ext cx="5133277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84A5CC1A-2EEE-4BD7-99D1-75FC0B7D796A}"/>
              </a:ext>
            </a:extLst>
          </p:cNvPr>
          <p:cNvSpPr/>
          <p:nvPr/>
        </p:nvSpPr>
        <p:spPr>
          <a:xfrm>
            <a:off x="4733925" y="1620839"/>
            <a:ext cx="2643188" cy="515937"/>
          </a:xfrm>
          <a:custGeom>
            <a:avLst/>
            <a:gdLst>
              <a:gd name="connsiteX0" fmla="*/ 1393031 w 2643188"/>
              <a:gd name="connsiteY0" fmla="*/ 192882 h 514535"/>
              <a:gd name="connsiteX1" fmla="*/ 1750219 w 2643188"/>
              <a:gd name="connsiteY1" fmla="*/ 147638 h 514535"/>
              <a:gd name="connsiteX2" fmla="*/ 1993106 w 2643188"/>
              <a:gd name="connsiteY2" fmla="*/ 114300 h 514535"/>
              <a:gd name="connsiteX3" fmla="*/ 2038350 w 2643188"/>
              <a:gd name="connsiteY3" fmla="*/ 102394 h 514535"/>
              <a:gd name="connsiteX4" fmla="*/ 2090738 w 2643188"/>
              <a:gd name="connsiteY4" fmla="*/ 78582 h 514535"/>
              <a:gd name="connsiteX5" fmla="*/ 2145506 w 2643188"/>
              <a:gd name="connsiteY5" fmla="*/ 50007 h 514535"/>
              <a:gd name="connsiteX6" fmla="*/ 2181225 w 2643188"/>
              <a:gd name="connsiteY6" fmla="*/ 21432 h 514535"/>
              <a:gd name="connsiteX7" fmla="*/ 2197894 w 2643188"/>
              <a:gd name="connsiteY7" fmla="*/ 2382 h 514535"/>
              <a:gd name="connsiteX8" fmla="*/ 2219325 w 2643188"/>
              <a:gd name="connsiteY8" fmla="*/ 0 h 514535"/>
              <a:gd name="connsiteX9" fmla="*/ 2297906 w 2643188"/>
              <a:gd name="connsiteY9" fmla="*/ 9525 h 514535"/>
              <a:gd name="connsiteX10" fmla="*/ 2397919 w 2643188"/>
              <a:gd name="connsiteY10" fmla="*/ 33338 h 514535"/>
              <a:gd name="connsiteX11" fmla="*/ 2486025 w 2643188"/>
              <a:gd name="connsiteY11" fmla="*/ 61913 h 514535"/>
              <a:gd name="connsiteX12" fmla="*/ 2566988 w 2643188"/>
              <a:gd name="connsiteY12" fmla="*/ 100013 h 514535"/>
              <a:gd name="connsiteX13" fmla="*/ 2595563 w 2643188"/>
              <a:gd name="connsiteY13" fmla="*/ 121444 h 514535"/>
              <a:gd name="connsiteX14" fmla="*/ 2626519 w 2643188"/>
              <a:gd name="connsiteY14" fmla="*/ 150019 h 514535"/>
              <a:gd name="connsiteX15" fmla="*/ 2638425 w 2643188"/>
              <a:gd name="connsiteY15" fmla="*/ 173832 h 514535"/>
              <a:gd name="connsiteX16" fmla="*/ 2643188 w 2643188"/>
              <a:gd name="connsiteY16" fmla="*/ 195263 h 514535"/>
              <a:gd name="connsiteX17" fmla="*/ 2643188 w 2643188"/>
              <a:gd name="connsiteY17" fmla="*/ 216694 h 514535"/>
              <a:gd name="connsiteX18" fmla="*/ 2628900 w 2643188"/>
              <a:gd name="connsiteY18" fmla="*/ 235744 h 514535"/>
              <a:gd name="connsiteX19" fmla="*/ 2597944 w 2643188"/>
              <a:gd name="connsiteY19" fmla="*/ 254794 h 514535"/>
              <a:gd name="connsiteX20" fmla="*/ 2555081 w 2643188"/>
              <a:gd name="connsiteY20" fmla="*/ 266700 h 514535"/>
              <a:gd name="connsiteX21" fmla="*/ 2405063 w 2643188"/>
              <a:gd name="connsiteY21" fmla="*/ 288132 h 514535"/>
              <a:gd name="connsiteX22" fmla="*/ 2095500 w 2643188"/>
              <a:gd name="connsiteY22" fmla="*/ 314325 h 514535"/>
              <a:gd name="connsiteX23" fmla="*/ 1714500 w 2643188"/>
              <a:gd name="connsiteY23" fmla="*/ 345282 h 514535"/>
              <a:gd name="connsiteX24" fmla="*/ 1323975 w 2643188"/>
              <a:gd name="connsiteY24" fmla="*/ 376238 h 514535"/>
              <a:gd name="connsiteX25" fmla="*/ 1052513 w 2643188"/>
              <a:gd name="connsiteY25" fmla="*/ 407194 h 514535"/>
              <a:gd name="connsiteX26" fmla="*/ 583406 w 2643188"/>
              <a:gd name="connsiteY26" fmla="*/ 469107 h 514535"/>
              <a:gd name="connsiteX27" fmla="*/ 495300 w 2643188"/>
              <a:gd name="connsiteY27" fmla="*/ 500063 h 514535"/>
              <a:gd name="connsiteX28" fmla="*/ 433388 w 2643188"/>
              <a:gd name="connsiteY28" fmla="*/ 514350 h 514535"/>
              <a:gd name="connsiteX29" fmla="*/ 402431 w 2643188"/>
              <a:gd name="connsiteY29" fmla="*/ 509588 h 514535"/>
              <a:gd name="connsiteX30" fmla="*/ 314325 w 2643188"/>
              <a:gd name="connsiteY30" fmla="*/ 471488 h 514535"/>
              <a:gd name="connsiteX31" fmla="*/ 230981 w 2643188"/>
              <a:gd name="connsiteY31" fmla="*/ 421482 h 514535"/>
              <a:gd name="connsiteX32" fmla="*/ 130969 w 2643188"/>
              <a:gd name="connsiteY32" fmla="*/ 326232 h 514535"/>
              <a:gd name="connsiteX33" fmla="*/ 52388 w 2643188"/>
              <a:gd name="connsiteY33" fmla="*/ 233363 h 514535"/>
              <a:gd name="connsiteX34" fmla="*/ 2381 w 2643188"/>
              <a:gd name="connsiteY34" fmla="*/ 157163 h 514535"/>
              <a:gd name="connsiteX35" fmla="*/ 0 w 2643188"/>
              <a:gd name="connsiteY35" fmla="*/ 140494 h 514535"/>
              <a:gd name="connsiteX36" fmla="*/ 4763 w 2643188"/>
              <a:gd name="connsiteY36" fmla="*/ 121444 h 514535"/>
              <a:gd name="connsiteX37" fmla="*/ 26194 w 2643188"/>
              <a:gd name="connsiteY37" fmla="*/ 119063 h 514535"/>
              <a:gd name="connsiteX38" fmla="*/ 57150 w 2643188"/>
              <a:gd name="connsiteY38" fmla="*/ 128588 h 514535"/>
              <a:gd name="connsiteX39" fmla="*/ 100013 w 2643188"/>
              <a:gd name="connsiteY39" fmla="*/ 166688 h 514535"/>
              <a:gd name="connsiteX40" fmla="*/ 145256 w 2643188"/>
              <a:gd name="connsiteY40" fmla="*/ 204788 h 514535"/>
              <a:gd name="connsiteX41" fmla="*/ 185738 w 2643188"/>
              <a:gd name="connsiteY41" fmla="*/ 228600 h 514535"/>
              <a:gd name="connsiteX42" fmla="*/ 233363 w 2643188"/>
              <a:gd name="connsiteY42" fmla="*/ 247650 h 514535"/>
              <a:gd name="connsiteX43" fmla="*/ 295275 w 2643188"/>
              <a:gd name="connsiteY43" fmla="*/ 264319 h 514535"/>
              <a:gd name="connsiteX44" fmla="*/ 409575 w 2643188"/>
              <a:gd name="connsiteY44" fmla="*/ 269082 h 514535"/>
              <a:gd name="connsiteX45" fmla="*/ 638175 w 2643188"/>
              <a:gd name="connsiteY45" fmla="*/ 266700 h 514535"/>
              <a:gd name="connsiteX46" fmla="*/ 888206 w 2643188"/>
              <a:gd name="connsiteY46" fmla="*/ 252413 h 514535"/>
              <a:gd name="connsiteX47" fmla="*/ 1393031 w 2643188"/>
              <a:gd name="connsiteY47" fmla="*/ 192882 h 51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43188" h="514535">
                <a:moveTo>
                  <a:pt x="1393031" y="192882"/>
                </a:moveTo>
                <a:lnTo>
                  <a:pt x="1750219" y="147638"/>
                </a:lnTo>
                <a:lnTo>
                  <a:pt x="1993106" y="114300"/>
                </a:lnTo>
                <a:lnTo>
                  <a:pt x="2038350" y="102394"/>
                </a:lnTo>
                <a:lnTo>
                  <a:pt x="2090738" y="78582"/>
                </a:lnTo>
                <a:lnTo>
                  <a:pt x="2145506" y="50007"/>
                </a:lnTo>
                <a:lnTo>
                  <a:pt x="2181225" y="21432"/>
                </a:lnTo>
                <a:lnTo>
                  <a:pt x="2197894" y="2382"/>
                </a:lnTo>
                <a:lnTo>
                  <a:pt x="2219325" y="0"/>
                </a:lnTo>
                <a:lnTo>
                  <a:pt x="2297906" y="9525"/>
                </a:lnTo>
                <a:lnTo>
                  <a:pt x="2397919" y="33338"/>
                </a:lnTo>
                <a:lnTo>
                  <a:pt x="2486025" y="61913"/>
                </a:lnTo>
                <a:lnTo>
                  <a:pt x="2566988" y="100013"/>
                </a:lnTo>
                <a:lnTo>
                  <a:pt x="2595563" y="121444"/>
                </a:lnTo>
                <a:lnTo>
                  <a:pt x="2626519" y="150019"/>
                </a:lnTo>
                <a:lnTo>
                  <a:pt x="2638425" y="173832"/>
                </a:lnTo>
                <a:lnTo>
                  <a:pt x="2643188" y="195263"/>
                </a:lnTo>
                <a:lnTo>
                  <a:pt x="2643188" y="216694"/>
                </a:lnTo>
                <a:lnTo>
                  <a:pt x="2628900" y="235744"/>
                </a:lnTo>
                <a:lnTo>
                  <a:pt x="2597944" y="254794"/>
                </a:lnTo>
                <a:lnTo>
                  <a:pt x="2555081" y="266700"/>
                </a:lnTo>
                <a:lnTo>
                  <a:pt x="2405063" y="288132"/>
                </a:lnTo>
                <a:lnTo>
                  <a:pt x="2095500" y="314325"/>
                </a:lnTo>
                <a:lnTo>
                  <a:pt x="1714500" y="345282"/>
                </a:lnTo>
                <a:lnTo>
                  <a:pt x="1323975" y="376238"/>
                </a:lnTo>
                <a:lnTo>
                  <a:pt x="1052513" y="407194"/>
                </a:lnTo>
                <a:lnTo>
                  <a:pt x="583406" y="469107"/>
                </a:lnTo>
                <a:lnTo>
                  <a:pt x="495300" y="500063"/>
                </a:lnTo>
                <a:cubicBezTo>
                  <a:pt x="434997" y="514535"/>
                  <a:pt x="456176" y="514350"/>
                  <a:pt x="433388" y="514350"/>
                </a:cubicBezTo>
                <a:lnTo>
                  <a:pt x="402431" y="509588"/>
                </a:lnTo>
                <a:lnTo>
                  <a:pt x="314325" y="471488"/>
                </a:lnTo>
                <a:lnTo>
                  <a:pt x="230981" y="421482"/>
                </a:lnTo>
                <a:lnTo>
                  <a:pt x="130969" y="326232"/>
                </a:lnTo>
                <a:lnTo>
                  <a:pt x="52388" y="233363"/>
                </a:lnTo>
                <a:lnTo>
                  <a:pt x="2381" y="157163"/>
                </a:lnTo>
                <a:lnTo>
                  <a:pt x="0" y="140494"/>
                </a:lnTo>
                <a:lnTo>
                  <a:pt x="4763" y="121444"/>
                </a:lnTo>
                <a:lnTo>
                  <a:pt x="26194" y="119063"/>
                </a:lnTo>
                <a:lnTo>
                  <a:pt x="57150" y="128588"/>
                </a:lnTo>
                <a:lnTo>
                  <a:pt x="100013" y="166688"/>
                </a:lnTo>
                <a:lnTo>
                  <a:pt x="145256" y="204788"/>
                </a:lnTo>
                <a:lnTo>
                  <a:pt x="185738" y="228600"/>
                </a:lnTo>
                <a:lnTo>
                  <a:pt x="233363" y="247650"/>
                </a:lnTo>
                <a:lnTo>
                  <a:pt x="295275" y="264319"/>
                </a:lnTo>
                <a:lnTo>
                  <a:pt x="409575" y="269082"/>
                </a:lnTo>
                <a:lnTo>
                  <a:pt x="638175" y="266700"/>
                </a:lnTo>
                <a:lnTo>
                  <a:pt x="888206" y="252413"/>
                </a:lnTo>
                <a:lnTo>
                  <a:pt x="1393031" y="1928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19397056-F648-4A3A-ABFB-9EE94ED699B3}"/>
              </a:ext>
            </a:extLst>
          </p:cNvPr>
          <p:cNvSpPr/>
          <p:nvPr/>
        </p:nvSpPr>
        <p:spPr>
          <a:xfrm>
            <a:off x="4876800" y="2846389"/>
            <a:ext cx="681038" cy="382587"/>
          </a:xfrm>
          <a:custGeom>
            <a:avLst/>
            <a:gdLst>
              <a:gd name="connsiteX0" fmla="*/ 369094 w 681038"/>
              <a:gd name="connsiteY0" fmla="*/ 90487 h 383381"/>
              <a:gd name="connsiteX1" fmla="*/ 490538 w 681038"/>
              <a:gd name="connsiteY1" fmla="*/ 114300 h 383381"/>
              <a:gd name="connsiteX2" fmla="*/ 507206 w 681038"/>
              <a:gd name="connsiteY2" fmla="*/ 119062 h 383381"/>
              <a:gd name="connsiteX3" fmla="*/ 557213 w 681038"/>
              <a:gd name="connsiteY3" fmla="*/ 152400 h 383381"/>
              <a:gd name="connsiteX4" fmla="*/ 609600 w 681038"/>
              <a:gd name="connsiteY4" fmla="*/ 195262 h 383381"/>
              <a:gd name="connsiteX5" fmla="*/ 642938 w 681038"/>
              <a:gd name="connsiteY5" fmla="*/ 226219 h 383381"/>
              <a:gd name="connsiteX6" fmla="*/ 659606 w 681038"/>
              <a:gd name="connsiteY6" fmla="*/ 254794 h 383381"/>
              <a:gd name="connsiteX7" fmla="*/ 669131 w 681038"/>
              <a:gd name="connsiteY7" fmla="*/ 276225 h 383381"/>
              <a:gd name="connsiteX8" fmla="*/ 676275 w 681038"/>
              <a:gd name="connsiteY8" fmla="*/ 300037 h 383381"/>
              <a:gd name="connsiteX9" fmla="*/ 681038 w 681038"/>
              <a:gd name="connsiteY9" fmla="*/ 330994 h 383381"/>
              <a:gd name="connsiteX10" fmla="*/ 673894 w 681038"/>
              <a:gd name="connsiteY10" fmla="*/ 359569 h 383381"/>
              <a:gd name="connsiteX11" fmla="*/ 654844 w 681038"/>
              <a:gd name="connsiteY11" fmla="*/ 376237 h 383381"/>
              <a:gd name="connsiteX12" fmla="*/ 633413 w 681038"/>
              <a:gd name="connsiteY12" fmla="*/ 383381 h 383381"/>
              <a:gd name="connsiteX13" fmla="*/ 597694 w 681038"/>
              <a:gd name="connsiteY13" fmla="*/ 383381 h 383381"/>
              <a:gd name="connsiteX14" fmla="*/ 528638 w 681038"/>
              <a:gd name="connsiteY14" fmla="*/ 369094 h 383381"/>
              <a:gd name="connsiteX15" fmla="*/ 476250 w 681038"/>
              <a:gd name="connsiteY15" fmla="*/ 354806 h 383381"/>
              <a:gd name="connsiteX16" fmla="*/ 397669 w 681038"/>
              <a:gd name="connsiteY16" fmla="*/ 326231 h 383381"/>
              <a:gd name="connsiteX17" fmla="*/ 314325 w 681038"/>
              <a:gd name="connsiteY17" fmla="*/ 288131 h 383381"/>
              <a:gd name="connsiteX18" fmla="*/ 195263 w 681038"/>
              <a:gd name="connsiteY18" fmla="*/ 211931 h 383381"/>
              <a:gd name="connsiteX19" fmla="*/ 85725 w 681038"/>
              <a:gd name="connsiteY19" fmla="*/ 123825 h 383381"/>
              <a:gd name="connsiteX20" fmla="*/ 23813 w 681038"/>
              <a:gd name="connsiteY20" fmla="*/ 71437 h 383381"/>
              <a:gd name="connsiteX21" fmla="*/ 7144 w 681038"/>
              <a:gd name="connsiteY21" fmla="*/ 50006 h 383381"/>
              <a:gd name="connsiteX22" fmla="*/ 0 w 681038"/>
              <a:gd name="connsiteY22" fmla="*/ 30956 h 383381"/>
              <a:gd name="connsiteX23" fmla="*/ 4763 w 681038"/>
              <a:gd name="connsiteY23" fmla="*/ 9525 h 383381"/>
              <a:gd name="connsiteX24" fmla="*/ 21431 w 681038"/>
              <a:gd name="connsiteY24" fmla="*/ 0 h 383381"/>
              <a:gd name="connsiteX25" fmla="*/ 80963 w 681038"/>
              <a:gd name="connsiteY25" fmla="*/ 16669 h 383381"/>
              <a:gd name="connsiteX26" fmla="*/ 259556 w 681038"/>
              <a:gd name="connsiteY26" fmla="*/ 66675 h 383381"/>
              <a:gd name="connsiteX27" fmla="*/ 369094 w 681038"/>
              <a:gd name="connsiteY27" fmla="*/ 90487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1038" h="383381">
                <a:moveTo>
                  <a:pt x="369094" y="90487"/>
                </a:moveTo>
                <a:lnTo>
                  <a:pt x="490538" y="114300"/>
                </a:lnTo>
                <a:lnTo>
                  <a:pt x="507206" y="119062"/>
                </a:lnTo>
                <a:lnTo>
                  <a:pt x="557213" y="152400"/>
                </a:lnTo>
                <a:lnTo>
                  <a:pt x="609600" y="195262"/>
                </a:lnTo>
                <a:lnTo>
                  <a:pt x="642938" y="226219"/>
                </a:lnTo>
                <a:lnTo>
                  <a:pt x="659606" y="254794"/>
                </a:lnTo>
                <a:lnTo>
                  <a:pt x="669131" y="276225"/>
                </a:lnTo>
                <a:lnTo>
                  <a:pt x="676275" y="300037"/>
                </a:lnTo>
                <a:lnTo>
                  <a:pt x="681038" y="330994"/>
                </a:lnTo>
                <a:lnTo>
                  <a:pt x="673894" y="359569"/>
                </a:lnTo>
                <a:lnTo>
                  <a:pt x="654844" y="376237"/>
                </a:lnTo>
                <a:lnTo>
                  <a:pt x="633413" y="383381"/>
                </a:lnTo>
                <a:lnTo>
                  <a:pt x="597694" y="383381"/>
                </a:lnTo>
                <a:lnTo>
                  <a:pt x="528638" y="369094"/>
                </a:lnTo>
                <a:lnTo>
                  <a:pt x="476250" y="354806"/>
                </a:lnTo>
                <a:lnTo>
                  <a:pt x="397669" y="326231"/>
                </a:lnTo>
                <a:lnTo>
                  <a:pt x="314325" y="288131"/>
                </a:lnTo>
                <a:lnTo>
                  <a:pt x="195263" y="211931"/>
                </a:lnTo>
                <a:lnTo>
                  <a:pt x="85725" y="123825"/>
                </a:lnTo>
                <a:lnTo>
                  <a:pt x="23813" y="71437"/>
                </a:lnTo>
                <a:lnTo>
                  <a:pt x="7144" y="50006"/>
                </a:lnTo>
                <a:lnTo>
                  <a:pt x="0" y="30956"/>
                </a:lnTo>
                <a:lnTo>
                  <a:pt x="4763" y="9525"/>
                </a:lnTo>
                <a:lnTo>
                  <a:pt x="21431" y="0"/>
                </a:lnTo>
                <a:lnTo>
                  <a:pt x="80963" y="16669"/>
                </a:lnTo>
                <a:lnTo>
                  <a:pt x="259556" y="66675"/>
                </a:lnTo>
                <a:lnTo>
                  <a:pt x="369094" y="904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D124ACA-FED6-4EAC-B0F3-AB0D37610F1E}"/>
              </a:ext>
            </a:extLst>
          </p:cNvPr>
          <p:cNvSpPr/>
          <p:nvPr/>
        </p:nvSpPr>
        <p:spPr>
          <a:xfrm>
            <a:off x="4800601" y="3328989"/>
            <a:ext cx="658813" cy="434975"/>
          </a:xfrm>
          <a:custGeom>
            <a:avLst/>
            <a:gdLst>
              <a:gd name="connsiteX0" fmla="*/ 378619 w 659606"/>
              <a:gd name="connsiteY0" fmla="*/ 123825 h 435768"/>
              <a:gd name="connsiteX1" fmla="*/ 504825 w 659606"/>
              <a:gd name="connsiteY1" fmla="*/ 157162 h 435768"/>
              <a:gd name="connsiteX2" fmla="*/ 538163 w 659606"/>
              <a:gd name="connsiteY2" fmla="*/ 164306 h 435768"/>
              <a:gd name="connsiteX3" fmla="*/ 564356 w 659606"/>
              <a:gd name="connsiteY3" fmla="*/ 171450 h 435768"/>
              <a:gd name="connsiteX4" fmla="*/ 588169 w 659606"/>
              <a:gd name="connsiteY4" fmla="*/ 183356 h 435768"/>
              <a:gd name="connsiteX5" fmla="*/ 611981 w 659606"/>
              <a:gd name="connsiteY5" fmla="*/ 204787 h 435768"/>
              <a:gd name="connsiteX6" fmla="*/ 635794 w 659606"/>
              <a:gd name="connsiteY6" fmla="*/ 235743 h 435768"/>
              <a:gd name="connsiteX7" fmla="*/ 647700 w 659606"/>
              <a:gd name="connsiteY7" fmla="*/ 259556 h 435768"/>
              <a:gd name="connsiteX8" fmla="*/ 654844 w 659606"/>
              <a:gd name="connsiteY8" fmla="*/ 290512 h 435768"/>
              <a:gd name="connsiteX9" fmla="*/ 659606 w 659606"/>
              <a:gd name="connsiteY9" fmla="*/ 333375 h 435768"/>
              <a:gd name="connsiteX10" fmla="*/ 657225 w 659606"/>
              <a:gd name="connsiteY10" fmla="*/ 369093 h 435768"/>
              <a:gd name="connsiteX11" fmla="*/ 647700 w 659606"/>
              <a:gd name="connsiteY11" fmla="*/ 402431 h 435768"/>
              <a:gd name="connsiteX12" fmla="*/ 633413 w 659606"/>
              <a:gd name="connsiteY12" fmla="*/ 419100 h 435768"/>
              <a:gd name="connsiteX13" fmla="*/ 600075 w 659606"/>
              <a:gd name="connsiteY13" fmla="*/ 431006 h 435768"/>
              <a:gd name="connsiteX14" fmla="*/ 561975 w 659606"/>
              <a:gd name="connsiteY14" fmla="*/ 435768 h 435768"/>
              <a:gd name="connsiteX15" fmla="*/ 511969 w 659606"/>
              <a:gd name="connsiteY15" fmla="*/ 428625 h 435768"/>
              <a:gd name="connsiteX16" fmla="*/ 440531 w 659606"/>
              <a:gd name="connsiteY16" fmla="*/ 409575 h 435768"/>
              <a:gd name="connsiteX17" fmla="*/ 381000 w 659606"/>
              <a:gd name="connsiteY17" fmla="*/ 381000 h 435768"/>
              <a:gd name="connsiteX18" fmla="*/ 307181 w 659606"/>
              <a:gd name="connsiteY18" fmla="*/ 347662 h 435768"/>
              <a:gd name="connsiteX19" fmla="*/ 228600 w 659606"/>
              <a:gd name="connsiteY19" fmla="*/ 302418 h 435768"/>
              <a:gd name="connsiteX20" fmla="*/ 126206 w 659606"/>
              <a:gd name="connsiteY20" fmla="*/ 207168 h 435768"/>
              <a:gd name="connsiteX21" fmla="*/ 40481 w 659606"/>
              <a:gd name="connsiteY21" fmla="*/ 95250 h 435768"/>
              <a:gd name="connsiteX22" fmla="*/ 7144 w 659606"/>
              <a:gd name="connsiteY22" fmla="*/ 40481 h 435768"/>
              <a:gd name="connsiteX23" fmla="*/ 0 w 659606"/>
              <a:gd name="connsiteY23" fmla="*/ 7143 h 435768"/>
              <a:gd name="connsiteX24" fmla="*/ 9525 w 659606"/>
              <a:gd name="connsiteY24" fmla="*/ 0 h 435768"/>
              <a:gd name="connsiteX25" fmla="*/ 33338 w 659606"/>
              <a:gd name="connsiteY25" fmla="*/ 2381 h 435768"/>
              <a:gd name="connsiteX26" fmla="*/ 119063 w 659606"/>
              <a:gd name="connsiteY26" fmla="*/ 35718 h 435768"/>
              <a:gd name="connsiteX27" fmla="*/ 264319 w 659606"/>
              <a:gd name="connsiteY27" fmla="*/ 92868 h 435768"/>
              <a:gd name="connsiteX28" fmla="*/ 378619 w 659606"/>
              <a:gd name="connsiteY28" fmla="*/ 123825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606" h="435768">
                <a:moveTo>
                  <a:pt x="378619" y="123825"/>
                </a:moveTo>
                <a:lnTo>
                  <a:pt x="504825" y="157162"/>
                </a:lnTo>
                <a:lnTo>
                  <a:pt x="538163" y="164306"/>
                </a:lnTo>
                <a:lnTo>
                  <a:pt x="564356" y="171450"/>
                </a:lnTo>
                <a:lnTo>
                  <a:pt x="588169" y="183356"/>
                </a:lnTo>
                <a:lnTo>
                  <a:pt x="611981" y="204787"/>
                </a:lnTo>
                <a:lnTo>
                  <a:pt x="635794" y="235743"/>
                </a:lnTo>
                <a:lnTo>
                  <a:pt x="647700" y="259556"/>
                </a:lnTo>
                <a:lnTo>
                  <a:pt x="654844" y="290512"/>
                </a:lnTo>
                <a:lnTo>
                  <a:pt x="659606" y="333375"/>
                </a:lnTo>
                <a:lnTo>
                  <a:pt x="657225" y="369093"/>
                </a:lnTo>
                <a:lnTo>
                  <a:pt x="647700" y="402431"/>
                </a:lnTo>
                <a:lnTo>
                  <a:pt x="633413" y="419100"/>
                </a:lnTo>
                <a:lnTo>
                  <a:pt x="600075" y="431006"/>
                </a:lnTo>
                <a:lnTo>
                  <a:pt x="561975" y="435768"/>
                </a:lnTo>
                <a:lnTo>
                  <a:pt x="511969" y="428625"/>
                </a:lnTo>
                <a:lnTo>
                  <a:pt x="440531" y="409575"/>
                </a:lnTo>
                <a:lnTo>
                  <a:pt x="381000" y="381000"/>
                </a:lnTo>
                <a:lnTo>
                  <a:pt x="307181" y="347662"/>
                </a:lnTo>
                <a:lnTo>
                  <a:pt x="228600" y="302418"/>
                </a:lnTo>
                <a:lnTo>
                  <a:pt x="126206" y="207168"/>
                </a:lnTo>
                <a:lnTo>
                  <a:pt x="40481" y="95250"/>
                </a:lnTo>
                <a:lnTo>
                  <a:pt x="7144" y="40481"/>
                </a:lnTo>
                <a:lnTo>
                  <a:pt x="0" y="7143"/>
                </a:lnTo>
                <a:lnTo>
                  <a:pt x="9525" y="0"/>
                </a:lnTo>
                <a:lnTo>
                  <a:pt x="33338" y="2381"/>
                </a:lnTo>
                <a:lnTo>
                  <a:pt x="119063" y="35718"/>
                </a:lnTo>
                <a:lnTo>
                  <a:pt x="264319" y="92868"/>
                </a:lnTo>
                <a:lnTo>
                  <a:pt x="378619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8AC87989-DFD5-4E98-B993-F1B8B1C2E2A1}"/>
              </a:ext>
            </a:extLst>
          </p:cNvPr>
          <p:cNvSpPr/>
          <p:nvPr/>
        </p:nvSpPr>
        <p:spPr>
          <a:xfrm>
            <a:off x="6567488" y="2747963"/>
            <a:ext cx="749300" cy="438150"/>
          </a:xfrm>
          <a:custGeom>
            <a:avLst/>
            <a:gdLst>
              <a:gd name="connsiteX0" fmla="*/ 411956 w 750093"/>
              <a:gd name="connsiteY0" fmla="*/ 119062 h 438150"/>
              <a:gd name="connsiteX1" fmla="*/ 142875 w 750093"/>
              <a:gd name="connsiteY1" fmla="*/ 40481 h 438150"/>
              <a:gd name="connsiteX2" fmla="*/ 40481 w 750093"/>
              <a:gd name="connsiteY2" fmla="*/ 7143 h 438150"/>
              <a:gd name="connsiteX3" fmla="*/ 11906 w 750093"/>
              <a:gd name="connsiteY3" fmla="*/ 0 h 438150"/>
              <a:gd name="connsiteX4" fmla="*/ 0 w 750093"/>
              <a:gd name="connsiteY4" fmla="*/ 9525 h 438150"/>
              <a:gd name="connsiteX5" fmla="*/ 2381 w 750093"/>
              <a:gd name="connsiteY5" fmla="*/ 28575 h 438150"/>
              <a:gd name="connsiteX6" fmla="*/ 16668 w 750093"/>
              <a:gd name="connsiteY6" fmla="*/ 61912 h 438150"/>
              <a:gd name="connsiteX7" fmla="*/ 50006 w 750093"/>
              <a:gd name="connsiteY7" fmla="*/ 92868 h 438150"/>
              <a:gd name="connsiteX8" fmla="*/ 126206 w 750093"/>
              <a:gd name="connsiteY8" fmla="*/ 161925 h 438150"/>
              <a:gd name="connsiteX9" fmla="*/ 238125 w 750093"/>
              <a:gd name="connsiteY9" fmla="*/ 247650 h 438150"/>
              <a:gd name="connsiteX10" fmla="*/ 347662 w 750093"/>
              <a:gd name="connsiteY10" fmla="*/ 321468 h 438150"/>
              <a:gd name="connsiteX11" fmla="*/ 442912 w 750093"/>
              <a:gd name="connsiteY11" fmla="*/ 369093 h 438150"/>
              <a:gd name="connsiteX12" fmla="*/ 554831 w 750093"/>
              <a:gd name="connsiteY12" fmla="*/ 411956 h 438150"/>
              <a:gd name="connsiteX13" fmla="*/ 654843 w 750093"/>
              <a:gd name="connsiteY13" fmla="*/ 435768 h 438150"/>
              <a:gd name="connsiteX14" fmla="*/ 685800 w 750093"/>
              <a:gd name="connsiteY14" fmla="*/ 438150 h 438150"/>
              <a:gd name="connsiteX15" fmla="*/ 723900 w 750093"/>
              <a:gd name="connsiteY15" fmla="*/ 435768 h 438150"/>
              <a:gd name="connsiteX16" fmla="*/ 738187 w 750093"/>
              <a:gd name="connsiteY16" fmla="*/ 428625 h 438150"/>
              <a:gd name="connsiteX17" fmla="*/ 747712 w 750093"/>
              <a:gd name="connsiteY17" fmla="*/ 411956 h 438150"/>
              <a:gd name="connsiteX18" fmla="*/ 750093 w 750093"/>
              <a:gd name="connsiteY18" fmla="*/ 395287 h 438150"/>
              <a:gd name="connsiteX19" fmla="*/ 750093 w 750093"/>
              <a:gd name="connsiteY19" fmla="*/ 352425 h 438150"/>
              <a:gd name="connsiteX20" fmla="*/ 745331 w 750093"/>
              <a:gd name="connsiteY20" fmla="*/ 323850 h 438150"/>
              <a:gd name="connsiteX21" fmla="*/ 728662 w 750093"/>
              <a:gd name="connsiteY21" fmla="*/ 271462 h 438150"/>
              <a:gd name="connsiteX22" fmla="*/ 704850 w 750093"/>
              <a:gd name="connsiteY22" fmla="*/ 235743 h 438150"/>
              <a:gd name="connsiteX23" fmla="*/ 678656 w 750093"/>
              <a:gd name="connsiteY23" fmla="*/ 209550 h 438150"/>
              <a:gd name="connsiteX24" fmla="*/ 635793 w 750093"/>
              <a:gd name="connsiteY24" fmla="*/ 183356 h 438150"/>
              <a:gd name="connsiteX25" fmla="*/ 590550 w 750093"/>
              <a:gd name="connsiteY25" fmla="*/ 166687 h 438150"/>
              <a:gd name="connsiteX26" fmla="*/ 492918 w 750093"/>
              <a:gd name="connsiteY26" fmla="*/ 138112 h 438150"/>
              <a:gd name="connsiteX27" fmla="*/ 411956 w 750093"/>
              <a:gd name="connsiteY27" fmla="*/ 11906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0093" h="438150">
                <a:moveTo>
                  <a:pt x="411956" y="119062"/>
                </a:moveTo>
                <a:lnTo>
                  <a:pt x="142875" y="40481"/>
                </a:lnTo>
                <a:lnTo>
                  <a:pt x="40481" y="7143"/>
                </a:lnTo>
                <a:lnTo>
                  <a:pt x="11906" y="0"/>
                </a:lnTo>
                <a:lnTo>
                  <a:pt x="0" y="9525"/>
                </a:lnTo>
                <a:lnTo>
                  <a:pt x="2381" y="28575"/>
                </a:lnTo>
                <a:lnTo>
                  <a:pt x="16668" y="61912"/>
                </a:lnTo>
                <a:lnTo>
                  <a:pt x="50006" y="92868"/>
                </a:lnTo>
                <a:lnTo>
                  <a:pt x="126206" y="161925"/>
                </a:lnTo>
                <a:lnTo>
                  <a:pt x="238125" y="247650"/>
                </a:lnTo>
                <a:lnTo>
                  <a:pt x="347662" y="321468"/>
                </a:lnTo>
                <a:lnTo>
                  <a:pt x="442912" y="369093"/>
                </a:lnTo>
                <a:lnTo>
                  <a:pt x="554831" y="411956"/>
                </a:lnTo>
                <a:lnTo>
                  <a:pt x="654843" y="435768"/>
                </a:lnTo>
                <a:lnTo>
                  <a:pt x="685800" y="438150"/>
                </a:lnTo>
                <a:lnTo>
                  <a:pt x="723900" y="435768"/>
                </a:lnTo>
                <a:lnTo>
                  <a:pt x="738187" y="428625"/>
                </a:lnTo>
                <a:lnTo>
                  <a:pt x="747712" y="411956"/>
                </a:lnTo>
                <a:lnTo>
                  <a:pt x="750093" y="395287"/>
                </a:lnTo>
                <a:lnTo>
                  <a:pt x="750093" y="352425"/>
                </a:lnTo>
                <a:lnTo>
                  <a:pt x="745331" y="323850"/>
                </a:lnTo>
                <a:lnTo>
                  <a:pt x="728662" y="271462"/>
                </a:lnTo>
                <a:lnTo>
                  <a:pt x="704850" y="235743"/>
                </a:lnTo>
                <a:lnTo>
                  <a:pt x="678656" y="209550"/>
                </a:lnTo>
                <a:lnTo>
                  <a:pt x="635793" y="183356"/>
                </a:lnTo>
                <a:lnTo>
                  <a:pt x="590550" y="166687"/>
                </a:lnTo>
                <a:lnTo>
                  <a:pt x="492918" y="138112"/>
                </a:lnTo>
                <a:lnTo>
                  <a:pt x="411956" y="1190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A3A14B5A-CFDE-40FF-83BB-653E2A17D3ED}"/>
              </a:ext>
            </a:extLst>
          </p:cNvPr>
          <p:cNvSpPr/>
          <p:nvPr/>
        </p:nvSpPr>
        <p:spPr>
          <a:xfrm>
            <a:off x="6591300" y="3278189"/>
            <a:ext cx="712788" cy="396875"/>
          </a:xfrm>
          <a:custGeom>
            <a:avLst/>
            <a:gdLst>
              <a:gd name="connsiteX0" fmla="*/ 369094 w 711994"/>
              <a:gd name="connsiteY0" fmla="*/ 302419 h 395288"/>
              <a:gd name="connsiteX1" fmla="*/ 452438 w 711994"/>
              <a:gd name="connsiteY1" fmla="*/ 342900 h 395288"/>
              <a:gd name="connsiteX2" fmla="*/ 521494 w 711994"/>
              <a:gd name="connsiteY2" fmla="*/ 369094 h 395288"/>
              <a:gd name="connsiteX3" fmla="*/ 588169 w 711994"/>
              <a:gd name="connsiteY3" fmla="*/ 388144 h 395288"/>
              <a:gd name="connsiteX4" fmla="*/ 633413 w 711994"/>
              <a:gd name="connsiteY4" fmla="*/ 395288 h 395288"/>
              <a:gd name="connsiteX5" fmla="*/ 659606 w 711994"/>
              <a:gd name="connsiteY5" fmla="*/ 392907 h 395288"/>
              <a:gd name="connsiteX6" fmla="*/ 683419 w 711994"/>
              <a:gd name="connsiteY6" fmla="*/ 388144 h 395288"/>
              <a:gd name="connsiteX7" fmla="*/ 700088 w 711994"/>
              <a:gd name="connsiteY7" fmla="*/ 373857 h 395288"/>
              <a:gd name="connsiteX8" fmla="*/ 709613 w 711994"/>
              <a:gd name="connsiteY8" fmla="*/ 357188 h 395288"/>
              <a:gd name="connsiteX9" fmla="*/ 711994 w 711994"/>
              <a:gd name="connsiteY9" fmla="*/ 330994 h 395288"/>
              <a:gd name="connsiteX10" fmla="*/ 697706 w 711994"/>
              <a:gd name="connsiteY10" fmla="*/ 290513 h 395288"/>
              <a:gd name="connsiteX11" fmla="*/ 673894 w 711994"/>
              <a:gd name="connsiteY11" fmla="*/ 230982 h 395288"/>
              <a:gd name="connsiteX12" fmla="*/ 640556 w 711994"/>
              <a:gd name="connsiteY12" fmla="*/ 178594 h 395288"/>
              <a:gd name="connsiteX13" fmla="*/ 611981 w 711994"/>
              <a:gd name="connsiteY13" fmla="*/ 142875 h 395288"/>
              <a:gd name="connsiteX14" fmla="*/ 590550 w 711994"/>
              <a:gd name="connsiteY14" fmla="*/ 123825 h 395288"/>
              <a:gd name="connsiteX15" fmla="*/ 559594 w 711994"/>
              <a:gd name="connsiteY15" fmla="*/ 111919 h 395288"/>
              <a:gd name="connsiteX16" fmla="*/ 538163 w 711994"/>
              <a:gd name="connsiteY16" fmla="*/ 100013 h 395288"/>
              <a:gd name="connsiteX17" fmla="*/ 485775 w 711994"/>
              <a:gd name="connsiteY17" fmla="*/ 78582 h 395288"/>
              <a:gd name="connsiteX18" fmla="*/ 445294 w 711994"/>
              <a:gd name="connsiteY18" fmla="*/ 64294 h 395288"/>
              <a:gd name="connsiteX19" fmla="*/ 383381 w 711994"/>
              <a:gd name="connsiteY19" fmla="*/ 52388 h 395288"/>
              <a:gd name="connsiteX20" fmla="*/ 283369 w 711994"/>
              <a:gd name="connsiteY20" fmla="*/ 38100 h 395288"/>
              <a:gd name="connsiteX21" fmla="*/ 152400 w 711994"/>
              <a:gd name="connsiteY21" fmla="*/ 23813 h 395288"/>
              <a:gd name="connsiteX22" fmla="*/ 83344 w 711994"/>
              <a:gd name="connsiteY22" fmla="*/ 23813 h 395288"/>
              <a:gd name="connsiteX23" fmla="*/ 52388 w 711994"/>
              <a:gd name="connsiteY23" fmla="*/ 19050 h 395288"/>
              <a:gd name="connsiteX24" fmla="*/ 28575 w 711994"/>
              <a:gd name="connsiteY24" fmla="*/ 4763 h 395288"/>
              <a:gd name="connsiteX25" fmla="*/ 7144 w 711994"/>
              <a:gd name="connsiteY25" fmla="*/ 0 h 395288"/>
              <a:gd name="connsiteX26" fmla="*/ 0 w 711994"/>
              <a:gd name="connsiteY26" fmla="*/ 11907 h 395288"/>
              <a:gd name="connsiteX27" fmla="*/ 4763 w 711994"/>
              <a:gd name="connsiteY27" fmla="*/ 45244 h 395288"/>
              <a:gd name="connsiteX28" fmla="*/ 16669 w 711994"/>
              <a:gd name="connsiteY28" fmla="*/ 69057 h 395288"/>
              <a:gd name="connsiteX29" fmla="*/ 97631 w 711994"/>
              <a:gd name="connsiteY29" fmla="*/ 128588 h 395288"/>
              <a:gd name="connsiteX30" fmla="*/ 204788 w 711994"/>
              <a:gd name="connsiteY30" fmla="*/ 204788 h 395288"/>
              <a:gd name="connsiteX31" fmla="*/ 369094 w 711994"/>
              <a:gd name="connsiteY31" fmla="*/ 302419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1994" h="395288">
                <a:moveTo>
                  <a:pt x="369094" y="302419"/>
                </a:moveTo>
                <a:lnTo>
                  <a:pt x="452438" y="342900"/>
                </a:lnTo>
                <a:lnTo>
                  <a:pt x="521494" y="369094"/>
                </a:lnTo>
                <a:lnTo>
                  <a:pt x="588169" y="388144"/>
                </a:lnTo>
                <a:lnTo>
                  <a:pt x="633413" y="395288"/>
                </a:lnTo>
                <a:lnTo>
                  <a:pt x="659606" y="392907"/>
                </a:lnTo>
                <a:lnTo>
                  <a:pt x="683419" y="388144"/>
                </a:lnTo>
                <a:lnTo>
                  <a:pt x="700088" y="373857"/>
                </a:lnTo>
                <a:lnTo>
                  <a:pt x="709613" y="357188"/>
                </a:lnTo>
                <a:lnTo>
                  <a:pt x="711994" y="330994"/>
                </a:lnTo>
                <a:lnTo>
                  <a:pt x="697706" y="290513"/>
                </a:lnTo>
                <a:lnTo>
                  <a:pt x="673894" y="230982"/>
                </a:lnTo>
                <a:lnTo>
                  <a:pt x="640556" y="178594"/>
                </a:lnTo>
                <a:lnTo>
                  <a:pt x="611981" y="142875"/>
                </a:lnTo>
                <a:lnTo>
                  <a:pt x="590550" y="123825"/>
                </a:lnTo>
                <a:lnTo>
                  <a:pt x="559594" y="111919"/>
                </a:lnTo>
                <a:lnTo>
                  <a:pt x="538163" y="100013"/>
                </a:lnTo>
                <a:lnTo>
                  <a:pt x="485775" y="78582"/>
                </a:lnTo>
                <a:lnTo>
                  <a:pt x="445294" y="64294"/>
                </a:lnTo>
                <a:lnTo>
                  <a:pt x="383381" y="52388"/>
                </a:lnTo>
                <a:lnTo>
                  <a:pt x="283369" y="38100"/>
                </a:lnTo>
                <a:lnTo>
                  <a:pt x="152400" y="23813"/>
                </a:lnTo>
                <a:lnTo>
                  <a:pt x="83344" y="23813"/>
                </a:lnTo>
                <a:lnTo>
                  <a:pt x="52388" y="19050"/>
                </a:lnTo>
                <a:lnTo>
                  <a:pt x="28575" y="4763"/>
                </a:lnTo>
                <a:lnTo>
                  <a:pt x="7144" y="0"/>
                </a:lnTo>
                <a:lnTo>
                  <a:pt x="0" y="11907"/>
                </a:lnTo>
                <a:lnTo>
                  <a:pt x="4763" y="45244"/>
                </a:lnTo>
                <a:lnTo>
                  <a:pt x="16669" y="69057"/>
                </a:lnTo>
                <a:lnTo>
                  <a:pt x="97631" y="128588"/>
                </a:lnTo>
                <a:lnTo>
                  <a:pt x="204788" y="204788"/>
                </a:lnTo>
                <a:lnTo>
                  <a:pt x="369094" y="302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2794A799-85A7-4736-B7AA-547F43336787}"/>
              </a:ext>
            </a:extLst>
          </p:cNvPr>
          <p:cNvSpPr/>
          <p:nvPr/>
        </p:nvSpPr>
        <p:spPr>
          <a:xfrm>
            <a:off x="4033839" y="2428875"/>
            <a:ext cx="422275" cy="1219200"/>
          </a:xfrm>
          <a:custGeom>
            <a:avLst/>
            <a:gdLst>
              <a:gd name="connsiteX0" fmla="*/ 388143 w 421481"/>
              <a:gd name="connsiteY0" fmla="*/ 547688 h 1219200"/>
              <a:gd name="connsiteX1" fmla="*/ 342900 w 421481"/>
              <a:gd name="connsiteY1" fmla="*/ 828675 h 1219200"/>
              <a:gd name="connsiteX2" fmla="*/ 316706 w 421481"/>
              <a:gd name="connsiteY2" fmla="*/ 938213 h 1219200"/>
              <a:gd name="connsiteX3" fmla="*/ 278606 w 421481"/>
              <a:gd name="connsiteY3" fmla="*/ 1047750 h 1219200"/>
              <a:gd name="connsiteX4" fmla="*/ 233362 w 421481"/>
              <a:gd name="connsiteY4" fmla="*/ 1143000 h 1219200"/>
              <a:gd name="connsiteX5" fmla="*/ 211931 w 421481"/>
              <a:gd name="connsiteY5" fmla="*/ 1171575 h 1219200"/>
              <a:gd name="connsiteX6" fmla="*/ 173831 w 421481"/>
              <a:gd name="connsiteY6" fmla="*/ 1202531 h 1219200"/>
              <a:gd name="connsiteX7" fmla="*/ 138112 w 421481"/>
              <a:gd name="connsiteY7" fmla="*/ 1216819 h 1219200"/>
              <a:gd name="connsiteX8" fmla="*/ 114300 w 421481"/>
              <a:gd name="connsiteY8" fmla="*/ 1219200 h 1219200"/>
              <a:gd name="connsiteX9" fmla="*/ 90487 w 421481"/>
              <a:gd name="connsiteY9" fmla="*/ 1216819 h 1219200"/>
              <a:gd name="connsiteX10" fmla="*/ 59531 w 421481"/>
              <a:gd name="connsiteY10" fmla="*/ 1200150 h 1219200"/>
              <a:gd name="connsiteX11" fmla="*/ 42862 w 421481"/>
              <a:gd name="connsiteY11" fmla="*/ 1176338 h 1219200"/>
              <a:gd name="connsiteX12" fmla="*/ 28575 w 421481"/>
              <a:gd name="connsiteY12" fmla="*/ 1143000 h 1219200"/>
              <a:gd name="connsiteX13" fmla="*/ 14287 w 421481"/>
              <a:gd name="connsiteY13" fmla="*/ 1088231 h 1219200"/>
              <a:gd name="connsiteX14" fmla="*/ 0 w 421481"/>
              <a:gd name="connsiteY14" fmla="*/ 985838 h 1219200"/>
              <a:gd name="connsiteX15" fmla="*/ 2381 w 421481"/>
              <a:gd name="connsiteY15" fmla="*/ 914400 h 1219200"/>
              <a:gd name="connsiteX16" fmla="*/ 7143 w 421481"/>
              <a:gd name="connsiteY16" fmla="*/ 895350 h 1219200"/>
              <a:gd name="connsiteX17" fmla="*/ 64293 w 421481"/>
              <a:gd name="connsiteY17" fmla="*/ 769144 h 1219200"/>
              <a:gd name="connsiteX18" fmla="*/ 119062 w 421481"/>
              <a:gd name="connsiteY18" fmla="*/ 657225 h 1219200"/>
              <a:gd name="connsiteX19" fmla="*/ 150018 w 421481"/>
              <a:gd name="connsiteY19" fmla="*/ 588169 h 1219200"/>
              <a:gd name="connsiteX20" fmla="*/ 176212 w 421481"/>
              <a:gd name="connsiteY20" fmla="*/ 511969 h 1219200"/>
              <a:gd name="connsiteX21" fmla="*/ 197643 w 421481"/>
              <a:gd name="connsiteY21" fmla="*/ 440531 h 1219200"/>
              <a:gd name="connsiteX22" fmla="*/ 211931 w 421481"/>
              <a:gd name="connsiteY22" fmla="*/ 361950 h 1219200"/>
              <a:gd name="connsiteX23" fmla="*/ 221456 w 421481"/>
              <a:gd name="connsiteY23" fmla="*/ 290513 h 1219200"/>
              <a:gd name="connsiteX24" fmla="*/ 226218 w 421481"/>
              <a:gd name="connsiteY24" fmla="*/ 238125 h 1219200"/>
              <a:gd name="connsiteX25" fmla="*/ 223837 w 421481"/>
              <a:gd name="connsiteY25" fmla="*/ 200025 h 1219200"/>
              <a:gd name="connsiteX26" fmla="*/ 216693 w 421481"/>
              <a:gd name="connsiteY26" fmla="*/ 154781 h 1219200"/>
              <a:gd name="connsiteX27" fmla="*/ 197643 w 421481"/>
              <a:gd name="connsiteY27" fmla="*/ 109538 h 1219200"/>
              <a:gd name="connsiteX28" fmla="*/ 173831 w 421481"/>
              <a:gd name="connsiteY28" fmla="*/ 78581 h 1219200"/>
              <a:gd name="connsiteX29" fmla="*/ 157162 w 421481"/>
              <a:gd name="connsiteY29" fmla="*/ 52388 h 1219200"/>
              <a:gd name="connsiteX30" fmla="*/ 145256 w 421481"/>
              <a:gd name="connsiteY30" fmla="*/ 23813 h 1219200"/>
              <a:gd name="connsiteX31" fmla="*/ 150018 w 421481"/>
              <a:gd name="connsiteY31" fmla="*/ 7144 h 1219200"/>
              <a:gd name="connsiteX32" fmla="*/ 161925 w 421481"/>
              <a:gd name="connsiteY32" fmla="*/ 0 h 1219200"/>
              <a:gd name="connsiteX33" fmla="*/ 195262 w 421481"/>
              <a:gd name="connsiteY33" fmla="*/ 11906 h 1219200"/>
              <a:gd name="connsiteX34" fmla="*/ 278606 w 421481"/>
              <a:gd name="connsiteY34" fmla="*/ 57150 h 1219200"/>
              <a:gd name="connsiteX35" fmla="*/ 333375 w 421481"/>
              <a:gd name="connsiteY35" fmla="*/ 97631 h 1219200"/>
              <a:gd name="connsiteX36" fmla="*/ 390525 w 421481"/>
              <a:gd name="connsiteY36" fmla="*/ 154781 h 1219200"/>
              <a:gd name="connsiteX37" fmla="*/ 414337 w 421481"/>
              <a:gd name="connsiteY37" fmla="*/ 192881 h 1219200"/>
              <a:gd name="connsiteX38" fmla="*/ 421481 w 421481"/>
              <a:gd name="connsiteY38" fmla="*/ 214313 h 1219200"/>
              <a:gd name="connsiteX39" fmla="*/ 395287 w 421481"/>
              <a:gd name="connsiteY39" fmla="*/ 473869 h 1219200"/>
              <a:gd name="connsiteX40" fmla="*/ 388143 w 421481"/>
              <a:gd name="connsiteY40" fmla="*/ 547688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21481" h="1219200">
                <a:moveTo>
                  <a:pt x="388143" y="547688"/>
                </a:moveTo>
                <a:lnTo>
                  <a:pt x="342900" y="828675"/>
                </a:lnTo>
                <a:lnTo>
                  <a:pt x="316706" y="938213"/>
                </a:lnTo>
                <a:lnTo>
                  <a:pt x="278606" y="1047750"/>
                </a:lnTo>
                <a:lnTo>
                  <a:pt x="233362" y="1143000"/>
                </a:lnTo>
                <a:lnTo>
                  <a:pt x="211931" y="1171575"/>
                </a:lnTo>
                <a:lnTo>
                  <a:pt x="173831" y="1202531"/>
                </a:lnTo>
                <a:lnTo>
                  <a:pt x="138112" y="1216819"/>
                </a:lnTo>
                <a:lnTo>
                  <a:pt x="114300" y="1219200"/>
                </a:lnTo>
                <a:lnTo>
                  <a:pt x="90487" y="1216819"/>
                </a:lnTo>
                <a:lnTo>
                  <a:pt x="59531" y="1200150"/>
                </a:lnTo>
                <a:lnTo>
                  <a:pt x="42862" y="1176338"/>
                </a:lnTo>
                <a:lnTo>
                  <a:pt x="28575" y="1143000"/>
                </a:lnTo>
                <a:lnTo>
                  <a:pt x="14287" y="1088231"/>
                </a:lnTo>
                <a:lnTo>
                  <a:pt x="0" y="985838"/>
                </a:lnTo>
                <a:cubicBezTo>
                  <a:pt x="794" y="962025"/>
                  <a:pt x="1587" y="938213"/>
                  <a:pt x="2381" y="914400"/>
                </a:cubicBezTo>
                <a:lnTo>
                  <a:pt x="7143" y="895350"/>
                </a:lnTo>
                <a:lnTo>
                  <a:pt x="64293" y="769144"/>
                </a:lnTo>
                <a:lnTo>
                  <a:pt x="119062" y="657225"/>
                </a:lnTo>
                <a:lnTo>
                  <a:pt x="150018" y="588169"/>
                </a:lnTo>
                <a:lnTo>
                  <a:pt x="176212" y="511969"/>
                </a:lnTo>
                <a:lnTo>
                  <a:pt x="197643" y="440531"/>
                </a:lnTo>
                <a:lnTo>
                  <a:pt x="211931" y="361950"/>
                </a:lnTo>
                <a:lnTo>
                  <a:pt x="221456" y="290513"/>
                </a:lnTo>
                <a:lnTo>
                  <a:pt x="226218" y="238125"/>
                </a:lnTo>
                <a:lnTo>
                  <a:pt x="223837" y="200025"/>
                </a:lnTo>
                <a:lnTo>
                  <a:pt x="216693" y="154781"/>
                </a:lnTo>
                <a:lnTo>
                  <a:pt x="197643" y="109538"/>
                </a:lnTo>
                <a:lnTo>
                  <a:pt x="173831" y="78581"/>
                </a:lnTo>
                <a:lnTo>
                  <a:pt x="157162" y="52388"/>
                </a:lnTo>
                <a:lnTo>
                  <a:pt x="145256" y="23813"/>
                </a:lnTo>
                <a:lnTo>
                  <a:pt x="150018" y="7144"/>
                </a:lnTo>
                <a:lnTo>
                  <a:pt x="161925" y="0"/>
                </a:lnTo>
                <a:lnTo>
                  <a:pt x="195262" y="11906"/>
                </a:lnTo>
                <a:lnTo>
                  <a:pt x="278606" y="57150"/>
                </a:lnTo>
                <a:lnTo>
                  <a:pt x="333375" y="97631"/>
                </a:lnTo>
                <a:lnTo>
                  <a:pt x="390525" y="154781"/>
                </a:lnTo>
                <a:lnTo>
                  <a:pt x="414337" y="192881"/>
                </a:lnTo>
                <a:lnTo>
                  <a:pt x="421481" y="214313"/>
                </a:lnTo>
                <a:lnTo>
                  <a:pt x="395287" y="473869"/>
                </a:lnTo>
                <a:lnTo>
                  <a:pt x="388143" y="547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4AA1224-CBAB-40CC-9AEC-033356456A8B}"/>
              </a:ext>
            </a:extLst>
          </p:cNvPr>
          <p:cNvSpPr/>
          <p:nvPr/>
        </p:nvSpPr>
        <p:spPr>
          <a:xfrm>
            <a:off x="4397376" y="2314576"/>
            <a:ext cx="4043363" cy="511175"/>
          </a:xfrm>
          <a:custGeom>
            <a:avLst/>
            <a:gdLst>
              <a:gd name="connsiteX0" fmla="*/ 745387 w 4043294"/>
              <a:gd name="connsiteY0" fmla="*/ 260019 h 511370"/>
              <a:gd name="connsiteX1" fmla="*/ 1612117 w 4043294"/>
              <a:gd name="connsiteY1" fmla="*/ 151677 h 511370"/>
              <a:gd name="connsiteX2" fmla="*/ 1794130 w 4043294"/>
              <a:gd name="connsiteY2" fmla="*/ 156011 h 511370"/>
              <a:gd name="connsiteX3" fmla="*/ 1976144 w 4043294"/>
              <a:gd name="connsiteY3" fmla="*/ 134343 h 511370"/>
              <a:gd name="connsiteX4" fmla="*/ 2353171 w 4043294"/>
              <a:gd name="connsiteY4" fmla="*/ 95340 h 511370"/>
              <a:gd name="connsiteX5" fmla="*/ 2829873 w 4043294"/>
              <a:gd name="connsiteY5" fmla="*/ 65004 h 511370"/>
              <a:gd name="connsiteX6" fmla="*/ 3245903 w 4043294"/>
              <a:gd name="connsiteY6" fmla="*/ 47670 h 511370"/>
              <a:gd name="connsiteX7" fmla="*/ 3384580 w 4043294"/>
              <a:gd name="connsiteY7" fmla="*/ 47670 h 511370"/>
              <a:gd name="connsiteX8" fmla="*/ 3440917 w 4043294"/>
              <a:gd name="connsiteY8" fmla="*/ 17334 h 511370"/>
              <a:gd name="connsiteX9" fmla="*/ 3479920 w 4043294"/>
              <a:gd name="connsiteY9" fmla="*/ 0 h 511370"/>
              <a:gd name="connsiteX10" fmla="*/ 3575260 w 4043294"/>
              <a:gd name="connsiteY10" fmla="*/ 26002 h 511370"/>
              <a:gd name="connsiteX11" fmla="*/ 3640265 w 4043294"/>
              <a:gd name="connsiteY11" fmla="*/ 52004 h 511370"/>
              <a:gd name="connsiteX12" fmla="*/ 3713937 w 4043294"/>
              <a:gd name="connsiteY12" fmla="*/ 95340 h 511370"/>
              <a:gd name="connsiteX13" fmla="*/ 3796276 w 4043294"/>
              <a:gd name="connsiteY13" fmla="*/ 160345 h 511370"/>
              <a:gd name="connsiteX14" fmla="*/ 3882949 w 4043294"/>
              <a:gd name="connsiteY14" fmla="*/ 229683 h 511370"/>
              <a:gd name="connsiteX15" fmla="*/ 3956621 w 4043294"/>
              <a:gd name="connsiteY15" fmla="*/ 303355 h 511370"/>
              <a:gd name="connsiteX16" fmla="*/ 4004292 w 4043294"/>
              <a:gd name="connsiteY16" fmla="*/ 359693 h 511370"/>
              <a:gd name="connsiteX17" fmla="*/ 4034627 w 4043294"/>
              <a:gd name="connsiteY17" fmla="*/ 403029 h 511370"/>
              <a:gd name="connsiteX18" fmla="*/ 4043294 w 4043294"/>
              <a:gd name="connsiteY18" fmla="*/ 429031 h 511370"/>
              <a:gd name="connsiteX19" fmla="*/ 4038961 w 4043294"/>
              <a:gd name="connsiteY19" fmla="*/ 459367 h 511370"/>
              <a:gd name="connsiteX20" fmla="*/ 4025960 w 4043294"/>
              <a:gd name="connsiteY20" fmla="*/ 481035 h 511370"/>
              <a:gd name="connsiteX21" fmla="*/ 4004292 w 4043294"/>
              <a:gd name="connsiteY21" fmla="*/ 485368 h 511370"/>
              <a:gd name="connsiteX22" fmla="*/ 3969622 w 4043294"/>
              <a:gd name="connsiteY22" fmla="*/ 481035 h 511370"/>
              <a:gd name="connsiteX23" fmla="*/ 3492921 w 4043294"/>
              <a:gd name="connsiteY23" fmla="*/ 229683 h 511370"/>
              <a:gd name="connsiteX24" fmla="*/ 3427916 w 4043294"/>
              <a:gd name="connsiteY24" fmla="*/ 221016 h 511370"/>
              <a:gd name="connsiteX25" fmla="*/ 2938214 w 4043294"/>
              <a:gd name="connsiteY25" fmla="*/ 225349 h 511370"/>
              <a:gd name="connsiteX26" fmla="*/ 2478847 w 4043294"/>
              <a:gd name="connsiteY26" fmla="*/ 251351 h 511370"/>
              <a:gd name="connsiteX27" fmla="*/ 1954475 w 4043294"/>
              <a:gd name="connsiteY27" fmla="*/ 294688 h 511370"/>
              <a:gd name="connsiteX28" fmla="*/ 1694456 w 4043294"/>
              <a:gd name="connsiteY28" fmla="*/ 320690 h 511370"/>
              <a:gd name="connsiteX29" fmla="*/ 1538445 w 4043294"/>
              <a:gd name="connsiteY29" fmla="*/ 364026 h 511370"/>
              <a:gd name="connsiteX30" fmla="*/ 1330430 w 4043294"/>
              <a:gd name="connsiteY30" fmla="*/ 390028 h 511370"/>
              <a:gd name="connsiteX31" fmla="*/ 806058 w 4043294"/>
              <a:gd name="connsiteY31" fmla="*/ 450699 h 511370"/>
              <a:gd name="connsiteX32" fmla="*/ 494036 w 4043294"/>
              <a:gd name="connsiteY32" fmla="*/ 485368 h 511370"/>
              <a:gd name="connsiteX33" fmla="*/ 333691 w 4043294"/>
              <a:gd name="connsiteY33" fmla="*/ 502703 h 511370"/>
              <a:gd name="connsiteX34" fmla="*/ 164678 w 4043294"/>
              <a:gd name="connsiteY34" fmla="*/ 511370 h 511370"/>
              <a:gd name="connsiteX35" fmla="*/ 0 w 4043294"/>
              <a:gd name="connsiteY35" fmla="*/ 507037 h 511370"/>
              <a:gd name="connsiteX36" fmla="*/ 21668 w 4043294"/>
              <a:gd name="connsiteY36" fmla="*/ 329357 h 511370"/>
              <a:gd name="connsiteX37" fmla="*/ 13001 w 4043294"/>
              <a:gd name="connsiteY37" fmla="*/ 338024 h 511370"/>
              <a:gd name="connsiteX38" fmla="*/ 169012 w 4043294"/>
              <a:gd name="connsiteY38" fmla="*/ 325023 h 511370"/>
              <a:gd name="connsiteX39" fmla="*/ 745387 w 4043294"/>
              <a:gd name="connsiteY39" fmla="*/ 260019 h 51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43294" h="511370">
                <a:moveTo>
                  <a:pt x="745387" y="260019"/>
                </a:moveTo>
                <a:lnTo>
                  <a:pt x="1612117" y="151677"/>
                </a:lnTo>
                <a:lnTo>
                  <a:pt x="1794130" y="156011"/>
                </a:lnTo>
                <a:lnTo>
                  <a:pt x="1976144" y="134343"/>
                </a:lnTo>
                <a:lnTo>
                  <a:pt x="2353171" y="95340"/>
                </a:lnTo>
                <a:lnTo>
                  <a:pt x="2829873" y="65004"/>
                </a:lnTo>
                <a:lnTo>
                  <a:pt x="3245903" y="47670"/>
                </a:lnTo>
                <a:lnTo>
                  <a:pt x="3384580" y="47670"/>
                </a:lnTo>
                <a:lnTo>
                  <a:pt x="3440917" y="17334"/>
                </a:lnTo>
                <a:lnTo>
                  <a:pt x="3479920" y="0"/>
                </a:lnTo>
                <a:lnTo>
                  <a:pt x="3575260" y="26002"/>
                </a:lnTo>
                <a:lnTo>
                  <a:pt x="3640265" y="52004"/>
                </a:lnTo>
                <a:lnTo>
                  <a:pt x="3713937" y="95340"/>
                </a:lnTo>
                <a:lnTo>
                  <a:pt x="3796276" y="160345"/>
                </a:lnTo>
                <a:lnTo>
                  <a:pt x="3882949" y="229683"/>
                </a:lnTo>
                <a:lnTo>
                  <a:pt x="3956621" y="303355"/>
                </a:lnTo>
                <a:lnTo>
                  <a:pt x="4004292" y="359693"/>
                </a:lnTo>
                <a:lnTo>
                  <a:pt x="4034627" y="403029"/>
                </a:lnTo>
                <a:lnTo>
                  <a:pt x="4043294" y="429031"/>
                </a:lnTo>
                <a:lnTo>
                  <a:pt x="4038961" y="459367"/>
                </a:lnTo>
                <a:lnTo>
                  <a:pt x="4025960" y="481035"/>
                </a:lnTo>
                <a:lnTo>
                  <a:pt x="4004292" y="485368"/>
                </a:lnTo>
                <a:lnTo>
                  <a:pt x="3969622" y="481035"/>
                </a:lnTo>
                <a:lnTo>
                  <a:pt x="3492921" y="229683"/>
                </a:lnTo>
                <a:lnTo>
                  <a:pt x="3427916" y="221016"/>
                </a:lnTo>
                <a:lnTo>
                  <a:pt x="2938214" y="225349"/>
                </a:lnTo>
                <a:lnTo>
                  <a:pt x="2478847" y="251351"/>
                </a:lnTo>
                <a:lnTo>
                  <a:pt x="1954475" y="294688"/>
                </a:lnTo>
                <a:lnTo>
                  <a:pt x="1694456" y="320690"/>
                </a:lnTo>
                <a:cubicBezTo>
                  <a:pt x="1541390" y="364423"/>
                  <a:pt x="1595361" y="364026"/>
                  <a:pt x="1538445" y="364026"/>
                </a:cubicBezTo>
                <a:lnTo>
                  <a:pt x="1330430" y="390028"/>
                </a:lnTo>
                <a:lnTo>
                  <a:pt x="806058" y="450699"/>
                </a:lnTo>
                <a:lnTo>
                  <a:pt x="494036" y="485368"/>
                </a:lnTo>
                <a:lnTo>
                  <a:pt x="333691" y="502703"/>
                </a:lnTo>
                <a:lnTo>
                  <a:pt x="164678" y="511370"/>
                </a:lnTo>
                <a:lnTo>
                  <a:pt x="0" y="507037"/>
                </a:lnTo>
                <a:lnTo>
                  <a:pt x="21668" y="329357"/>
                </a:lnTo>
                <a:lnTo>
                  <a:pt x="13001" y="338024"/>
                </a:lnTo>
                <a:lnTo>
                  <a:pt x="169012" y="325023"/>
                </a:lnTo>
                <a:lnTo>
                  <a:pt x="745387" y="2600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9ABC927-1E1E-45BD-BB48-B8102BDBE5EB}"/>
              </a:ext>
            </a:extLst>
          </p:cNvPr>
          <p:cNvSpPr/>
          <p:nvPr/>
        </p:nvSpPr>
        <p:spPr>
          <a:xfrm>
            <a:off x="7553325" y="2522538"/>
            <a:ext cx="852488" cy="635000"/>
          </a:xfrm>
          <a:custGeom>
            <a:avLst/>
            <a:gdLst>
              <a:gd name="connsiteX0" fmla="*/ 283369 w 852488"/>
              <a:gd name="connsiteY0" fmla="*/ 188119 h 635794"/>
              <a:gd name="connsiteX1" fmla="*/ 85725 w 852488"/>
              <a:gd name="connsiteY1" fmla="*/ 466725 h 635794"/>
              <a:gd name="connsiteX2" fmla="*/ 11906 w 852488"/>
              <a:gd name="connsiteY2" fmla="*/ 576262 h 635794"/>
              <a:gd name="connsiteX3" fmla="*/ 0 w 852488"/>
              <a:gd name="connsiteY3" fmla="*/ 609600 h 635794"/>
              <a:gd name="connsiteX4" fmla="*/ 2381 w 852488"/>
              <a:gd name="connsiteY4" fmla="*/ 633412 h 635794"/>
              <a:gd name="connsiteX5" fmla="*/ 21431 w 852488"/>
              <a:gd name="connsiteY5" fmla="*/ 635794 h 635794"/>
              <a:gd name="connsiteX6" fmla="*/ 90488 w 852488"/>
              <a:gd name="connsiteY6" fmla="*/ 597694 h 635794"/>
              <a:gd name="connsiteX7" fmla="*/ 423863 w 852488"/>
              <a:gd name="connsiteY7" fmla="*/ 364331 h 635794"/>
              <a:gd name="connsiteX8" fmla="*/ 495300 w 852488"/>
              <a:gd name="connsiteY8" fmla="*/ 314325 h 635794"/>
              <a:gd name="connsiteX9" fmla="*/ 533400 w 852488"/>
              <a:gd name="connsiteY9" fmla="*/ 295275 h 635794"/>
              <a:gd name="connsiteX10" fmla="*/ 607219 w 852488"/>
              <a:gd name="connsiteY10" fmla="*/ 271462 h 635794"/>
              <a:gd name="connsiteX11" fmla="*/ 664369 w 852488"/>
              <a:gd name="connsiteY11" fmla="*/ 269081 h 635794"/>
              <a:gd name="connsiteX12" fmla="*/ 735806 w 852488"/>
              <a:gd name="connsiteY12" fmla="*/ 271462 h 635794"/>
              <a:gd name="connsiteX13" fmla="*/ 783431 w 852488"/>
              <a:gd name="connsiteY13" fmla="*/ 276225 h 635794"/>
              <a:gd name="connsiteX14" fmla="*/ 838200 w 852488"/>
              <a:gd name="connsiteY14" fmla="*/ 276225 h 635794"/>
              <a:gd name="connsiteX15" fmla="*/ 852488 w 852488"/>
              <a:gd name="connsiteY15" fmla="*/ 261937 h 635794"/>
              <a:gd name="connsiteX16" fmla="*/ 345281 w 852488"/>
              <a:gd name="connsiteY16" fmla="*/ 0 h 635794"/>
              <a:gd name="connsiteX17" fmla="*/ 366713 w 852488"/>
              <a:gd name="connsiteY17" fmla="*/ 59531 h 635794"/>
              <a:gd name="connsiteX18" fmla="*/ 366713 w 852488"/>
              <a:gd name="connsiteY18" fmla="*/ 83344 h 635794"/>
              <a:gd name="connsiteX19" fmla="*/ 283369 w 852488"/>
              <a:gd name="connsiteY19" fmla="*/ 188119 h 6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2488" h="635794">
                <a:moveTo>
                  <a:pt x="283369" y="188119"/>
                </a:moveTo>
                <a:lnTo>
                  <a:pt x="85725" y="466725"/>
                </a:lnTo>
                <a:lnTo>
                  <a:pt x="11906" y="576262"/>
                </a:lnTo>
                <a:lnTo>
                  <a:pt x="0" y="609600"/>
                </a:lnTo>
                <a:lnTo>
                  <a:pt x="2381" y="633412"/>
                </a:lnTo>
                <a:lnTo>
                  <a:pt x="21431" y="635794"/>
                </a:lnTo>
                <a:lnTo>
                  <a:pt x="90488" y="597694"/>
                </a:lnTo>
                <a:lnTo>
                  <a:pt x="423863" y="364331"/>
                </a:lnTo>
                <a:lnTo>
                  <a:pt x="495300" y="314325"/>
                </a:lnTo>
                <a:lnTo>
                  <a:pt x="533400" y="295275"/>
                </a:lnTo>
                <a:lnTo>
                  <a:pt x="607219" y="271462"/>
                </a:lnTo>
                <a:lnTo>
                  <a:pt x="664369" y="269081"/>
                </a:lnTo>
                <a:lnTo>
                  <a:pt x="735806" y="271462"/>
                </a:lnTo>
                <a:lnTo>
                  <a:pt x="783431" y="276225"/>
                </a:lnTo>
                <a:lnTo>
                  <a:pt x="838200" y="276225"/>
                </a:lnTo>
                <a:lnTo>
                  <a:pt x="852488" y="261937"/>
                </a:lnTo>
                <a:lnTo>
                  <a:pt x="345281" y="0"/>
                </a:lnTo>
                <a:lnTo>
                  <a:pt x="366713" y="59531"/>
                </a:lnTo>
                <a:lnTo>
                  <a:pt x="366713" y="83344"/>
                </a:lnTo>
                <a:lnTo>
                  <a:pt x="283369" y="1881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671A9B5-0B88-416B-9170-2CDEED76B449}"/>
              </a:ext>
            </a:extLst>
          </p:cNvPr>
          <p:cNvSpPr/>
          <p:nvPr/>
        </p:nvSpPr>
        <p:spPr>
          <a:xfrm>
            <a:off x="5789613" y="1901826"/>
            <a:ext cx="449262" cy="1984375"/>
          </a:xfrm>
          <a:custGeom>
            <a:avLst/>
            <a:gdLst>
              <a:gd name="connsiteX0" fmla="*/ 185385 w 448432"/>
              <a:gd name="connsiteY0" fmla="*/ 977030 h 1984123"/>
              <a:gd name="connsiteX1" fmla="*/ 185385 w 448432"/>
              <a:gd name="connsiteY1" fmla="*/ 338203 h 1984123"/>
              <a:gd name="connsiteX2" fmla="*/ 182880 w 448432"/>
              <a:gd name="connsiteY2" fmla="*/ 320666 h 1984123"/>
              <a:gd name="connsiteX3" fmla="*/ 155323 w 448432"/>
              <a:gd name="connsiteY3" fmla="*/ 278078 h 1984123"/>
              <a:gd name="connsiteX4" fmla="*/ 102714 w 448432"/>
              <a:gd name="connsiteY4" fmla="*/ 210437 h 1984123"/>
              <a:gd name="connsiteX5" fmla="*/ 52609 w 448432"/>
              <a:gd name="connsiteY5" fmla="*/ 120250 h 1984123"/>
              <a:gd name="connsiteX6" fmla="*/ 0 w 448432"/>
              <a:gd name="connsiteY6" fmla="*/ 0 h 1984123"/>
              <a:gd name="connsiteX7" fmla="*/ 192901 w 448432"/>
              <a:gd name="connsiteY7" fmla="*/ 100208 h 1984123"/>
              <a:gd name="connsiteX8" fmla="*/ 227974 w 448432"/>
              <a:gd name="connsiteY8" fmla="*/ 137786 h 1984123"/>
              <a:gd name="connsiteX9" fmla="*/ 308140 w 448432"/>
              <a:gd name="connsiteY9" fmla="*/ 190396 h 1984123"/>
              <a:gd name="connsiteX10" fmla="*/ 395823 w 448432"/>
              <a:gd name="connsiteY10" fmla="*/ 240500 h 1984123"/>
              <a:gd name="connsiteX11" fmla="*/ 438411 w 448432"/>
              <a:gd name="connsiteY11" fmla="*/ 263047 h 1984123"/>
              <a:gd name="connsiteX12" fmla="*/ 445927 w 448432"/>
              <a:gd name="connsiteY12" fmla="*/ 278078 h 1984123"/>
              <a:gd name="connsiteX13" fmla="*/ 448432 w 448432"/>
              <a:gd name="connsiteY13" fmla="*/ 303130 h 1984123"/>
              <a:gd name="connsiteX14" fmla="*/ 443422 w 448432"/>
              <a:gd name="connsiteY14" fmla="*/ 355739 h 1984123"/>
              <a:gd name="connsiteX15" fmla="*/ 415864 w 448432"/>
              <a:gd name="connsiteY15" fmla="*/ 435906 h 1984123"/>
              <a:gd name="connsiteX16" fmla="*/ 408349 w 448432"/>
              <a:gd name="connsiteY16" fmla="*/ 638827 h 1984123"/>
              <a:gd name="connsiteX17" fmla="*/ 410854 w 448432"/>
              <a:gd name="connsiteY17" fmla="*/ 1868883 h 1984123"/>
              <a:gd name="connsiteX18" fmla="*/ 403338 w 448432"/>
              <a:gd name="connsiteY18" fmla="*/ 1903956 h 1984123"/>
              <a:gd name="connsiteX19" fmla="*/ 378286 w 448432"/>
              <a:gd name="connsiteY19" fmla="*/ 1949050 h 1984123"/>
              <a:gd name="connsiteX20" fmla="*/ 355739 w 448432"/>
              <a:gd name="connsiteY20" fmla="*/ 1974102 h 1984123"/>
              <a:gd name="connsiteX21" fmla="*/ 333192 w 448432"/>
              <a:gd name="connsiteY21" fmla="*/ 1984123 h 1984123"/>
              <a:gd name="connsiteX22" fmla="*/ 308140 w 448432"/>
              <a:gd name="connsiteY22" fmla="*/ 1984123 h 1984123"/>
              <a:gd name="connsiteX23" fmla="*/ 273068 w 448432"/>
              <a:gd name="connsiteY23" fmla="*/ 1969091 h 1984123"/>
              <a:gd name="connsiteX24" fmla="*/ 240500 w 448432"/>
              <a:gd name="connsiteY24" fmla="*/ 1941534 h 1984123"/>
              <a:gd name="connsiteX25" fmla="*/ 207932 w 448432"/>
              <a:gd name="connsiteY25" fmla="*/ 1903956 h 1984123"/>
              <a:gd name="connsiteX26" fmla="*/ 180375 w 448432"/>
              <a:gd name="connsiteY26" fmla="*/ 1856357 h 1984123"/>
              <a:gd name="connsiteX27" fmla="*/ 157828 w 448432"/>
              <a:gd name="connsiteY27" fmla="*/ 1791222 h 1984123"/>
              <a:gd name="connsiteX28" fmla="*/ 142797 w 448432"/>
              <a:gd name="connsiteY28" fmla="*/ 1713561 h 1984123"/>
              <a:gd name="connsiteX29" fmla="*/ 140292 w 448432"/>
              <a:gd name="connsiteY29" fmla="*/ 1663456 h 1984123"/>
              <a:gd name="connsiteX30" fmla="*/ 152818 w 448432"/>
              <a:gd name="connsiteY30" fmla="*/ 1605837 h 1984123"/>
              <a:gd name="connsiteX31" fmla="*/ 167849 w 448432"/>
              <a:gd name="connsiteY31" fmla="*/ 1553227 h 1984123"/>
              <a:gd name="connsiteX32" fmla="*/ 182880 w 448432"/>
              <a:gd name="connsiteY32" fmla="*/ 1450514 h 1984123"/>
              <a:gd name="connsiteX33" fmla="*/ 187891 w 448432"/>
              <a:gd name="connsiteY33" fmla="*/ 1275150 h 1984123"/>
              <a:gd name="connsiteX34" fmla="*/ 185385 w 448432"/>
              <a:gd name="connsiteY34" fmla="*/ 977030 h 19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8432" h="1984123">
                <a:moveTo>
                  <a:pt x="185385" y="977030"/>
                </a:moveTo>
                <a:lnTo>
                  <a:pt x="185385" y="338203"/>
                </a:lnTo>
                <a:lnTo>
                  <a:pt x="182880" y="320666"/>
                </a:lnTo>
                <a:lnTo>
                  <a:pt x="155323" y="278078"/>
                </a:lnTo>
                <a:lnTo>
                  <a:pt x="102714" y="210437"/>
                </a:lnTo>
                <a:lnTo>
                  <a:pt x="52609" y="120250"/>
                </a:lnTo>
                <a:lnTo>
                  <a:pt x="0" y="0"/>
                </a:lnTo>
                <a:lnTo>
                  <a:pt x="192901" y="100208"/>
                </a:lnTo>
                <a:lnTo>
                  <a:pt x="227974" y="137786"/>
                </a:lnTo>
                <a:lnTo>
                  <a:pt x="308140" y="190396"/>
                </a:lnTo>
                <a:lnTo>
                  <a:pt x="395823" y="240500"/>
                </a:lnTo>
                <a:lnTo>
                  <a:pt x="438411" y="263047"/>
                </a:lnTo>
                <a:lnTo>
                  <a:pt x="445927" y="278078"/>
                </a:lnTo>
                <a:lnTo>
                  <a:pt x="448432" y="303130"/>
                </a:lnTo>
                <a:lnTo>
                  <a:pt x="443422" y="355739"/>
                </a:lnTo>
                <a:lnTo>
                  <a:pt x="415864" y="435906"/>
                </a:lnTo>
                <a:lnTo>
                  <a:pt x="408349" y="638827"/>
                </a:lnTo>
                <a:lnTo>
                  <a:pt x="410854" y="1868883"/>
                </a:lnTo>
                <a:lnTo>
                  <a:pt x="403338" y="1903956"/>
                </a:lnTo>
                <a:lnTo>
                  <a:pt x="378286" y="1949050"/>
                </a:lnTo>
                <a:lnTo>
                  <a:pt x="355739" y="1974102"/>
                </a:lnTo>
                <a:lnTo>
                  <a:pt x="333192" y="1984123"/>
                </a:lnTo>
                <a:lnTo>
                  <a:pt x="308140" y="1984123"/>
                </a:lnTo>
                <a:lnTo>
                  <a:pt x="273068" y="1969091"/>
                </a:lnTo>
                <a:lnTo>
                  <a:pt x="240500" y="1941534"/>
                </a:lnTo>
                <a:lnTo>
                  <a:pt x="207932" y="1903956"/>
                </a:lnTo>
                <a:lnTo>
                  <a:pt x="180375" y="1856357"/>
                </a:lnTo>
                <a:lnTo>
                  <a:pt x="157828" y="1791222"/>
                </a:lnTo>
                <a:lnTo>
                  <a:pt x="142797" y="1713561"/>
                </a:lnTo>
                <a:lnTo>
                  <a:pt x="140292" y="1663456"/>
                </a:lnTo>
                <a:lnTo>
                  <a:pt x="152818" y="1605837"/>
                </a:lnTo>
                <a:lnTo>
                  <a:pt x="167849" y="1553227"/>
                </a:lnTo>
                <a:lnTo>
                  <a:pt x="182880" y="1450514"/>
                </a:lnTo>
                <a:lnTo>
                  <a:pt x="187891" y="1275150"/>
                </a:lnTo>
                <a:cubicBezTo>
                  <a:pt x="187056" y="1183292"/>
                  <a:pt x="186220" y="1091435"/>
                  <a:pt x="185385" y="97703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A516EB2-EB71-4846-9CC9-1AF5D9A419D7}"/>
              </a:ext>
            </a:extLst>
          </p:cNvPr>
          <p:cNvSpPr/>
          <p:nvPr/>
        </p:nvSpPr>
        <p:spPr>
          <a:xfrm>
            <a:off x="4649789" y="3922713"/>
            <a:ext cx="2860675" cy="1638300"/>
          </a:xfrm>
          <a:custGeom>
            <a:avLst/>
            <a:gdLst>
              <a:gd name="connsiteX0" fmla="*/ 1152525 w 2859882"/>
              <a:gd name="connsiteY0" fmla="*/ 190500 h 1638300"/>
              <a:gd name="connsiteX1" fmla="*/ 828675 w 2859882"/>
              <a:gd name="connsiteY1" fmla="*/ 228600 h 1638300"/>
              <a:gd name="connsiteX2" fmla="*/ 692944 w 2859882"/>
              <a:gd name="connsiteY2" fmla="*/ 245269 h 1638300"/>
              <a:gd name="connsiteX3" fmla="*/ 602457 w 2859882"/>
              <a:gd name="connsiteY3" fmla="*/ 245269 h 1638300"/>
              <a:gd name="connsiteX4" fmla="*/ 314325 w 2859882"/>
              <a:gd name="connsiteY4" fmla="*/ 245269 h 1638300"/>
              <a:gd name="connsiteX5" fmla="*/ 271463 w 2859882"/>
              <a:gd name="connsiteY5" fmla="*/ 245269 h 1638300"/>
              <a:gd name="connsiteX6" fmla="*/ 192882 w 2859882"/>
              <a:gd name="connsiteY6" fmla="*/ 221456 h 1638300"/>
              <a:gd name="connsiteX7" fmla="*/ 88107 w 2859882"/>
              <a:gd name="connsiteY7" fmla="*/ 171450 h 1638300"/>
              <a:gd name="connsiteX8" fmla="*/ 26194 w 2859882"/>
              <a:gd name="connsiteY8" fmla="*/ 140494 h 1638300"/>
              <a:gd name="connsiteX9" fmla="*/ 14288 w 2859882"/>
              <a:gd name="connsiteY9" fmla="*/ 140494 h 1638300"/>
              <a:gd name="connsiteX10" fmla="*/ 2382 w 2859882"/>
              <a:gd name="connsiteY10" fmla="*/ 147637 h 1638300"/>
              <a:gd name="connsiteX11" fmla="*/ 0 w 2859882"/>
              <a:gd name="connsiteY11" fmla="*/ 169069 h 1638300"/>
              <a:gd name="connsiteX12" fmla="*/ 7144 w 2859882"/>
              <a:gd name="connsiteY12" fmla="*/ 192881 h 1638300"/>
              <a:gd name="connsiteX13" fmla="*/ 38100 w 2859882"/>
              <a:gd name="connsiteY13" fmla="*/ 235744 h 1638300"/>
              <a:gd name="connsiteX14" fmla="*/ 97632 w 2859882"/>
              <a:gd name="connsiteY14" fmla="*/ 307181 h 1638300"/>
              <a:gd name="connsiteX15" fmla="*/ 159544 w 2859882"/>
              <a:gd name="connsiteY15" fmla="*/ 369094 h 1638300"/>
              <a:gd name="connsiteX16" fmla="*/ 219075 w 2859882"/>
              <a:gd name="connsiteY16" fmla="*/ 416719 h 1638300"/>
              <a:gd name="connsiteX17" fmla="*/ 261938 w 2859882"/>
              <a:gd name="connsiteY17" fmla="*/ 445294 h 1638300"/>
              <a:gd name="connsiteX18" fmla="*/ 309563 w 2859882"/>
              <a:gd name="connsiteY18" fmla="*/ 471487 h 1638300"/>
              <a:gd name="connsiteX19" fmla="*/ 352425 w 2859882"/>
              <a:gd name="connsiteY19" fmla="*/ 483394 h 1638300"/>
              <a:gd name="connsiteX20" fmla="*/ 397669 w 2859882"/>
              <a:gd name="connsiteY20" fmla="*/ 490537 h 1638300"/>
              <a:gd name="connsiteX21" fmla="*/ 478632 w 2859882"/>
              <a:gd name="connsiteY21" fmla="*/ 478631 h 1638300"/>
              <a:gd name="connsiteX22" fmla="*/ 728663 w 2859882"/>
              <a:gd name="connsiteY22" fmla="*/ 442912 h 1638300"/>
              <a:gd name="connsiteX23" fmla="*/ 1045369 w 2859882"/>
              <a:gd name="connsiteY23" fmla="*/ 397669 h 1638300"/>
              <a:gd name="connsiteX24" fmla="*/ 1385888 w 2859882"/>
              <a:gd name="connsiteY24" fmla="*/ 350044 h 1638300"/>
              <a:gd name="connsiteX25" fmla="*/ 1707357 w 2859882"/>
              <a:gd name="connsiteY25" fmla="*/ 304800 h 1638300"/>
              <a:gd name="connsiteX26" fmla="*/ 1981200 w 2859882"/>
              <a:gd name="connsiteY26" fmla="*/ 264319 h 1638300"/>
              <a:gd name="connsiteX27" fmla="*/ 2190750 w 2859882"/>
              <a:gd name="connsiteY27" fmla="*/ 240506 h 1638300"/>
              <a:gd name="connsiteX28" fmla="*/ 2305050 w 2859882"/>
              <a:gd name="connsiteY28" fmla="*/ 238125 h 1638300"/>
              <a:gd name="connsiteX29" fmla="*/ 2400300 w 2859882"/>
              <a:gd name="connsiteY29" fmla="*/ 252412 h 1638300"/>
              <a:gd name="connsiteX30" fmla="*/ 2433638 w 2859882"/>
              <a:gd name="connsiteY30" fmla="*/ 261937 h 1638300"/>
              <a:gd name="connsiteX31" fmla="*/ 2445544 w 2859882"/>
              <a:gd name="connsiteY31" fmla="*/ 271462 h 1638300"/>
              <a:gd name="connsiteX32" fmla="*/ 2462213 w 2859882"/>
              <a:gd name="connsiteY32" fmla="*/ 309562 h 1638300"/>
              <a:gd name="connsiteX33" fmla="*/ 2466975 w 2859882"/>
              <a:gd name="connsiteY33" fmla="*/ 352425 h 1638300"/>
              <a:gd name="connsiteX34" fmla="*/ 2416969 w 2859882"/>
              <a:gd name="connsiteY34" fmla="*/ 735806 h 1638300"/>
              <a:gd name="connsiteX35" fmla="*/ 2397919 w 2859882"/>
              <a:gd name="connsiteY35" fmla="*/ 923925 h 1638300"/>
              <a:gd name="connsiteX36" fmla="*/ 2352675 w 2859882"/>
              <a:gd name="connsiteY36" fmla="*/ 1516856 h 1638300"/>
              <a:gd name="connsiteX37" fmla="*/ 2421732 w 2859882"/>
              <a:gd name="connsiteY37" fmla="*/ 1638300 h 1638300"/>
              <a:gd name="connsiteX38" fmla="*/ 2526507 w 2859882"/>
              <a:gd name="connsiteY38" fmla="*/ 1535906 h 1638300"/>
              <a:gd name="connsiteX39" fmla="*/ 2655094 w 2859882"/>
              <a:gd name="connsiteY39" fmla="*/ 914400 h 1638300"/>
              <a:gd name="connsiteX40" fmla="*/ 2705100 w 2859882"/>
              <a:gd name="connsiteY40" fmla="*/ 657225 h 1638300"/>
              <a:gd name="connsiteX41" fmla="*/ 2757488 w 2859882"/>
              <a:gd name="connsiteY41" fmla="*/ 409575 h 1638300"/>
              <a:gd name="connsiteX42" fmla="*/ 2767013 w 2859882"/>
              <a:gd name="connsiteY42" fmla="*/ 395287 h 1638300"/>
              <a:gd name="connsiteX43" fmla="*/ 2814638 w 2859882"/>
              <a:gd name="connsiteY43" fmla="*/ 352425 h 1638300"/>
              <a:gd name="connsiteX44" fmla="*/ 2847975 w 2859882"/>
              <a:gd name="connsiteY44" fmla="*/ 304800 h 1638300"/>
              <a:gd name="connsiteX45" fmla="*/ 2859882 w 2859882"/>
              <a:gd name="connsiteY45" fmla="*/ 264319 h 1638300"/>
              <a:gd name="connsiteX46" fmla="*/ 2855119 w 2859882"/>
              <a:gd name="connsiteY46" fmla="*/ 228600 h 1638300"/>
              <a:gd name="connsiteX47" fmla="*/ 2812257 w 2859882"/>
              <a:gd name="connsiteY47" fmla="*/ 202406 h 1638300"/>
              <a:gd name="connsiteX48" fmla="*/ 2693194 w 2859882"/>
              <a:gd name="connsiteY48" fmla="*/ 111919 h 1638300"/>
              <a:gd name="connsiteX49" fmla="*/ 2576513 w 2859882"/>
              <a:gd name="connsiteY49" fmla="*/ 19050 h 1638300"/>
              <a:gd name="connsiteX50" fmla="*/ 2555082 w 2859882"/>
              <a:gd name="connsiteY50" fmla="*/ 7144 h 1638300"/>
              <a:gd name="connsiteX51" fmla="*/ 2509838 w 2859882"/>
              <a:gd name="connsiteY51" fmla="*/ 0 h 1638300"/>
              <a:gd name="connsiteX52" fmla="*/ 2459832 w 2859882"/>
              <a:gd name="connsiteY52" fmla="*/ 9525 h 1638300"/>
              <a:gd name="connsiteX53" fmla="*/ 2364582 w 2859882"/>
              <a:gd name="connsiteY53" fmla="*/ 42862 h 1638300"/>
              <a:gd name="connsiteX54" fmla="*/ 2257425 w 2859882"/>
              <a:gd name="connsiteY54" fmla="*/ 57150 h 1638300"/>
              <a:gd name="connsiteX55" fmla="*/ 1595438 w 2859882"/>
              <a:gd name="connsiteY55" fmla="*/ 135731 h 1638300"/>
              <a:gd name="connsiteX56" fmla="*/ 1152525 w 2859882"/>
              <a:gd name="connsiteY56" fmla="*/ 1905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59882" h="1638300">
                <a:moveTo>
                  <a:pt x="1152525" y="190500"/>
                </a:moveTo>
                <a:lnTo>
                  <a:pt x="828675" y="228600"/>
                </a:lnTo>
                <a:lnTo>
                  <a:pt x="692944" y="245269"/>
                </a:lnTo>
                <a:lnTo>
                  <a:pt x="602457" y="245269"/>
                </a:lnTo>
                <a:lnTo>
                  <a:pt x="314325" y="245269"/>
                </a:lnTo>
                <a:lnTo>
                  <a:pt x="271463" y="245269"/>
                </a:lnTo>
                <a:lnTo>
                  <a:pt x="192882" y="221456"/>
                </a:lnTo>
                <a:lnTo>
                  <a:pt x="88107" y="171450"/>
                </a:lnTo>
                <a:lnTo>
                  <a:pt x="26194" y="140494"/>
                </a:lnTo>
                <a:lnTo>
                  <a:pt x="14288" y="140494"/>
                </a:lnTo>
                <a:lnTo>
                  <a:pt x="2382" y="147637"/>
                </a:lnTo>
                <a:lnTo>
                  <a:pt x="0" y="169069"/>
                </a:lnTo>
                <a:lnTo>
                  <a:pt x="7144" y="192881"/>
                </a:lnTo>
                <a:lnTo>
                  <a:pt x="38100" y="235744"/>
                </a:lnTo>
                <a:lnTo>
                  <a:pt x="97632" y="307181"/>
                </a:lnTo>
                <a:lnTo>
                  <a:pt x="159544" y="369094"/>
                </a:lnTo>
                <a:lnTo>
                  <a:pt x="219075" y="416719"/>
                </a:lnTo>
                <a:lnTo>
                  <a:pt x="261938" y="445294"/>
                </a:lnTo>
                <a:lnTo>
                  <a:pt x="309563" y="471487"/>
                </a:lnTo>
                <a:lnTo>
                  <a:pt x="352425" y="483394"/>
                </a:lnTo>
                <a:lnTo>
                  <a:pt x="397669" y="490537"/>
                </a:lnTo>
                <a:lnTo>
                  <a:pt x="478632" y="478631"/>
                </a:lnTo>
                <a:lnTo>
                  <a:pt x="728663" y="442912"/>
                </a:lnTo>
                <a:lnTo>
                  <a:pt x="1045369" y="397669"/>
                </a:lnTo>
                <a:lnTo>
                  <a:pt x="1385888" y="350044"/>
                </a:lnTo>
                <a:lnTo>
                  <a:pt x="1707357" y="304800"/>
                </a:lnTo>
                <a:lnTo>
                  <a:pt x="1981200" y="264319"/>
                </a:lnTo>
                <a:lnTo>
                  <a:pt x="2190750" y="240506"/>
                </a:lnTo>
                <a:lnTo>
                  <a:pt x="2305050" y="238125"/>
                </a:lnTo>
                <a:lnTo>
                  <a:pt x="2400300" y="252412"/>
                </a:lnTo>
                <a:lnTo>
                  <a:pt x="2433638" y="261937"/>
                </a:lnTo>
                <a:lnTo>
                  <a:pt x="2445544" y="271462"/>
                </a:lnTo>
                <a:lnTo>
                  <a:pt x="2462213" y="309562"/>
                </a:lnTo>
                <a:lnTo>
                  <a:pt x="2466975" y="352425"/>
                </a:lnTo>
                <a:lnTo>
                  <a:pt x="2416969" y="735806"/>
                </a:lnTo>
                <a:lnTo>
                  <a:pt x="2397919" y="923925"/>
                </a:lnTo>
                <a:lnTo>
                  <a:pt x="2352675" y="1516856"/>
                </a:lnTo>
                <a:lnTo>
                  <a:pt x="2421732" y="1638300"/>
                </a:lnTo>
                <a:lnTo>
                  <a:pt x="2526507" y="1535906"/>
                </a:lnTo>
                <a:lnTo>
                  <a:pt x="2655094" y="914400"/>
                </a:lnTo>
                <a:lnTo>
                  <a:pt x="2705100" y="657225"/>
                </a:lnTo>
                <a:lnTo>
                  <a:pt x="2757488" y="409575"/>
                </a:lnTo>
                <a:lnTo>
                  <a:pt x="2767013" y="395287"/>
                </a:lnTo>
                <a:lnTo>
                  <a:pt x="2814638" y="352425"/>
                </a:lnTo>
                <a:lnTo>
                  <a:pt x="2847975" y="304800"/>
                </a:lnTo>
                <a:lnTo>
                  <a:pt x="2859882" y="264319"/>
                </a:lnTo>
                <a:lnTo>
                  <a:pt x="2855119" y="228600"/>
                </a:lnTo>
                <a:lnTo>
                  <a:pt x="2812257" y="202406"/>
                </a:lnTo>
                <a:lnTo>
                  <a:pt x="2693194" y="111919"/>
                </a:lnTo>
                <a:lnTo>
                  <a:pt x="2576513" y="19050"/>
                </a:lnTo>
                <a:lnTo>
                  <a:pt x="2555082" y="7144"/>
                </a:lnTo>
                <a:lnTo>
                  <a:pt x="2509838" y="0"/>
                </a:lnTo>
                <a:lnTo>
                  <a:pt x="2459832" y="9525"/>
                </a:lnTo>
                <a:lnTo>
                  <a:pt x="2364582" y="42862"/>
                </a:lnTo>
                <a:lnTo>
                  <a:pt x="2257425" y="57150"/>
                </a:lnTo>
                <a:lnTo>
                  <a:pt x="1595438" y="135731"/>
                </a:lnTo>
                <a:lnTo>
                  <a:pt x="1152525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E26B1109-1F84-4B46-9B17-05FE7556B822}"/>
              </a:ext>
            </a:extLst>
          </p:cNvPr>
          <p:cNvSpPr/>
          <p:nvPr/>
        </p:nvSpPr>
        <p:spPr>
          <a:xfrm>
            <a:off x="4687889" y="4637088"/>
            <a:ext cx="2530475" cy="425450"/>
          </a:xfrm>
          <a:custGeom>
            <a:avLst/>
            <a:gdLst>
              <a:gd name="connsiteX0" fmla="*/ 1300163 w 2528888"/>
              <a:gd name="connsiteY0" fmla="*/ 123825 h 426244"/>
              <a:gd name="connsiteX1" fmla="*/ 1878807 w 2528888"/>
              <a:gd name="connsiteY1" fmla="*/ 59531 h 426244"/>
              <a:gd name="connsiteX2" fmla="*/ 2393157 w 2528888"/>
              <a:gd name="connsiteY2" fmla="*/ 0 h 426244"/>
              <a:gd name="connsiteX3" fmla="*/ 2528888 w 2528888"/>
              <a:gd name="connsiteY3" fmla="*/ 88106 h 426244"/>
              <a:gd name="connsiteX4" fmla="*/ 2374107 w 2528888"/>
              <a:gd name="connsiteY4" fmla="*/ 178594 h 426244"/>
              <a:gd name="connsiteX5" fmla="*/ 2052638 w 2528888"/>
              <a:gd name="connsiteY5" fmla="*/ 214312 h 426244"/>
              <a:gd name="connsiteX6" fmla="*/ 1423988 w 2528888"/>
              <a:gd name="connsiteY6" fmla="*/ 288131 h 426244"/>
              <a:gd name="connsiteX7" fmla="*/ 988219 w 2528888"/>
              <a:gd name="connsiteY7" fmla="*/ 342900 h 426244"/>
              <a:gd name="connsiteX8" fmla="*/ 683419 w 2528888"/>
              <a:gd name="connsiteY8" fmla="*/ 385762 h 426244"/>
              <a:gd name="connsiteX9" fmla="*/ 540544 w 2528888"/>
              <a:gd name="connsiteY9" fmla="*/ 411956 h 426244"/>
              <a:gd name="connsiteX10" fmla="*/ 445294 w 2528888"/>
              <a:gd name="connsiteY10" fmla="*/ 426244 h 426244"/>
              <a:gd name="connsiteX11" fmla="*/ 385763 w 2528888"/>
              <a:gd name="connsiteY11" fmla="*/ 426244 h 426244"/>
              <a:gd name="connsiteX12" fmla="*/ 335757 w 2528888"/>
              <a:gd name="connsiteY12" fmla="*/ 416719 h 426244"/>
              <a:gd name="connsiteX13" fmla="*/ 292894 w 2528888"/>
              <a:gd name="connsiteY13" fmla="*/ 397669 h 426244"/>
              <a:gd name="connsiteX14" fmla="*/ 173832 w 2528888"/>
              <a:gd name="connsiteY14" fmla="*/ 304800 h 426244"/>
              <a:gd name="connsiteX15" fmla="*/ 66675 w 2528888"/>
              <a:gd name="connsiteY15" fmla="*/ 209550 h 426244"/>
              <a:gd name="connsiteX16" fmla="*/ 21432 w 2528888"/>
              <a:gd name="connsiteY16" fmla="*/ 161925 h 426244"/>
              <a:gd name="connsiteX17" fmla="*/ 7144 w 2528888"/>
              <a:gd name="connsiteY17" fmla="*/ 138112 h 426244"/>
              <a:gd name="connsiteX18" fmla="*/ 0 w 2528888"/>
              <a:gd name="connsiteY18" fmla="*/ 116681 h 426244"/>
              <a:gd name="connsiteX19" fmla="*/ 4763 w 2528888"/>
              <a:gd name="connsiteY19" fmla="*/ 100012 h 426244"/>
              <a:gd name="connsiteX20" fmla="*/ 21432 w 2528888"/>
              <a:gd name="connsiteY20" fmla="*/ 92869 h 426244"/>
              <a:gd name="connsiteX21" fmla="*/ 59532 w 2528888"/>
              <a:gd name="connsiteY21" fmla="*/ 107156 h 426244"/>
              <a:gd name="connsiteX22" fmla="*/ 138113 w 2528888"/>
              <a:gd name="connsiteY22" fmla="*/ 140494 h 426244"/>
              <a:gd name="connsiteX23" fmla="*/ 271463 w 2528888"/>
              <a:gd name="connsiteY23" fmla="*/ 183356 h 426244"/>
              <a:gd name="connsiteX24" fmla="*/ 369094 w 2528888"/>
              <a:gd name="connsiteY24" fmla="*/ 200025 h 426244"/>
              <a:gd name="connsiteX25" fmla="*/ 600075 w 2528888"/>
              <a:gd name="connsiteY25" fmla="*/ 185737 h 426244"/>
              <a:gd name="connsiteX26" fmla="*/ 1085850 w 2528888"/>
              <a:gd name="connsiteY26" fmla="*/ 145256 h 426244"/>
              <a:gd name="connsiteX27" fmla="*/ 1300163 w 2528888"/>
              <a:gd name="connsiteY27" fmla="*/ 123825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28888" h="426244">
                <a:moveTo>
                  <a:pt x="1300163" y="123825"/>
                </a:moveTo>
                <a:lnTo>
                  <a:pt x="1878807" y="59531"/>
                </a:lnTo>
                <a:lnTo>
                  <a:pt x="2393157" y="0"/>
                </a:lnTo>
                <a:lnTo>
                  <a:pt x="2528888" y="88106"/>
                </a:lnTo>
                <a:lnTo>
                  <a:pt x="2374107" y="178594"/>
                </a:lnTo>
                <a:lnTo>
                  <a:pt x="2052638" y="214312"/>
                </a:lnTo>
                <a:lnTo>
                  <a:pt x="1423988" y="288131"/>
                </a:lnTo>
                <a:lnTo>
                  <a:pt x="988219" y="342900"/>
                </a:lnTo>
                <a:lnTo>
                  <a:pt x="683419" y="385762"/>
                </a:lnTo>
                <a:lnTo>
                  <a:pt x="540544" y="411956"/>
                </a:lnTo>
                <a:lnTo>
                  <a:pt x="445294" y="426244"/>
                </a:lnTo>
                <a:lnTo>
                  <a:pt x="385763" y="426244"/>
                </a:lnTo>
                <a:lnTo>
                  <a:pt x="335757" y="416719"/>
                </a:lnTo>
                <a:lnTo>
                  <a:pt x="292894" y="397669"/>
                </a:lnTo>
                <a:lnTo>
                  <a:pt x="173832" y="304800"/>
                </a:lnTo>
                <a:lnTo>
                  <a:pt x="66675" y="209550"/>
                </a:lnTo>
                <a:lnTo>
                  <a:pt x="21432" y="161925"/>
                </a:lnTo>
                <a:lnTo>
                  <a:pt x="7144" y="138112"/>
                </a:lnTo>
                <a:lnTo>
                  <a:pt x="0" y="116681"/>
                </a:lnTo>
                <a:lnTo>
                  <a:pt x="4763" y="100012"/>
                </a:lnTo>
                <a:lnTo>
                  <a:pt x="21432" y="92869"/>
                </a:lnTo>
                <a:lnTo>
                  <a:pt x="59532" y="107156"/>
                </a:lnTo>
                <a:lnTo>
                  <a:pt x="138113" y="140494"/>
                </a:lnTo>
                <a:lnTo>
                  <a:pt x="271463" y="183356"/>
                </a:lnTo>
                <a:lnTo>
                  <a:pt x="369094" y="200025"/>
                </a:lnTo>
                <a:lnTo>
                  <a:pt x="600075" y="185737"/>
                </a:lnTo>
                <a:lnTo>
                  <a:pt x="1085850" y="145256"/>
                </a:lnTo>
                <a:lnTo>
                  <a:pt x="1300163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26FDBF37-12CA-4C6A-9969-37409DD51C3E}"/>
              </a:ext>
            </a:extLst>
          </p:cNvPr>
          <p:cNvSpPr/>
          <p:nvPr/>
        </p:nvSpPr>
        <p:spPr>
          <a:xfrm>
            <a:off x="4618039" y="5414963"/>
            <a:ext cx="2701925" cy="450850"/>
          </a:xfrm>
          <a:custGeom>
            <a:avLst/>
            <a:gdLst>
              <a:gd name="connsiteX0" fmla="*/ 1435894 w 2702719"/>
              <a:gd name="connsiteY0" fmla="*/ 100012 h 450186"/>
              <a:gd name="connsiteX1" fmla="*/ 1771650 w 2702719"/>
              <a:gd name="connsiteY1" fmla="*/ 66675 h 450186"/>
              <a:gd name="connsiteX2" fmla="*/ 2093119 w 2702719"/>
              <a:gd name="connsiteY2" fmla="*/ 30956 h 450186"/>
              <a:gd name="connsiteX3" fmla="*/ 2405062 w 2702719"/>
              <a:gd name="connsiteY3" fmla="*/ 0 h 450186"/>
              <a:gd name="connsiteX4" fmla="*/ 2564606 w 2702719"/>
              <a:gd name="connsiteY4" fmla="*/ 28575 h 450186"/>
              <a:gd name="connsiteX5" fmla="*/ 2650331 w 2702719"/>
              <a:gd name="connsiteY5" fmla="*/ 95250 h 450186"/>
              <a:gd name="connsiteX6" fmla="*/ 2686050 w 2702719"/>
              <a:gd name="connsiteY6" fmla="*/ 123825 h 450186"/>
              <a:gd name="connsiteX7" fmla="*/ 2695575 w 2702719"/>
              <a:gd name="connsiteY7" fmla="*/ 135731 h 450186"/>
              <a:gd name="connsiteX8" fmla="*/ 2702719 w 2702719"/>
              <a:gd name="connsiteY8" fmla="*/ 150018 h 450186"/>
              <a:gd name="connsiteX9" fmla="*/ 2700337 w 2702719"/>
              <a:gd name="connsiteY9" fmla="*/ 173831 h 450186"/>
              <a:gd name="connsiteX10" fmla="*/ 2681287 w 2702719"/>
              <a:gd name="connsiteY10" fmla="*/ 197643 h 450186"/>
              <a:gd name="connsiteX11" fmla="*/ 2638425 w 2702719"/>
              <a:gd name="connsiteY11" fmla="*/ 223837 h 450186"/>
              <a:gd name="connsiteX12" fmla="*/ 2602706 w 2702719"/>
              <a:gd name="connsiteY12" fmla="*/ 223837 h 450186"/>
              <a:gd name="connsiteX13" fmla="*/ 2369344 w 2702719"/>
              <a:gd name="connsiteY13" fmla="*/ 226218 h 450186"/>
              <a:gd name="connsiteX14" fmla="*/ 2064544 w 2702719"/>
              <a:gd name="connsiteY14" fmla="*/ 228600 h 450186"/>
              <a:gd name="connsiteX15" fmla="*/ 1650206 w 2702719"/>
              <a:gd name="connsiteY15" fmla="*/ 247650 h 450186"/>
              <a:gd name="connsiteX16" fmla="*/ 1240631 w 2702719"/>
              <a:gd name="connsiteY16" fmla="*/ 292893 h 450186"/>
              <a:gd name="connsiteX17" fmla="*/ 862012 w 2702719"/>
              <a:gd name="connsiteY17" fmla="*/ 364331 h 450186"/>
              <a:gd name="connsiteX18" fmla="*/ 523875 w 2702719"/>
              <a:gd name="connsiteY18" fmla="*/ 445293 h 450186"/>
              <a:gd name="connsiteX19" fmla="*/ 492919 w 2702719"/>
              <a:gd name="connsiteY19" fmla="*/ 450056 h 450186"/>
              <a:gd name="connsiteX20" fmla="*/ 457200 w 2702719"/>
              <a:gd name="connsiteY20" fmla="*/ 440531 h 450186"/>
              <a:gd name="connsiteX21" fmla="*/ 354806 w 2702719"/>
              <a:gd name="connsiteY21" fmla="*/ 397668 h 450186"/>
              <a:gd name="connsiteX22" fmla="*/ 257175 w 2702719"/>
              <a:gd name="connsiteY22" fmla="*/ 338137 h 450186"/>
              <a:gd name="connsiteX23" fmla="*/ 140494 w 2702719"/>
              <a:gd name="connsiteY23" fmla="*/ 245268 h 450186"/>
              <a:gd name="connsiteX24" fmla="*/ 42862 w 2702719"/>
              <a:gd name="connsiteY24" fmla="*/ 142875 h 450186"/>
              <a:gd name="connsiteX25" fmla="*/ 11906 w 2702719"/>
              <a:gd name="connsiteY25" fmla="*/ 104775 h 450186"/>
              <a:gd name="connsiteX26" fmla="*/ 0 w 2702719"/>
              <a:gd name="connsiteY26" fmla="*/ 83343 h 450186"/>
              <a:gd name="connsiteX27" fmla="*/ 0 w 2702719"/>
              <a:gd name="connsiteY27" fmla="*/ 64293 h 450186"/>
              <a:gd name="connsiteX28" fmla="*/ 11906 w 2702719"/>
              <a:gd name="connsiteY28" fmla="*/ 52387 h 450186"/>
              <a:gd name="connsiteX29" fmla="*/ 26194 w 2702719"/>
              <a:gd name="connsiteY29" fmla="*/ 52387 h 450186"/>
              <a:gd name="connsiteX30" fmla="*/ 80962 w 2702719"/>
              <a:gd name="connsiteY30" fmla="*/ 76200 h 450186"/>
              <a:gd name="connsiteX31" fmla="*/ 164306 w 2702719"/>
              <a:gd name="connsiteY31" fmla="*/ 116681 h 450186"/>
              <a:gd name="connsiteX32" fmla="*/ 254794 w 2702719"/>
              <a:gd name="connsiteY32" fmla="*/ 157162 h 450186"/>
              <a:gd name="connsiteX33" fmla="*/ 350044 w 2702719"/>
              <a:gd name="connsiteY33" fmla="*/ 173831 h 450186"/>
              <a:gd name="connsiteX34" fmla="*/ 545306 w 2702719"/>
              <a:gd name="connsiteY34" fmla="*/ 183356 h 450186"/>
              <a:gd name="connsiteX35" fmla="*/ 676275 w 2702719"/>
              <a:gd name="connsiteY35" fmla="*/ 178593 h 450186"/>
              <a:gd name="connsiteX36" fmla="*/ 1066800 w 2702719"/>
              <a:gd name="connsiteY36" fmla="*/ 140493 h 450186"/>
              <a:gd name="connsiteX37" fmla="*/ 1435894 w 2702719"/>
              <a:gd name="connsiteY37" fmla="*/ 100012 h 45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02719" h="450186">
                <a:moveTo>
                  <a:pt x="1435894" y="100012"/>
                </a:moveTo>
                <a:lnTo>
                  <a:pt x="1771650" y="66675"/>
                </a:lnTo>
                <a:lnTo>
                  <a:pt x="2093119" y="30956"/>
                </a:lnTo>
                <a:lnTo>
                  <a:pt x="2405062" y="0"/>
                </a:lnTo>
                <a:lnTo>
                  <a:pt x="2564606" y="28575"/>
                </a:lnTo>
                <a:lnTo>
                  <a:pt x="2650331" y="95250"/>
                </a:lnTo>
                <a:lnTo>
                  <a:pt x="2686050" y="123825"/>
                </a:lnTo>
                <a:lnTo>
                  <a:pt x="2695575" y="135731"/>
                </a:lnTo>
                <a:lnTo>
                  <a:pt x="2702719" y="150018"/>
                </a:lnTo>
                <a:lnTo>
                  <a:pt x="2700337" y="173831"/>
                </a:lnTo>
                <a:lnTo>
                  <a:pt x="2681287" y="197643"/>
                </a:lnTo>
                <a:lnTo>
                  <a:pt x="2638425" y="223837"/>
                </a:lnTo>
                <a:lnTo>
                  <a:pt x="2602706" y="223837"/>
                </a:lnTo>
                <a:lnTo>
                  <a:pt x="2369344" y="226218"/>
                </a:lnTo>
                <a:lnTo>
                  <a:pt x="2064544" y="228600"/>
                </a:lnTo>
                <a:lnTo>
                  <a:pt x="1650206" y="247650"/>
                </a:lnTo>
                <a:lnTo>
                  <a:pt x="1240631" y="292893"/>
                </a:lnTo>
                <a:lnTo>
                  <a:pt x="862012" y="364331"/>
                </a:lnTo>
                <a:lnTo>
                  <a:pt x="523875" y="445293"/>
                </a:lnTo>
                <a:cubicBezTo>
                  <a:pt x="494517" y="450186"/>
                  <a:pt x="504956" y="450056"/>
                  <a:pt x="492919" y="450056"/>
                </a:cubicBezTo>
                <a:lnTo>
                  <a:pt x="457200" y="440531"/>
                </a:lnTo>
                <a:lnTo>
                  <a:pt x="354806" y="397668"/>
                </a:lnTo>
                <a:lnTo>
                  <a:pt x="257175" y="338137"/>
                </a:lnTo>
                <a:lnTo>
                  <a:pt x="140494" y="245268"/>
                </a:lnTo>
                <a:lnTo>
                  <a:pt x="42862" y="142875"/>
                </a:lnTo>
                <a:lnTo>
                  <a:pt x="11906" y="104775"/>
                </a:lnTo>
                <a:lnTo>
                  <a:pt x="0" y="83343"/>
                </a:lnTo>
                <a:lnTo>
                  <a:pt x="0" y="64293"/>
                </a:lnTo>
                <a:lnTo>
                  <a:pt x="11906" y="52387"/>
                </a:lnTo>
                <a:lnTo>
                  <a:pt x="26194" y="52387"/>
                </a:lnTo>
                <a:lnTo>
                  <a:pt x="80962" y="76200"/>
                </a:lnTo>
                <a:lnTo>
                  <a:pt x="164306" y="116681"/>
                </a:lnTo>
                <a:lnTo>
                  <a:pt x="254794" y="157162"/>
                </a:lnTo>
                <a:lnTo>
                  <a:pt x="350044" y="173831"/>
                </a:lnTo>
                <a:lnTo>
                  <a:pt x="545306" y="183356"/>
                </a:lnTo>
                <a:lnTo>
                  <a:pt x="676275" y="178593"/>
                </a:lnTo>
                <a:lnTo>
                  <a:pt x="1066800" y="140493"/>
                </a:lnTo>
                <a:lnTo>
                  <a:pt x="1435894" y="10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EEACE1-3A50-46C6-855E-0E544A00E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980" y="1642372"/>
            <a:ext cx="4407790" cy="42431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57889C-2C4E-4C3C-B13B-F8690B9D6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867" y="1620839"/>
            <a:ext cx="4413887" cy="4249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5" grpId="0" animBg="1"/>
      <p:bldP spid="16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50DCDB-11FC-4954-94CB-51F1D5C0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10" y="1182429"/>
            <a:ext cx="512718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9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2C5A471-BAB9-4486-A5A6-433FDF215E59}"/>
              </a:ext>
            </a:extLst>
          </p:cNvPr>
          <p:cNvSpPr/>
          <p:nvPr/>
        </p:nvSpPr>
        <p:spPr>
          <a:xfrm>
            <a:off x="4003675" y="3409950"/>
            <a:ext cx="1174750" cy="1155700"/>
          </a:xfrm>
          <a:custGeom>
            <a:avLst/>
            <a:gdLst>
              <a:gd name="connsiteX0" fmla="*/ 606425 w 1174750"/>
              <a:gd name="connsiteY0" fmla="*/ 320675 h 1155700"/>
              <a:gd name="connsiteX1" fmla="*/ 460375 w 1174750"/>
              <a:gd name="connsiteY1" fmla="*/ 403225 h 1155700"/>
              <a:gd name="connsiteX2" fmla="*/ 400050 w 1174750"/>
              <a:gd name="connsiteY2" fmla="*/ 444500 h 1155700"/>
              <a:gd name="connsiteX3" fmla="*/ 333375 w 1174750"/>
              <a:gd name="connsiteY3" fmla="*/ 488950 h 1155700"/>
              <a:gd name="connsiteX4" fmla="*/ 288925 w 1174750"/>
              <a:gd name="connsiteY4" fmla="*/ 504825 h 1155700"/>
              <a:gd name="connsiteX5" fmla="*/ 231775 w 1174750"/>
              <a:gd name="connsiteY5" fmla="*/ 508000 h 1155700"/>
              <a:gd name="connsiteX6" fmla="*/ 193675 w 1174750"/>
              <a:gd name="connsiteY6" fmla="*/ 488950 h 1155700"/>
              <a:gd name="connsiteX7" fmla="*/ 117475 w 1174750"/>
              <a:gd name="connsiteY7" fmla="*/ 419100 h 1155700"/>
              <a:gd name="connsiteX8" fmla="*/ 53975 w 1174750"/>
              <a:gd name="connsiteY8" fmla="*/ 311150 h 1155700"/>
              <a:gd name="connsiteX9" fmla="*/ 12700 w 1174750"/>
              <a:gd name="connsiteY9" fmla="*/ 228600 h 1155700"/>
              <a:gd name="connsiteX10" fmla="*/ 0 w 1174750"/>
              <a:gd name="connsiteY10" fmla="*/ 165100 h 1155700"/>
              <a:gd name="connsiteX11" fmla="*/ 9525 w 1174750"/>
              <a:gd name="connsiteY11" fmla="*/ 149225 h 1155700"/>
              <a:gd name="connsiteX12" fmla="*/ 38100 w 1174750"/>
              <a:gd name="connsiteY12" fmla="*/ 142875 h 1155700"/>
              <a:gd name="connsiteX13" fmla="*/ 76200 w 1174750"/>
              <a:gd name="connsiteY13" fmla="*/ 161925 h 1155700"/>
              <a:gd name="connsiteX14" fmla="*/ 136525 w 1174750"/>
              <a:gd name="connsiteY14" fmla="*/ 212725 h 1155700"/>
              <a:gd name="connsiteX15" fmla="*/ 203200 w 1174750"/>
              <a:gd name="connsiteY15" fmla="*/ 273050 h 1155700"/>
              <a:gd name="connsiteX16" fmla="*/ 225425 w 1174750"/>
              <a:gd name="connsiteY16" fmla="*/ 282575 h 1155700"/>
              <a:gd name="connsiteX17" fmla="*/ 276225 w 1174750"/>
              <a:gd name="connsiteY17" fmla="*/ 279400 h 1155700"/>
              <a:gd name="connsiteX18" fmla="*/ 355600 w 1174750"/>
              <a:gd name="connsiteY18" fmla="*/ 263525 h 1155700"/>
              <a:gd name="connsiteX19" fmla="*/ 682625 w 1174750"/>
              <a:gd name="connsiteY19" fmla="*/ 117475 h 1155700"/>
              <a:gd name="connsiteX20" fmla="*/ 730250 w 1174750"/>
              <a:gd name="connsiteY20" fmla="*/ 79375 h 1155700"/>
              <a:gd name="connsiteX21" fmla="*/ 803275 w 1174750"/>
              <a:gd name="connsiteY21" fmla="*/ 22225 h 1155700"/>
              <a:gd name="connsiteX22" fmla="*/ 835025 w 1174750"/>
              <a:gd name="connsiteY22" fmla="*/ 6350 h 1155700"/>
              <a:gd name="connsiteX23" fmla="*/ 879475 w 1174750"/>
              <a:gd name="connsiteY23" fmla="*/ 0 h 1155700"/>
              <a:gd name="connsiteX24" fmla="*/ 930275 w 1174750"/>
              <a:gd name="connsiteY24" fmla="*/ 15875 h 1155700"/>
              <a:gd name="connsiteX25" fmla="*/ 1003300 w 1174750"/>
              <a:gd name="connsiteY25" fmla="*/ 44450 h 1155700"/>
              <a:gd name="connsiteX26" fmla="*/ 1066800 w 1174750"/>
              <a:gd name="connsiteY26" fmla="*/ 88900 h 1155700"/>
              <a:gd name="connsiteX27" fmla="*/ 1117600 w 1174750"/>
              <a:gd name="connsiteY27" fmla="*/ 133350 h 1155700"/>
              <a:gd name="connsiteX28" fmla="*/ 1149350 w 1174750"/>
              <a:gd name="connsiteY28" fmla="*/ 177800 h 1155700"/>
              <a:gd name="connsiteX29" fmla="*/ 1174750 w 1174750"/>
              <a:gd name="connsiteY29" fmla="*/ 231775 h 1155700"/>
              <a:gd name="connsiteX30" fmla="*/ 1174750 w 1174750"/>
              <a:gd name="connsiteY30" fmla="*/ 266700 h 1155700"/>
              <a:gd name="connsiteX31" fmla="*/ 1165225 w 1174750"/>
              <a:gd name="connsiteY31" fmla="*/ 288925 h 1155700"/>
              <a:gd name="connsiteX32" fmla="*/ 1111250 w 1174750"/>
              <a:gd name="connsiteY32" fmla="*/ 307975 h 1155700"/>
              <a:gd name="connsiteX33" fmla="*/ 1038225 w 1174750"/>
              <a:gd name="connsiteY33" fmla="*/ 365125 h 1155700"/>
              <a:gd name="connsiteX34" fmla="*/ 930275 w 1174750"/>
              <a:gd name="connsiteY34" fmla="*/ 476250 h 1155700"/>
              <a:gd name="connsiteX35" fmla="*/ 809625 w 1174750"/>
              <a:gd name="connsiteY35" fmla="*/ 635000 h 1155700"/>
              <a:gd name="connsiteX36" fmla="*/ 714375 w 1174750"/>
              <a:gd name="connsiteY36" fmla="*/ 736600 h 1155700"/>
              <a:gd name="connsiteX37" fmla="*/ 692150 w 1174750"/>
              <a:gd name="connsiteY37" fmla="*/ 771525 h 1155700"/>
              <a:gd name="connsiteX38" fmla="*/ 692150 w 1174750"/>
              <a:gd name="connsiteY38" fmla="*/ 796925 h 1155700"/>
              <a:gd name="connsiteX39" fmla="*/ 701675 w 1174750"/>
              <a:gd name="connsiteY39" fmla="*/ 822325 h 1155700"/>
              <a:gd name="connsiteX40" fmla="*/ 739775 w 1174750"/>
              <a:gd name="connsiteY40" fmla="*/ 863600 h 1155700"/>
              <a:gd name="connsiteX41" fmla="*/ 806450 w 1174750"/>
              <a:gd name="connsiteY41" fmla="*/ 911225 h 1155700"/>
              <a:gd name="connsiteX42" fmla="*/ 908050 w 1174750"/>
              <a:gd name="connsiteY42" fmla="*/ 958850 h 1155700"/>
              <a:gd name="connsiteX43" fmla="*/ 996950 w 1174750"/>
              <a:gd name="connsiteY43" fmla="*/ 1009650 h 1155700"/>
              <a:gd name="connsiteX44" fmla="*/ 1044575 w 1174750"/>
              <a:gd name="connsiteY44" fmla="*/ 1041400 h 1155700"/>
              <a:gd name="connsiteX45" fmla="*/ 1111250 w 1174750"/>
              <a:gd name="connsiteY45" fmla="*/ 1101725 h 1155700"/>
              <a:gd name="connsiteX46" fmla="*/ 1168400 w 1174750"/>
              <a:gd name="connsiteY46" fmla="*/ 1155700 h 1155700"/>
              <a:gd name="connsiteX47" fmla="*/ 765175 w 1174750"/>
              <a:gd name="connsiteY47" fmla="*/ 1136650 h 1155700"/>
              <a:gd name="connsiteX48" fmla="*/ 758825 w 1174750"/>
              <a:gd name="connsiteY48" fmla="*/ 1108075 h 1155700"/>
              <a:gd name="connsiteX49" fmla="*/ 727075 w 1174750"/>
              <a:gd name="connsiteY49" fmla="*/ 1050925 h 1155700"/>
              <a:gd name="connsiteX50" fmla="*/ 657225 w 1174750"/>
              <a:gd name="connsiteY50" fmla="*/ 984250 h 1155700"/>
              <a:gd name="connsiteX51" fmla="*/ 603250 w 1174750"/>
              <a:gd name="connsiteY51" fmla="*/ 955675 h 1155700"/>
              <a:gd name="connsiteX52" fmla="*/ 565150 w 1174750"/>
              <a:gd name="connsiteY52" fmla="*/ 927100 h 1155700"/>
              <a:gd name="connsiteX53" fmla="*/ 558800 w 1174750"/>
              <a:gd name="connsiteY53" fmla="*/ 895350 h 1155700"/>
              <a:gd name="connsiteX54" fmla="*/ 565150 w 1174750"/>
              <a:gd name="connsiteY54" fmla="*/ 841375 h 1155700"/>
              <a:gd name="connsiteX55" fmla="*/ 612775 w 1174750"/>
              <a:gd name="connsiteY55" fmla="*/ 736600 h 1155700"/>
              <a:gd name="connsiteX56" fmla="*/ 733425 w 1174750"/>
              <a:gd name="connsiteY56" fmla="*/ 476250 h 1155700"/>
              <a:gd name="connsiteX57" fmla="*/ 809625 w 1174750"/>
              <a:gd name="connsiteY57" fmla="*/ 314325 h 1155700"/>
              <a:gd name="connsiteX58" fmla="*/ 831850 w 1174750"/>
              <a:gd name="connsiteY58" fmla="*/ 247650 h 1155700"/>
              <a:gd name="connsiteX59" fmla="*/ 822325 w 1174750"/>
              <a:gd name="connsiteY59" fmla="*/ 228600 h 1155700"/>
              <a:gd name="connsiteX60" fmla="*/ 793750 w 1174750"/>
              <a:gd name="connsiteY60" fmla="*/ 225425 h 1155700"/>
              <a:gd name="connsiteX61" fmla="*/ 606425 w 1174750"/>
              <a:gd name="connsiteY61" fmla="*/ 320675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74750" h="1155700">
                <a:moveTo>
                  <a:pt x="606425" y="320675"/>
                </a:moveTo>
                <a:lnTo>
                  <a:pt x="460375" y="403225"/>
                </a:lnTo>
                <a:lnTo>
                  <a:pt x="400050" y="444500"/>
                </a:lnTo>
                <a:lnTo>
                  <a:pt x="333375" y="488950"/>
                </a:lnTo>
                <a:lnTo>
                  <a:pt x="288925" y="504825"/>
                </a:lnTo>
                <a:lnTo>
                  <a:pt x="231775" y="508000"/>
                </a:lnTo>
                <a:lnTo>
                  <a:pt x="193675" y="488950"/>
                </a:lnTo>
                <a:lnTo>
                  <a:pt x="117475" y="419100"/>
                </a:lnTo>
                <a:lnTo>
                  <a:pt x="53975" y="311150"/>
                </a:lnTo>
                <a:lnTo>
                  <a:pt x="12700" y="228600"/>
                </a:lnTo>
                <a:lnTo>
                  <a:pt x="0" y="165100"/>
                </a:lnTo>
                <a:lnTo>
                  <a:pt x="9525" y="149225"/>
                </a:lnTo>
                <a:lnTo>
                  <a:pt x="38100" y="142875"/>
                </a:lnTo>
                <a:lnTo>
                  <a:pt x="76200" y="161925"/>
                </a:lnTo>
                <a:lnTo>
                  <a:pt x="136525" y="212725"/>
                </a:lnTo>
                <a:lnTo>
                  <a:pt x="203200" y="273050"/>
                </a:lnTo>
                <a:lnTo>
                  <a:pt x="225425" y="282575"/>
                </a:lnTo>
                <a:lnTo>
                  <a:pt x="276225" y="279400"/>
                </a:lnTo>
                <a:lnTo>
                  <a:pt x="355600" y="263525"/>
                </a:lnTo>
                <a:lnTo>
                  <a:pt x="682625" y="117475"/>
                </a:lnTo>
                <a:lnTo>
                  <a:pt x="730250" y="79375"/>
                </a:lnTo>
                <a:lnTo>
                  <a:pt x="803275" y="22225"/>
                </a:lnTo>
                <a:lnTo>
                  <a:pt x="835025" y="6350"/>
                </a:lnTo>
                <a:lnTo>
                  <a:pt x="879475" y="0"/>
                </a:lnTo>
                <a:lnTo>
                  <a:pt x="930275" y="15875"/>
                </a:lnTo>
                <a:lnTo>
                  <a:pt x="1003300" y="44450"/>
                </a:lnTo>
                <a:lnTo>
                  <a:pt x="1066800" y="88900"/>
                </a:lnTo>
                <a:lnTo>
                  <a:pt x="1117600" y="133350"/>
                </a:lnTo>
                <a:lnTo>
                  <a:pt x="1149350" y="177800"/>
                </a:lnTo>
                <a:lnTo>
                  <a:pt x="1174750" y="231775"/>
                </a:lnTo>
                <a:lnTo>
                  <a:pt x="1174750" y="266700"/>
                </a:lnTo>
                <a:lnTo>
                  <a:pt x="1165225" y="288925"/>
                </a:lnTo>
                <a:lnTo>
                  <a:pt x="1111250" y="307975"/>
                </a:lnTo>
                <a:lnTo>
                  <a:pt x="1038225" y="365125"/>
                </a:lnTo>
                <a:lnTo>
                  <a:pt x="930275" y="476250"/>
                </a:lnTo>
                <a:lnTo>
                  <a:pt x="809625" y="635000"/>
                </a:lnTo>
                <a:lnTo>
                  <a:pt x="714375" y="736600"/>
                </a:lnTo>
                <a:lnTo>
                  <a:pt x="692150" y="771525"/>
                </a:lnTo>
                <a:lnTo>
                  <a:pt x="692150" y="796925"/>
                </a:lnTo>
                <a:lnTo>
                  <a:pt x="701675" y="822325"/>
                </a:lnTo>
                <a:lnTo>
                  <a:pt x="739775" y="863600"/>
                </a:lnTo>
                <a:lnTo>
                  <a:pt x="806450" y="911225"/>
                </a:lnTo>
                <a:lnTo>
                  <a:pt x="908050" y="958850"/>
                </a:lnTo>
                <a:lnTo>
                  <a:pt x="996950" y="1009650"/>
                </a:lnTo>
                <a:lnTo>
                  <a:pt x="1044575" y="1041400"/>
                </a:lnTo>
                <a:lnTo>
                  <a:pt x="1111250" y="1101725"/>
                </a:lnTo>
                <a:lnTo>
                  <a:pt x="1168400" y="1155700"/>
                </a:lnTo>
                <a:lnTo>
                  <a:pt x="765175" y="1136650"/>
                </a:lnTo>
                <a:lnTo>
                  <a:pt x="758825" y="1108075"/>
                </a:lnTo>
                <a:lnTo>
                  <a:pt x="727075" y="1050925"/>
                </a:lnTo>
                <a:lnTo>
                  <a:pt x="657225" y="984250"/>
                </a:lnTo>
                <a:lnTo>
                  <a:pt x="603250" y="955675"/>
                </a:lnTo>
                <a:lnTo>
                  <a:pt x="565150" y="927100"/>
                </a:lnTo>
                <a:lnTo>
                  <a:pt x="558800" y="895350"/>
                </a:lnTo>
                <a:lnTo>
                  <a:pt x="565150" y="841375"/>
                </a:lnTo>
                <a:lnTo>
                  <a:pt x="612775" y="736600"/>
                </a:lnTo>
                <a:lnTo>
                  <a:pt x="733425" y="476250"/>
                </a:lnTo>
                <a:lnTo>
                  <a:pt x="809625" y="314325"/>
                </a:lnTo>
                <a:lnTo>
                  <a:pt x="831850" y="247650"/>
                </a:lnTo>
                <a:lnTo>
                  <a:pt x="822325" y="228600"/>
                </a:lnTo>
                <a:cubicBezTo>
                  <a:pt x="798005" y="225126"/>
                  <a:pt x="807584" y="225425"/>
                  <a:pt x="793750" y="225425"/>
                </a:cubicBezTo>
                <a:lnTo>
                  <a:pt x="606425" y="320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EA28598-32DE-427A-B6FB-1CE3A440FDB4}"/>
              </a:ext>
            </a:extLst>
          </p:cNvPr>
          <p:cNvSpPr/>
          <p:nvPr/>
        </p:nvSpPr>
        <p:spPr>
          <a:xfrm>
            <a:off x="5695950" y="1476376"/>
            <a:ext cx="1798638" cy="1090613"/>
          </a:xfrm>
          <a:custGeom>
            <a:avLst/>
            <a:gdLst>
              <a:gd name="connsiteX0" fmla="*/ 590550 w 1797844"/>
              <a:gd name="connsiteY0" fmla="*/ 747713 h 1090613"/>
              <a:gd name="connsiteX1" fmla="*/ 738188 w 1797844"/>
              <a:gd name="connsiteY1" fmla="*/ 669131 h 1090613"/>
              <a:gd name="connsiteX2" fmla="*/ 981075 w 1797844"/>
              <a:gd name="connsiteY2" fmla="*/ 507206 h 1090613"/>
              <a:gd name="connsiteX3" fmla="*/ 1162050 w 1797844"/>
              <a:gd name="connsiteY3" fmla="*/ 354806 h 1090613"/>
              <a:gd name="connsiteX4" fmla="*/ 1259681 w 1797844"/>
              <a:gd name="connsiteY4" fmla="*/ 261938 h 1090613"/>
              <a:gd name="connsiteX5" fmla="*/ 1285875 w 1797844"/>
              <a:gd name="connsiteY5" fmla="*/ 214313 h 1090613"/>
              <a:gd name="connsiteX6" fmla="*/ 1288256 w 1797844"/>
              <a:gd name="connsiteY6" fmla="*/ 180975 h 1090613"/>
              <a:gd name="connsiteX7" fmla="*/ 1273969 w 1797844"/>
              <a:gd name="connsiteY7" fmla="*/ 154781 h 1090613"/>
              <a:gd name="connsiteX8" fmla="*/ 1235869 w 1797844"/>
              <a:gd name="connsiteY8" fmla="*/ 128588 h 1090613"/>
              <a:gd name="connsiteX9" fmla="*/ 1197769 w 1797844"/>
              <a:gd name="connsiteY9" fmla="*/ 97631 h 1090613"/>
              <a:gd name="connsiteX10" fmla="*/ 1178719 w 1797844"/>
              <a:gd name="connsiteY10" fmla="*/ 61913 h 1090613"/>
              <a:gd name="connsiteX11" fmla="*/ 1181100 w 1797844"/>
              <a:gd name="connsiteY11" fmla="*/ 23813 h 1090613"/>
              <a:gd name="connsiteX12" fmla="*/ 1197769 w 1797844"/>
              <a:gd name="connsiteY12" fmla="*/ 9525 h 1090613"/>
              <a:gd name="connsiteX13" fmla="*/ 1250156 w 1797844"/>
              <a:gd name="connsiteY13" fmla="*/ 0 h 1090613"/>
              <a:gd name="connsiteX14" fmla="*/ 1307306 w 1797844"/>
              <a:gd name="connsiteY14" fmla="*/ 7144 h 1090613"/>
              <a:gd name="connsiteX15" fmla="*/ 1419225 w 1797844"/>
              <a:gd name="connsiteY15" fmla="*/ 40481 h 1090613"/>
              <a:gd name="connsiteX16" fmla="*/ 1566863 w 1797844"/>
              <a:gd name="connsiteY16" fmla="*/ 107156 h 1090613"/>
              <a:gd name="connsiteX17" fmla="*/ 1633538 w 1797844"/>
              <a:gd name="connsiteY17" fmla="*/ 145256 h 1090613"/>
              <a:gd name="connsiteX18" fmla="*/ 1757363 w 1797844"/>
              <a:gd name="connsiteY18" fmla="*/ 245269 h 1090613"/>
              <a:gd name="connsiteX19" fmla="*/ 1790700 w 1797844"/>
              <a:gd name="connsiteY19" fmla="*/ 290513 h 1090613"/>
              <a:gd name="connsiteX20" fmla="*/ 1797844 w 1797844"/>
              <a:gd name="connsiteY20" fmla="*/ 330994 h 1090613"/>
              <a:gd name="connsiteX21" fmla="*/ 1790700 w 1797844"/>
              <a:gd name="connsiteY21" fmla="*/ 350044 h 1090613"/>
              <a:gd name="connsiteX22" fmla="*/ 1745456 w 1797844"/>
              <a:gd name="connsiteY22" fmla="*/ 381000 h 1090613"/>
              <a:gd name="connsiteX23" fmla="*/ 1388269 w 1797844"/>
              <a:gd name="connsiteY23" fmla="*/ 569119 h 1090613"/>
              <a:gd name="connsiteX24" fmla="*/ 1090613 w 1797844"/>
              <a:gd name="connsiteY24" fmla="*/ 709613 h 1090613"/>
              <a:gd name="connsiteX25" fmla="*/ 750094 w 1797844"/>
              <a:gd name="connsiteY25" fmla="*/ 862013 h 1090613"/>
              <a:gd name="connsiteX26" fmla="*/ 261938 w 1797844"/>
              <a:gd name="connsiteY26" fmla="*/ 1035844 h 1090613"/>
              <a:gd name="connsiteX27" fmla="*/ 116681 w 1797844"/>
              <a:gd name="connsiteY27" fmla="*/ 1090613 h 1090613"/>
              <a:gd name="connsiteX28" fmla="*/ 102394 w 1797844"/>
              <a:gd name="connsiteY28" fmla="*/ 1078706 h 1090613"/>
              <a:gd name="connsiteX29" fmla="*/ 57150 w 1797844"/>
              <a:gd name="connsiteY29" fmla="*/ 1062038 h 1090613"/>
              <a:gd name="connsiteX30" fmla="*/ 19050 w 1797844"/>
              <a:gd name="connsiteY30" fmla="*/ 1042988 h 1090613"/>
              <a:gd name="connsiteX31" fmla="*/ 0 w 1797844"/>
              <a:gd name="connsiteY31" fmla="*/ 1016794 h 1090613"/>
              <a:gd name="connsiteX32" fmla="*/ 14288 w 1797844"/>
              <a:gd name="connsiteY32" fmla="*/ 981075 h 1090613"/>
              <a:gd name="connsiteX33" fmla="*/ 38100 w 1797844"/>
              <a:gd name="connsiteY33" fmla="*/ 964406 h 1090613"/>
              <a:gd name="connsiteX34" fmla="*/ 180975 w 1797844"/>
              <a:gd name="connsiteY34" fmla="*/ 921544 h 1090613"/>
              <a:gd name="connsiteX35" fmla="*/ 419100 w 1797844"/>
              <a:gd name="connsiteY35" fmla="*/ 828675 h 1090613"/>
              <a:gd name="connsiteX36" fmla="*/ 590550 w 1797844"/>
              <a:gd name="connsiteY36" fmla="*/ 747713 h 10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97844" h="1090613">
                <a:moveTo>
                  <a:pt x="590550" y="747713"/>
                </a:moveTo>
                <a:lnTo>
                  <a:pt x="738188" y="669131"/>
                </a:lnTo>
                <a:lnTo>
                  <a:pt x="981075" y="507206"/>
                </a:lnTo>
                <a:lnTo>
                  <a:pt x="1162050" y="354806"/>
                </a:lnTo>
                <a:lnTo>
                  <a:pt x="1259681" y="261938"/>
                </a:lnTo>
                <a:lnTo>
                  <a:pt x="1285875" y="214313"/>
                </a:lnTo>
                <a:lnTo>
                  <a:pt x="1288256" y="180975"/>
                </a:lnTo>
                <a:lnTo>
                  <a:pt x="1273969" y="154781"/>
                </a:lnTo>
                <a:lnTo>
                  <a:pt x="1235869" y="128588"/>
                </a:lnTo>
                <a:lnTo>
                  <a:pt x="1197769" y="97631"/>
                </a:lnTo>
                <a:lnTo>
                  <a:pt x="1178719" y="61913"/>
                </a:lnTo>
                <a:lnTo>
                  <a:pt x="1181100" y="23813"/>
                </a:lnTo>
                <a:lnTo>
                  <a:pt x="1197769" y="9525"/>
                </a:lnTo>
                <a:lnTo>
                  <a:pt x="1250156" y="0"/>
                </a:lnTo>
                <a:lnTo>
                  <a:pt x="1307306" y="7144"/>
                </a:lnTo>
                <a:lnTo>
                  <a:pt x="1419225" y="40481"/>
                </a:lnTo>
                <a:lnTo>
                  <a:pt x="1566863" y="107156"/>
                </a:lnTo>
                <a:lnTo>
                  <a:pt x="1633538" y="145256"/>
                </a:lnTo>
                <a:lnTo>
                  <a:pt x="1757363" y="245269"/>
                </a:lnTo>
                <a:lnTo>
                  <a:pt x="1790700" y="290513"/>
                </a:lnTo>
                <a:lnTo>
                  <a:pt x="1797844" y="330994"/>
                </a:lnTo>
                <a:lnTo>
                  <a:pt x="1790700" y="350044"/>
                </a:lnTo>
                <a:lnTo>
                  <a:pt x="1745456" y="381000"/>
                </a:lnTo>
                <a:lnTo>
                  <a:pt x="1388269" y="569119"/>
                </a:lnTo>
                <a:lnTo>
                  <a:pt x="1090613" y="709613"/>
                </a:lnTo>
                <a:lnTo>
                  <a:pt x="750094" y="862013"/>
                </a:lnTo>
                <a:lnTo>
                  <a:pt x="261938" y="1035844"/>
                </a:lnTo>
                <a:lnTo>
                  <a:pt x="116681" y="1090613"/>
                </a:lnTo>
                <a:lnTo>
                  <a:pt x="102394" y="1078706"/>
                </a:lnTo>
                <a:lnTo>
                  <a:pt x="57150" y="1062038"/>
                </a:lnTo>
                <a:lnTo>
                  <a:pt x="19050" y="1042988"/>
                </a:lnTo>
                <a:lnTo>
                  <a:pt x="0" y="1016794"/>
                </a:lnTo>
                <a:lnTo>
                  <a:pt x="14288" y="981075"/>
                </a:lnTo>
                <a:lnTo>
                  <a:pt x="38100" y="964406"/>
                </a:lnTo>
                <a:lnTo>
                  <a:pt x="180975" y="921544"/>
                </a:lnTo>
                <a:lnTo>
                  <a:pt x="419100" y="828675"/>
                </a:lnTo>
                <a:lnTo>
                  <a:pt x="590550" y="747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685C4D8-766C-4432-B9EA-3BF528876A2A}"/>
              </a:ext>
            </a:extLst>
          </p:cNvPr>
          <p:cNvSpPr/>
          <p:nvPr/>
        </p:nvSpPr>
        <p:spPr>
          <a:xfrm>
            <a:off x="4281489" y="1852613"/>
            <a:ext cx="809625" cy="615950"/>
          </a:xfrm>
          <a:custGeom>
            <a:avLst/>
            <a:gdLst>
              <a:gd name="connsiteX0" fmla="*/ 383381 w 809625"/>
              <a:gd name="connsiteY0" fmla="*/ 538162 h 616743"/>
              <a:gd name="connsiteX1" fmla="*/ 307181 w 809625"/>
              <a:gd name="connsiteY1" fmla="*/ 481012 h 616743"/>
              <a:gd name="connsiteX2" fmla="*/ 211931 w 809625"/>
              <a:gd name="connsiteY2" fmla="*/ 388143 h 616743"/>
              <a:gd name="connsiteX3" fmla="*/ 126206 w 809625"/>
              <a:gd name="connsiteY3" fmla="*/ 273843 h 616743"/>
              <a:gd name="connsiteX4" fmla="*/ 83343 w 809625"/>
              <a:gd name="connsiteY4" fmla="*/ 209550 h 616743"/>
              <a:gd name="connsiteX5" fmla="*/ 16668 w 809625"/>
              <a:gd name="connsiteY5" fmla="*/ 90487 h 616743"/>
              <a:gd name="connsiteX6" fmla="*/ 0 w 809625"/>
              <a:gd name="connsiteY6" fmla="*/ 52387 h 616743"/>
              <a:gd name="connsiteX7" fmla="*/ 2381 w 809625"/>
              <a:gd name="connsiteY7" fmla="*/ 26193 h 616743"/>
              <a:gd name="connsiteX8" fmla="*/ 16668 w 809625"/>
              <a:gd name="connsiteY8" fmla="*/ 4762 h 616743"/>
              <a:gd name="connsiteX9" fmla="*/ 30956 w 809625"/>
              <a:gd name="connsiteY9" fmla="*/ 0 h 616743"/>
              <a:gd name="connsiteX10" fmla="*/ 57150 w 809625"/>
              <a:gd name="connsiteY10" fmla="*/ 14287 h 616743"/>
              <a:gd name="connsiteX11" fmla="*/ 88106 w 809625"/>
              <a:gd name="connsiteY11" fmla="*/ 50006 h 616743"/>
              <a:gd name="connsiteX12" fmla="*/ 130968 w 809625"/>
              <a:gd name="connsiteY12" fmla="*/ 90487 h 616743"/>
              <a:gd name="connsiteX13" fmla="*/ 202406 w 809625"/>
              <a:gd name="connsiteY13" fmla="*/ 135731 h 616743"/>
              <a:gd name="connsiteX14" fmla="*/ 314325 w 809625"/>
              <a:gd name="connsiteY14" fmla="*/ 183356 h 616743"/>
              <a:gd name="connsiteX15" fmla="*/ 431006 w 809625"/>
              <a:gd name="connsiteY15" fmla="*/ 209550 h 616743"/>
              <a:gd name="connsiteX16" fmla="*/ 509587 w 809625"/>
              <a:gd name="connsiteY16" fmla="*/ 216693 h 616743"/>
              <a:gd name="connsiteX17" fmla="*/ 552450 w 809625"/>
              <a:gd name="connsiteY17" fmla="*/ 223837 h 616743"/>
              <a:gd name="connsiteX18" fmla="*/ 611981 w 809625"/>
              <a:gd name="connsiteY18" fmla="*/ 250031 h 616743"/>
              <a:gd name="connsiteX19" fmla="*/ 676275 w 809625"/>
              <a:gd name="connsiteY19" fmla="*/ 302418 h 616743"/>
              <a:gd name="connsiteX20" fmla="*/ 745331 w 809625"/>
              <a:gd name="connsiteY20" fmla="*/ 381000 h 616743"/>
              <a:gd name="connsiteX21" fmla="*/ 797718 w 809625"/>
              <a:gd name="connsiteY21" fmla="*/ 461962 h 616743"/>
              <a:gd name="connsiteX22" fmla="*/ 809625 w 809625"/>
              <a:gd name="connsiteY22" fmla="*/ 516731 h 616743"/>
              <a:gd name="connsiteX23" fmla="*/ 804862 w 809625"/>
              <a:gd name="connsiteY23" fmla="*/ 554831 h 616743"/>
              <a:gd name="connsiteX24" fmla="*/ 762000 w 809625"/>
              <a:gd name="connsiteY24" fmla="*/ 585787 h 616743"/>
              <a:gd name="connsiteX25" fmla="*/ 704850 w 809625"/>
              <a:gd name="connsiteY25" fmla="*/ 614362 h 616743"/>
              <a:gd name="connsiteX26" fmla="*/ 609600 w 809625"/>
              <a:gd name="connsiteY26" fmla="*/ 616743 h 616743"/>
              <a:gd name="connsiteX27" fmla="*/ 488156 w 809625"/>
              <a:gd name="connsiteY27" fmla="*/ 592931 h 616743"/>
              <a:gd name="connsiteX28" fmla="*/ 383381 w 809625"/>
              <a:gd name="connsiteY28" fmla="*/ 538162 h 61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616743">
                <a:moveTo>
                  <a:pt x="383381" y="538162"/>
                </a:moveTo>
                <a:lnTo>
                  <a:pt x="307181" y="481012"/>
                </a:lnTo>
                <a:lnTo>
                  <a:pt x="211931" y="388143"/>
                </a:lnTo>
                <a:lnTo>
                  <a:pt x="126206" y="273843"/>
                </a:lnTo>
                <a:lnTo>
                  <a:pt x="83343" y="209550"/>
                </a:lnTo>
                <a:lnTo>
                  <a:pt x="16668" y="90487"/>
                </a:lnTo>
                <a:lnTo>
                  <a:pt x="0" y="52387"/>
                </a:lnTo>
                <a:lnTo>
                  <a:pt x="2381" y="26193"/>
                </a:lnTo>
                <a:lnTo>
                  <a:pt x="16668" y="4762"/>
                </a:lnTo>
                <a:lnTo>
                  <a:pt x="30956" y="0"/>
                </a:lnTo>
                <a:lnTo>
                  <a:pt x="57150" y="14287"/>
                </a:lnTo>
                <a:lnTo>
                  <a:pt x="88106" y="50006"/>
                </a:lnTo>
                <a:lnTo>
                  <a:pt x="130968" y="90487"/>
                </a:lnTo>
                <a:lnTo>
                  <a:pt x="202406" y="135731"/>
                </a:lnTo>
                <a:lnTo>
                  <a:pt x="314325" y="183356"/>
                </a:lnTo>
                <a:lnTo>
                  <a:pt x="431006" y="209550"/>
                </a:lnTo>
                <a:lnTo>
                  <a:pt x="509587" y="216693"/>
                </a:lnTo>
                <a:lnTo>
                  <a:pt x="552450" y="223837"/>
                </a:lnTo>
                <a:lnTo>
                  <a:pt x="611981" y="250031"/>
                </a:lnTo>
                <a:lnTo>
                  <a:pt x="676275" y="302418"/>
                </a:lnTo>
                <a:lnTo>
                  <a:pt x="745331" y="381000"/>
                </a:lnTo>
                <a:lnTo>
                  <a:pt x="797718" y="461962"/>
                </a:lnTo>
                <a:lnTo>
                  <a:pt x="809625" y="516731"/>
                </a:lnTo>
                <a:lnTo>
                  <a:pt x="804862" y="554831"/>
                </a:lnTo>
                <a:lnTo>
                  <a:pt x="762000" y="585787"/>
                </a:lnTo>
                <a:lnTo>
                  <a:pt x="704850" y="614362"/>
                </a:lnTo>
                <a:lnTo>
                  <a:pt x="609600" y="616743"/>
                </a:lnTo>
                <a:lnTo>
                  <a:pt x="488156" y="592931"/>
                </a:lnTo>
                <a:lnTo>
                  <a:pt x="383381" y="5381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B8B065B-0A60-4017-892D-8B30FFFD8AB0}"/>
              </a:ext>
            </a:extLst>
          </p:cNvPr>
          <p:cNvSpPr/>
          <p:nvPr/>
        </p:nvSpPr>
        <p:spPr>
          <a:xfrm rot="16200000">
            <a:off x="4687889" y="3294064"/>
            <a:ext cx="2365375" cy="752475"/>
          </a:xfrm>
          <a:custGeom>
            <a:avLst/>
            <a:gdLst>
              <a:gd name="connsiteX0" fmla="*/ 1084754 w 2364914"/>
              <a:gd name="connsiteY0" fmla="*/ 428390 h 751561"/>
              <a:gd name="connsiteX1" fmla="*/ 1262624 w 2364914"/>
              <a:gd name="connsiteY1" fmla="*/ 453442 h 751561"/>
              <a:gd name="connsiteX2" fmla="*/ 1618363 w 2364914"/>
              <a:gd name="connsiteY2" fmla="*/ 475989 h 751561"/>
              <a:gd name="connsiteX3" fmla="*/ 1941534 w 2364914"/>
              <a:gd name="connsiteY3" fmla="*/ 486010 h 751561"/>
              <a:gd name="connsiteX4" fmla="*/ 1996649 w 2364914"/>
              <a:gd name="connsiteY4" fmla="*/ 478494 h 751561"/>
              <a:gd name="connsiteX5" fmla="*/ 2116899 w 2364914"/>
              <a:gd name="connsiteY5" fmla="*/ 448432 h 751561"/>
              <a:gd name="connsiteX6" fmla="*/ 2237149 w 2364914"/>
              <a:gd name="connsiteY6" fmla="*/ 390812 h 751561"/>
              <a:gd name="connsiteX7" fmla="*/ 2307294 w 2364914"/>
              <a:gd name="connsiteY7" fmla="*/ 283088 h 751561"/>
              <a:gd name="connsiteX8" fmla="*/ 2364914 w 2364914"/>
              <a:gd name="connsiteY8" fmla="*/ 458452 h 751561"/>
              <a:gd name="connsiteX9" fmla="*/ 2329841 w 2364914"/>
              <a:gd name="connsiteY9" fmla="*/ 463463 h 751561"/>
              <a:gd name="connsiteX10" fmla="*/ 2279737 w 2364914"/>
              <a:gd name="connsiteY10" fmla="*/ 531103 h 751561"/>
              <a:gd name="connsiteX11" fmla="*/ 2202076 w 2364914"/>
              <a:gd name="connsiteY11" fmla="*/ 631312 h 751561"/>
              <a:gd name="connsiteX12" fmla="*/ 2167003 w 2364914"/>
              <a:gd name="connsiteY12" fmla="*/ 696447 h 751561"/>
              <a:gd name="connsiteX13" fmla="*/ 2144456 w 2364914"/>
              <a:gd name="connsiteY13" fmla="*/ 729015 h 751561"/>
              <a:gd name="connsiteX14" fmla="*/ 2086836 w 2364914"/>
              <a:gd name="connsiteY14" fmla="*/ 744046 h 751561"/>
              <a:gd name="connsiteX15" fmla="*/ 1989133 w 2364914"/>
              <a:gd name="connsiteY15" fmla="*/ 749056 h 751561"/>
              <a:gd name="connsiteX16" fmla="*/ 1776191 w 2364914"/>
              <a:gd name="connsiteY16" fmla="*/ 751561 h 751561"/>
              <a:gd name="connsiteX17" fmla="*/ 1508134 w 2364914"/>
              <a:gd name="connsiteY17" fmla="*/ 731520 h 751561"/>
              <a:gd name="connsiteX18" fmla="*/ 1225046 w 2364914"/>
              <a:gd name="connsiteY18" fmla="*/ 693942 h 751561"/>
              <a:gd name="connsiteX19" fmla="*/ 959494 w 2364914"/>
              <a:gd name="connsiteY19" fmla="*/ 633817 h 751561"/>
              <a:gd name="connsiteX20" fmla="*/ 716489 w 2364914"/>
              <a:gd name="connsiteY20" fmla="*/ 551145 h 751561"/>
              <a:gd name="connsiteX21" fmla="*/ 531104 w 2364914"/>
              <a:gd name="connsiteY21" fmla="*/ 463463 h 751561"/>
              <a:gd name="connsiteX22" fmla="*/ 358245 w 2364914"/>
              <a:gd name="connsiteY22" fmla="*/ 353234 h 751561"/>
              <a:gd name="connsiteX23" fmla="*/ 245510 w 2364914"/>
              <a:gd name="connsiteY23" fmla="*/ 275572 h 751561"/>
              <a:gd name="connsiteX24" fmla="*/ 125260 w 2364914"/>
              <a:gd name="connsiteY24" fmla="*/ 167849 h 751561"/>
              <a:gd name="connsiteX25" fmla="*/ 25052 w 2364914"/>
              <a:gd name="connsiteY25" fmla="*/ 72651 h 751561"/>
              <a:gd name="connsiteX26" fmla="*/ 2505 w 2364914"/>
              <a:gd name="connsiteY26" fmla="*/ 40083 h 751561"/>
              <a:gd name="connsiteX27" fmla="*/ 0 w 2364914"/>
              <a:gd name="connsiteY27" fmla="*/ 22547 h 751561"/>
              <a:gd name="connsiteX28" fmla="*/ 2505 w 2364914"/>
              <a:gd name="connsiteY28" fmla="*/ 5010 h 751561"/>
              <a:gd name="connsiteX29" fmla="*/ 25052 w 2364914"/>
              <a:gd name="connsiteY29" fmla="*/ 0 h 751561"/>
              <a:gd name="connsiteX30" fmla="*/ 72651 w 2364914"/>
              <a:gd name="connsiteY30" fmla="*/ 20041 h 751561"/>
              <a:gd name="connsiteX31" fmla="*/ 162839 w 2364914"/>
              <a:gd name="connsiteY31" fmla="*/ 72651 h 751561"/>
              <a:gd name="connsiteX32" fmla="*/ 300625 w 2364914"/>
              <a:gd name="connsiteY32" fmla="*/ 160333 h 751561"/>
              <a:gd name="connsiteX33" fmla="*/ 496031 w 2364914"/>
              <a:gd name="connsiteY33" fmla="*/ 260541 h 751561"/>
              <a:gd name="connsiteX34" fmla="*/ 706468 w 2364914"/>
              <a:gd name="connsiteY34" fmla="*/ 343213 h 751561"/>
              <a:gd name="connsiteX35" fmla="*/ 886843 w 2364914"/>
              <a:gd name="connsiteY35" fmla="*/ 395822 h 751561"/>
              <a:gd name="connsiteX36" fmla="*/ 1084754 w 2364914"/>
              <a:gd name="connsiteY36" fmla="*/ 42839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64914" h="751561">
                <a:moveTo>
                  <a:pt x="1084754" y="428390"/>
                </a:moveTo>
                <a:lnTo>
                  <a:pt x="1262624" y="453442"/>
                </a:lnTo>
                <a:lnTo>
                  <a:pt x="1618363" y="475989"/>
                </a:lnTo>
                <a:lnTo>
                  <a:pt x="1941534" y="486010"/>
                </a:lnTo>
                <a:lnTo>
                  <a:pt x="1996649" y="478494"/>
                </a:lnTo>
                <a:lnTo>
                  <a:pt x="2116899" y="448432"/>
                </a:lnTo>
                <a:lnTo>
                  <a:pt x="2237149" y="390812"/>
                </a:lnTo>
                <a:lnTo>
                  <a:pt x="2307294" y="283088"/>
                </a:lnTo>
                <a:lnTo>
                  <a:pt x="2364914" y="458452"/>
                </a:lnTo>
                <a:lnTo>
                  <a:pt x="2329841" y="463463"/>
                </a:lnTo>
                <a:lnTo>
                  <a:pt x="2279737" y="531103"/>
                </a:lnTo>
                <a:lnTo>
                  <a:pt x="2202076" y="631312"/>
                </a:lnTo>
                <a:lnTo>
                  <a:pt x="2167003" y="696447"/>
                </a:lnTo>
                <a:lnTo>
                  <a:pt x="2144456" y="729015"/>
                </a:lnTo>
                <a:lnTo>
                  <a:pt x="2086836" y="744046"/>
                </a:lnTo>
                <a:lnTo>
                  <a:pt x="1989133" y="749056"/>
                </a:lnTo>
                <a:lnTo>
                  <a:pt x="1776191" y="751561"/>
                </a:lnTo>
                <a:lnTo>
                  <a:pt x="1508134" y="731520"/>
                </a:lnTo>
                <a:lnTo>
                  <a:pt x="1225046" y="693942"/>
                </a:lnTo>
                <a:lnTo>
                  <a:pt x="959494" y="633817"/>
                </a:lnTo>
                <a:lnTo>
                  <a:pt x="716489" y="551145"/>
                </a:lnTo>
                <a:lnTo>
                  <a:pt x="531104" y="463463"/>
                </a:lnTo>
                <a:lnTo>
                  <a:pt x="358245" y="353234"/>
                </a:lnTo>
                <a:lnTo>
                  <a:pt x="245510" y="275572"/>
                </a:lnTo>
                <a:lnTo>
                  <a:pt x="125260" y="167849"/>
                </a:lnTo>
                <a:lnTo>
                  <a:pt x="25052" y="72651"/>
                </a:lnTo>
                <a:lnTo>
                  <a:pt x="2505" y="40083"/>
                </a:lnTo>
                <a:lnTo>
                  <a:pt x="0" y="22547"/>
                </a:lnTo>
                <a:lnTo>
                  <a:pt x="2505" y="5010"/>
                </a:lnTo>
                <a:lnTo>
                  <a:pt x="25052" y="0"/>
                </a:lnTo>
                <a:lnTo>
                  <a:pt x="72651" y="20041"/>
                </a:lnTo>
                <a:lnTo>
                  <a:pt x="162839" y="72651"/>
                </a:lnTo>
                <a:lnTo>
                  <a:pt x="300625" y="160333"/>
                </a:lnTo>
                <a:lnTo>
                  <a:pt x="496031" y="260541"/>
                </a:lnTo>
                <a:lnTo>
                  <a:pt x="706468" y="343213"/>
                </a:lnTo>
                <a:lnTo>
                  <a:pt x="886843" y="395822"/>
                </a:lnTo>
                <a:lnTo>
                  <a:pt x="1084754" y="4283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D3FD4AF-7F02-468E-AE85-EDEF7E5322C6}"/>
              </a:ext>
            </a:extLst>
          </p:cNvPr>
          <p:cNvSpPr/>
          <p:nvPr/>
        </p:nvSpPr>
        <p:spPr>
          <a:xfrm>
            <a:off x="6062664" y="2538413"/>
            <a:ext cx="2162175" cy="514350"/>
          </a:xfrm>
          <a:custGeom>
            <a:avLst/>
            <a:gdLst>
              <a:gd name="connsiteX0" fmla="*/ 1420586 w 2160814"/>
              <a:gd name="connsiteY0" fmla="*/ 345621 h 514350"/>
              <a:gd name="connsiteX1" fmla="*/ 960664 w 2160814"/>
              <a:gd name="connsiteY1" fmla="*/ 394607 h 514350"/>
              <a:gd name="connsiteX2" fmla="*/ 846364 w 2160814"/>
              <a:gd name="connsiteY2" fmla="*/ 402771 h 514350"/>
              <a:gd name="connsiteX3" fmla="*/ 340178 w 2160814"/>
              <a:gd name="connsiteY3" fmla="*/ 506186 h 514350"/>
              <a:gd name="connsiteX4" fmla="*/ 261257 w 2160814"/>
              <a:gd name="connsiteY4" fmla="*/ 514350 h 514350"/>
              <a:gd name="connsiteX5" fmla="*/ 127907 w 2160814"/>
              <a:gd name="connsiteY5" fmla="*/ 514350 h 514350"/>
              <a:gd name="connsiteX6" fmla="*/ 0 w 2160814"/>
              <a:gd name="connsiteY6" fmla="*/ 332014 h 514350"/>
              <a:gd name="connsiteX7" fmla="*/ 204107 w 2160814"/>
              <a:gd name="connsiteY7" fmla="*/ 323850 h 514350"/>
              <a:gd name="connsiteX8" fmla="*/ 484414 w 2160814"/>
              <a:gd name="connsiteY8" fmla="*/ 269421 h 514350"/>
              <a:gd name="connsiteX9" fmla="*/ 851807 w 2160814"/>
              <a:gd name="connsiteY9" fmla="*/ 198664 h 514350"/>
              <a:gd name="connsiteX10" fmla="*/ 1134836 w 2160814"/>
              <a:gd name="connsiteY10" fmla="*/ 146957 h 514350"/>
              <a:gd name="connsiteX11" fmla="*/ 1417864 w 2160814"/>
              <a:gd name="connsiteY11" fmla="*/ 97971 h 514350"/>
              <a:gd name="connsiteX12" fmla="*/ 1510393 w 2160814"/>
              <a:gd name="connsiteY12" fmla="*/ 78921 h 514350"/>
              <a:gd name="connsiteX13" fmla="*/ 1660071 w 2160814"/>
              <a:gd name="connsiteY13" fmla="*/ 13607 h 514350"/>
              <a:gd name="connsiteX14" fmla="*/ 1709057 w 2160814"/>
              <a:gd name="connsiteY14" fmla="*/ 0 h 514350"/>
              <a:gd name="connsiteX15" fmla="*/ 1815193 w 2160814"/>
              <a:gd name="connsiteY15" fmla="*/ 19050 h 514350"/>
              <a:gd name="connsiteX16" fmla="*/ 1981200 w 2160814"/>
              <a:gd name="connsiteY16" fmla="*/ 76200 h 514350"/>
              <a:gd name="connsiteX17" fmla="*/ 2084614 w 2160814"/>
              <a:gd name="connsiteY17" fmla="*/ 117021 h 514350"/>
              <a:gd name="connsiteX18" fmla="*/ 2130878 w 2160814"/>
              <a:gd name="connsiteY18" fmla="*/ 155121 h 514350"/>
              <a:gd name="connsiteX19" fmla="*/ 2152650 w 2160814"/>
              <a:gd name="connsiteY19" fmla="*/ 187778 h 514350"/>
              <a:gd name="connsiteX20" fmla="*/ 2160814 w 2160814"/>
              <a:gd name="connsiteY20" fmla="*/ 212271 h 514350"/>
              <a:gd name="connsiteX21" fmla="*/ 2144486 w 2160814"/>
              <a:gd name="connsiteY21" fmla="*/ 272143 h 514350"/>
              <a:gd name="connsiteX22" fmla="*/ 2117271 w 2160814"/>
              <a:gd name="connsiteY22" fmla="*/ 288471 h 514350"/>
              <a:gd name="connsiteX23" fmla="*/ 2043793 w 2160814"/>
              <a:gd name="connsiteY23" fmla="*/ 310243 h 514350"/>
              <a:gd name="connsiteX24" fmla="*/ 1861457 w 2160814"/>
              <a:gd name="connsiteY24" fmla="*/ 315686 h 514350"/>
              <a:gd name="connsiteX25" fmla="*/ 1420586 w 2160814"/>
              <a:gd name="connsiteY25" fmla="*/ 345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60814" h="514350">
                <a:moveTo>
                  <a:pt x="1420586" y="345621"/>
                </a:moveTo>
                <a:lnTo>
                  <a:pt x="960664" y="394607"/>
                </a:lnTo>
                <a:lnTo>
                  <a:pt x="846364" y="402771"/>
                </a:lnTo>
                <a:lnTo>
                  <a:pt x="340178" y="506186"/>
                </a:lnTo>
                <a:lnTo>
                  <a:pt x="261257" y="514350"/>
                </a:lnTo>
                <a:lnTo>
                  <a:pt x="127907" y="514350"/>
                </a:lnTo>
                <a:lnTo>
                  <a:pt x="0" y="332014"/>
                </a:lnTo>
                <a:lnTo>
                  <a:pt x="204107" y="323850"/>
                </a:lnTo>
                <a:lnTo>
                  <a:pt x="484414" y="269421"/>
                </a:lnTo>
                <a:lnTo>
                  <a:pt x="851807" y="198664"/>
                </a:lnTo>
                <a:lnTo>
                  <a:pt x="1134836" y="146957"/>
                </a:lnTo>
                <a:lnTo>
                  <a:pt x="1417864" y="97971"/>
                </a:lnTo>
                <a:lnTo>
                  <a:pt x="1510393" y="78921"/>
                </a:lnTo>
                <a:lnTo>
                  <a:pt x="1660071" y="13607"/>
                </a:lnTo>
                <a:lnTo>
                  <a:pt x="1709057" y="0"/>
                </a:lnTo>
                <a:lnTo>
                  <a:pt x="1815193" y="19050"/>
                </a:lnTo>
                <a:lnTo>
                  <a:pt x="1981200" y="76200"/>
                </a:lnTo>
                <a:lnTo>
                  <a:pt x="2084614" y="117021"/>
                </a:lnTo>
                <a:lnTo>
                  <a:pt x="2130878" y="155121"/>
                </a:lnTo>
                <a:lnTo>
                  <a:pt x="2152650" y="187778"/>
                </a:lnTo>
                <a:lnTo>
                  <a:pt x="2160814" y="212271"/>
                </a:lnTo>
                <a:lnTo>
                  <a:pt x="2144486" y="272143"/>
                </a:lnTo>
                <a:lnTo>
                  <a:pt x="2117271" y="288471"/>
                </a:lnTo>
                <a:lnTo>
                  <a:pt x="2043793" y="310243"/>
                </a:lnTo>
                <a:lnTo>
                  <a:pt x="1861457" y="315686"/>
                </a:lnTo>
                <a:lnTo>
                  <a:pt x="1420586" y="3456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B240B40-A748-4E39-843F-564B2F9CA61B}"/>
              </a:ext>
            </a:extLst>
          </p:cNvPr>
          <p:cNvSpPr/>
          <p:nvPr/>
        </p:nvSpPr>
        <p:spPr>
          <a:xfrm rot="16200000">
            <a:off x="6009482" y="3750469"/>
            <a:ext cx="2247900" cy="519113"/>
          </a:xfrm>
          <a:custGeom>
            <a:avLst/>
            <a:gdLst>
              <a:gd name="connsiteX0" fmla="*/ 1009650 w 2247900"/>
              <a:gd name="connsiteY0" fmla="*/ 219075 h 519112"/>
              <a:gd name="connsiteX1" fmla="*/ 1721643 w 2247900"/>
              <a:gd name="connsiteY1" fmla="*/ 221456 h 519112"/>
              <a:gd name="connsiteX2" fmla="*/ 1852612 w 2247900"/>
              <a:gd name="connsiteY2" fmla="*/ 221456 h 519112"/>
              <a:gd name="connsiteX3" fmla="*/ 1895475 w 2247900"/>
              <a:gd name="connsiteY3" fmla="*/ 211931 h 519112"/>
              <a:gd name="connsiteX4" fmla="*/ 2000250 w 2247900"/>
              <a:gd name="connsiteY4" fmla="*/ 166687 h 519112"/>
              <a:gd name="connsiteX5" fmla="*/ 2178843 w 2247900"/>
              <a:gd name="connsiteY5" fmla="*/ 52387 h 519112"/>
              <a:gd name="connsiteX6" fmla="*/ 2247900 w 2247900"/>
              <a:gd name="connsiteY6" fmla="*/ 0 h 519112"/>
              <a:gd name="connsiteX7" fmla="*/ 2216943 w 2247900"/>
              <a:gd name="connsiteY7" fmla="*/ 119062 h 519112"/>
              <a:gd name="connsiteX8" fmla="*/ 2159793 w 2247900"/>
              <a:gd name="connsiteY8" fmla="*/ 221456 h 519112"/>
              <a:gd name="connsiteX9" fmla="*/ 2102643 w 2247900"/>
              <a:gd name="connsiteY9" fmla="*/ 328612 h 519112"/>
              <a:gd name="connsiteX10" fmla="*/ 2026443 w 2247900"/>
              <a:gd name="connsiteY10" fmla="*/ 438150 h 519112"/>
              <a:gd name="connsiteX11" fmla="*/ 1959768 w 2247900"/>
              <a:gd name="connsiteY11" fmla="*/ 511969 h 519112"/>
              <a:gd name="connsiteX12" fmla="*/ 1931193 w 2247900"/>
              <a:gd name="connsiteY12" fmla="*/ 519112 h 519112"/>
              <a:gd name="connsiteX13" fmla="*/ 1869281 w 2247900"/>
              <a:gd name="connsiteY13" fmla="*/ 516731 h 519112"/>
              <a:gd name="connsiteX14" fmla="*/ 1809750 w 2247900"/>
              <a:gd name="connsiteY14" fmla="*/ 500062 h 519112"/>
              <a:gd name="connsiteX15" fmla="*/ 1740693 w 2247900"/>
              <a:gd name="connsiteY15" fmla="*/ 466725 h 519112"/>
              <a:gd name="connsiteX16" fmla="*/ 1600200 w 2247900"/>
              <a:gd name="connsiteY16" fmla="*/ 452437 h 519112"/>
              <a:gd name="connsiteX17" fmla="*/ 1152525 w 2247900"/>
              <a:gd name="connsiteY17" fmla="*/ 442912 h 519112"/>
              <a:gd name="connsiteX18" fmla="*/ 426243 w 2247900"/>
              <a:gd name="connsiteY18" fmla="*/ 445294 h 519112"/>
              <a:gd name="connsiteX19" fmla="*/ 214312 w 2247900"/>
              <a:gd name="connsiteY19" fmla="*/ 442912 h 519112"/>
              <a:gd name="connsiteX20" fmla="*/ 126206 w 2247900"/>
              <a:gd name="connsiteY20" fmla="*/ 421481 h 519112"/>
              <a:gd name="connsiteX21" fmla="*/ 59531 w 2247900"/>
              <a:gd name="connsiteY21" fmla="*/ 400050 h 519112"/>
              <a:gd name="connsiteX22" fmla="*/ 19050 w 2247900"/>
              <a:gd name="connsiteY22" fmla="*/ 371475 h 519112"/>
              <a:gd name="connsiteX23" fmla="*/ 0 w 2247900"/>
              <a:gd name="connsiteY23" fmla="*/ 328612 h 519112"/>
              <a:gd name="connsiteX24" fmla="*/ 11906 w 2247900"/>
              <a:gd name="connsiteY24" fmla="*/ 271462 h 519112"/>
              <a:gd name="connsiteX25" fmla="*/ 30956 w 2247900"/>
              <a:gd name="connsiteY25" fmla="*/ 240506 h 519112"/>
              <a:gd name="connsiteX26" fmla="*/ 88106 w 2247900"/>
              <a:gd name="connsiteY26" fmla="*/ 230981 h 519112"/>
              <a:gd name="connsiteX27" fmla="*/ 188118 w 2247900"/>
              <a:gd name="connsiteY27" fmla="*/ 221456 h 519112"/>
              <a:gd name="connsiteX28" fmla="*/ 571500 w 2247900"/>
              <a:gd name="connsiteY28" fmla="*/ 221456 h 519112"/>
              <a:gd name="connsiteX29" fmla="*/ 1009650 w 2247900"/>
              <a:gd name="connsiteY29" fmla="*/ 219075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47900" h="519112">
                <a:moveTo>
                  <a:pt x="1009650" y="219075"/>
                </a:moveTo>
                <a:lnTo>
                  <a:pt x="1721643" y="221456"/>
                </a:lnTo>
                <a:lnTo>
                  <a:pt x="1852612" y="221456"/>
                </a:lnTo>
                <a:lnTo>
                  <a:pt x="1895475" y="211931"/>
                </a:lnTo>
                <a:lnTo>
                  <a:pt x="2000250" y="166687"/>
                </a:lnTo>
                <a:lnTo>
                  <a:pt x="2178843" y="52387"/>
                </a:lnTo>
                <a:lnTo>
                  <a:pt x="2247900" y="0"/>
                </a:lnTo>
                <a:lnTo>
                  <a:pt x="2216943" y="119062"/>
                </a:lnTo>
                <a:lnTo>
                  <a:pt x="2159793" y="221456"/>
                </a:lnTo>
                <a:lnTo>
                  <a:pt x="2102643" y="328612"/>
                </a:lnTo>
                <a:lnTo>
                  <a:pt x="2026443" y="438150"/>
                </a:lnTo>
                <a:lnTo>
                  <a:pt x="1959768" y="511969"/>
                </a:lnTo>
                <a:lnTo>
                  <a:pt x="1931193" y="519112"/>
                </a:lnTo>
                <a:lnTo>
                  <a:pt x="1869281" y="516731"/>
                </a:lnTo>
                <a:lnTo>
                  <a:pt x="1809750" y="500062"/>
                </a:lnTo>
                <a:lnTo>
                  <a:pt x="1740693" y="466725"/>
                </a:lnTo>
                <a:lnTo>
                  <a:pt x="1600200" y="452437"/>
                </a:lnTo>
                <a:lnTo>
                  <a:pt x="1152525" y="442912"/>
                </a:lnTo>
                <a:lnTo>
                  <a:pt x="426243" y="445294"/>
                </a:lnTo>
                <a:lnTo>
                  <a:pt x="214312" y="442912"/>
                </a:lnTo>
                <a:lnTo>
                  <a:pt x="126206" y="421481"/>
                </a:lnTo>
                <a:lnTo>
                  <a:pt x="59531" y="400050"/>
                </a:lnTo>
                <a:lnTo>
                  <a:pt x="19050" y="371475"/>
                </a:lnTo>
                <a:lnTo>
                  <a:pt x="0" y="328612"/>
                </a:lnTo>
                <a:lnTo>
                  <a:pt x="11906" y="271462"/>
                </a:lnTo>
                <a:lnTo>
                  <a:pt x="30956" y="240506"/>
                </a:lnTo>
                <a:lnTo>
                  <a:pt x="88106" y="230981"/>
                </a:lnTo>
                <a:lnTo>
                  <a:pt x="188118" y="221456"/>
                </a:lnTo>
                <a:lnTo>
                  <a:pt x="571500" y="221456"/>
                </a:lnTo>
                <a:lnTo>
                  <a:pt x="1009650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762AB24-AE79-42ED-BE86-D95C8C86AEDC}"/>
              </a:ext>
            </a:extLst>
          </p:cNvPr>
          <p:cNvSpPr/>
          <p:nvPr/>
        </p:nvSpPr>
        <p:spPr>
          <a:xfrm>
            <a:off x="4265613" y="4506914"/>
            <a:ext cx="958850" cy="542925"/>
          </a:xfrm>
          <a:custGeom>
            <a:avLst/>
            <a:gdLst>
              <a:gd name="connsiteX0" fmla="*/ 273844 w 959644"/>
              <a:gd name="connsiteY0" fmla="*/ 300038 h 542925"/>
              <a:gd name="connsiteX1" fmla="*/ 426244 w 959644"/>
              <a:gd name="connsiteY1" fmla="*/ 202407 h 542925"/>
              <a:gd name="connsiteX2" fmla="*/ 481012 w 959644"/>
              <a:gd name="connsiteY2" fmla="*/ 161925 h 542925"/>
              <a:gd name="connsiteX3" fmla="*/ 497681 w 959644"/>
              <a:gd name="connsiteY3" fmla="*/ 121444 h 542925"/>
              <a:gd name="connsiteX4" fmla="*/ 509587 w 959644"/>
              <a:gd name="connsiteY4" fmla="*/ 0 h 542925"/>
              <a:gd name="connsiteX5" fmla="*/ 873919 w 959644"/>
              <a:gd name="connsiteY5" fmla="*/ 30957 h 542925"/>
              <a:gd name="connsiteX6" fmla="*/ 921544 w 959644"/>
              <a:gd name="connsiteY6" fmla="*/ 64294 h 542925"/>
              <a:gd name="connsiteX7" fmla="*/ 940594 w 959644"/>
              <a:gd name="connsiteY7" fmla="*/ 90488 h 542925"/>
              <a:gd name="connsiteX8" fmla="*/ 959644 w 959644"/>
              <a:gd name="connsiteY8" fmla="*/ 154782 h 542925"/>
              <a:gd name="connsiteX9" fmla="*/ 959644 w 959644"/>
              <a:gd name="connsiteY9" fmla="*/ 207169 h 542925"/>
              <a:gd name="connsiteX10" fmla="*/ 945356 w 959644"/>
              <a:gd name="connsiteY10" fmla="*/ 242888 h 542925"/>
              <a:gd name="connsiteX11" fmla="*/ 914400 w 959644"/>
              <a:gd name="connsiteY11" fmla="*/ 261938 h 542925"/>
              <a:gd name="connsiteX12" fmla="*/ 850106 w 959644"/>
              <a:gd name="connsiteY12" fmla="*/ 261938 h 542925"/>
              <a:gd name="connsiteX13" fmla="*/ 778669 w 959644"/>
              <a:gd name="connsiteY13" fmla="*/ 266700 h 542925"/>
              <a:gd name="connsiteX14" fmla="*/ 685800 w 959644"/>
              <a:gd name="connsiteY14" fmla="*/ 292894 h 542925"/>
              <a:gd name="connsiteX15" fmla="*/ 452437 w 959644"/>
              <a:gd name="connsiteY15" fmla="*/ 385763 h 542925"/>
              <a:gd name="connsiteX16" fmla="*/ 111919 w 959644"/>
              <a:gd name="connsiteY16" fmla="*/ 542925 h 542925"/>
              <a:gd name="connsiteX17" fmla="*/ 0 w 959644"/>
              <a:gd name="connsiteY17" fmla="*/ 485775 h 542925"/>
              <a:gd name="connsiteX18" fmla="*/ 273844 w 959644"/>
              <a:gd name="connsiteY18" fmla="*/ 300038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9644" h="542925">
                <a:moveTo>
                  <a:pt x="273844" y="300038"/>
                </a:moveTo>
                <a:lnTo>
                  <a:pt x="426244" y="202407"/>
                </a:lnTo>
                <a:lnTo>
                  <a:pt x="481012" y="161925"/>
                </a:lnTo>
                <a:lnTo>
                  <a:pt x="497681" y="121444"/>
                </a:lnTo>
                <a:lnTo>
                  <a:pt x="509587" y="0"/>
                </a:lnTo>
                <a:lnTo>
                  <a:pt x="873919" y="30957"/>
                </a:lnTo>
                <a:lnTo>
                  <a:pt x="921544" y="64294"/>
                </a:lnTo>
                <a:lnTo>
                  <a:pt x="940594" y="90488"/>
                </a:lnTo>
                <a:lnTo>
                  <a:pt x="959644" y="154782"/>
                </a:lnTo>
                <a:lnTo>
                  <a:pt x="959644" y="207169"/>
                </a:lnTo>
                <a:lnTo>
                  <a:pt x="945356" y="242888"/>
                </a:lnTo>
                <a:lnTo>
                  <a:pt x="914400" y="261938"/>
                </a:lnTo>
                <a:lnTo>
                  <a:pt x="850106" y="261938"/>
                </a:lnTo>
                <a:lnTo>
                  <a:pt x="778669" y="266700"/>
                </a:lnTo>
                <a:lnTo>
                  <a:pt x="685800" y="292894"/>
                </a:lnTo>
                <a:lnTo>
                  <a:pt x="452437" y="385763"/>
                </a:lnTo>
                <a:lnTo>
                  <a:pt x="111919" y="542925"/>
                </a:lnTo>
                <a:lnTo>
                  <a:pt x="0" y="485775"/>
                </a:lnTo>
                <a:lnTo>
                  <a:pt x="273844" y="3000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85340C7-FE25-4427-8397-4B92A2C9FAED}"/>
              </a:ext>
            </a:extLst>
          </p:cNvPr>
          <p:cNvSpPr/>
          <p:nvPr/>
        </p:nvSpPr>
        <p:spPr>
          <a:xfrm>
            <a:off x="3957638" y="4986339"/>
            <a:ext cx="4552950" cy="928687"/>
          </a:xfrm>
          <a:custGeom>
            <a:avLst/>
            <a:gdLst>
              <a:gd name="connsiteX0" fmla="*/ 1276350 w 4552950"/>
              <a:gd name="connsiteY0" fmla="*/ 319087 h 928687"/>
              <a:gd name="connsiteX1" fmla="*/ 981075 w 4552950"/>
              <a:gd name="connsiteY1" fmla="*/ 271462 h 928687"/>
              <a:gd name="connsiteX2" fmla="*/ 785812 w 4552950"/>
              <a:gd name="connsiteY2" fmla="*/ 252412 h 928687"/>
              <a:gd name="connsiteX3" fmla="*/ 528637 w 4552950"/>
              <a:gd name="connsiteY3" fmla="*/ 247650 h 928687"/>
              <a:gd name="connsiteX4" fmla="*/ 366712 w 4552950"/>
              <a:gd name="connsiteY4" fmla="*/ 276225 h 928687"/>
              <a:gd name="connsiteX5" fmla="*/ 157162 w 4552950"/>
              <a:gd name="connsiteY5" fmla="*/ 304800 h 928687"/>
              <a:gd name="connsiteX6" fmla="*/ 66675 w 4552950"/>
              <a:gd name="connsiteY6" fmla="*/ 304800 h 928687"/>
              <a:gd name="connsiteX7" fmla="*/ 19050 w 4552950"/>
              <a:gd name="connsiteY7" fmla="*/ 276225 h 928687"/>
              <a:gd name="connsiteX8" fmla="*/ 4762 w 4552950"/>
              <a:gd name="connsiteY8" fmla="*/ 200025 h 928687"/>
              <a:gd name="connsiteX9" fmla="*/ 0 w 4552950"/>
              <a:gd name="connsiteY9" fmla="*/ 109537 h 928687"/>
              <a:gd name="connsiteX10" fmla="*/ 4762 w 4552950"/>
              <a:gd name="connsiteY10" fmla="*/ 80962 h 928687"/>
              <a:gd name="connsiteX11" fmla="*/ 28575 w 4552950"/>
              <a:gd name="connsiteY11" fmla="*/ 57150 h 928687"/>
              <a:gd name="connsiteX12" fmla="*/ 190500 w 4552950"/>
              <a:gd name="connsiteY12" fmla="*/ 23812 h 928687"/>
              <a:gd name="connsiteX13" fmla="*/ 361950 w 4552950"/>
              <a:gd name="connsiteY13" fmla="*/ 0 h 928687"/>
              <a:gd name="connsiteX14" fmla="*/ 419100 w 4552950"/>
              <a:gd name="connsiteY14" fmla="*/ 57150 h 928687"/>
              <a:gd name="connsiteX15" fmla="*/ 452437 w 4552950"/>
              <a:gd name="connsiteY15" fmla="*/ 76200 h 928687"/>
              <a:gd name="connsiteX16" fmla="*/ 800100 w 4552950"/>
              <a:gd name="connsiteY16" fmla="*/ 119062 h 928687"/>
              <a:gd name="connsiteX17" fmla="*/ 1328737 w 4552950"/>
              <a:gd name="connsiteY17" fmla="*/ 195262 h 928687"/>
              <a:gd name="connsiteX18" fmla="*/ 2081212 w 4552950"/>
              <a:gd name="connsiteY18" fmla="*/ 342900 h 928687"/>
              <a:gd name="connsiteX19" fmla="*/ 2614612 w 4552950"/>
              <a:gd name="connsiteY19" fmla="*/ 452437 h 928687"/>
              <a:gd name="connsiteX20" fmla="*/ 2981325 w 4552950"/>
              <a:gd name="connsiteY20" fmla="*/ 504825 h 928687"/>
              <a:gd name="connsiteX21" fmla="*/ 3257550 w 4552950"/>
              <a:gd name="connsiteY21" fmla="*/ 519112 h 928687"/>
              <a:gd name="connsiteX22" fmla="*/ 3738562 w 4552950"/>
              <a:gd name="connsiteY22" fmla="*/ 519112 h 928687"/>
              <a:gd name="connsiteX23" fmla="*/ 4171950 w 4552950"/>
              <a:gd name="connsiteY23" fmla="*/ 504825 h 928687"/>
              <a:gd name="connsiteX24" fmla="*/ 4495800 w 4552950"/>
              <a:gd name="connsiteY24" fmla="*/ 481012 h 928687"/>
              <a:gd name="connsiteX25" fmla="*/ 4543425 w 4552950"/>
              <a:gd name="connsiteY25" fmla="*/ 485775 h 928687"/>
              <a:gd name="connsiteX26" fmla="*/ 4552950 w 4552950"/>
              <a:gd name="connsiteY26" fmla="*/ 509587 h 928687"/>
              <a:gd name="connsiteX27" fmla="*/ 4538662 w 4552950"/>
              <a:gd name="connsiteY27" fmla="*/ 528637 h 928687"/>
              <a:gd name="connsiteX28" fmla="*/ 4429125 w 4552950"/>
              <a:gd name="connsiteY28" fmla="*/ 590550 h 928687"/>
              <a:gd name="connsiteX29" fmla="*/ 3962400 w 4552950"/>
              <a:gd name="connsiteY29" fmla="*/ 795337 h 928687"/>
              <a:gd name="connsiteX30" fmla="*/ 3624262 w 4552950"/>
              <a:gd name="connsiteY30" fmla="*/ 914400 h 928687"/>
              <a:gd name="connsiteX31" fmla="*/ 3557587 w 4552950"/>
              <a:gd name="connsiteY31" fmla="*/ 928687 h 928687"/>
              <a:gd name="connsiteX32" fmla="*/ 3443287 w 4552950"/>
              <a:gd name="connsiteY32" fmla="*/ 914400 h 928687"/>
              <a:gd name="connsiteX33" fmla="*/ 3167062 w 4552950"/>
              <a:gd name="connsiteY33" fmla="*/ 852487 h 928687"/>
              <a:gd name="connsiteX34" fmla="*/ 2466975 w 4552950"/>
              <a:gd name="connsiteY34" fmla="*/ 642937 h 928687"/>
              <a:gd name="connsiteX35" fmla="*/ 1881187 w 4552950"/>
              <a:gd name="connsiteY35" fmla="*/ 476250 h 928687"/>
              <a:gd name="connsiteX36" fmla="*/ 1509712 w 4552950"/>
              <a:gd name="connsiteY36" fmla="*/ 381000 h 928687"/>
              <a:gd name="connsiteX37" fmla="*/ 1276350 w 4552950"/>
              <a:gd name="connsiteY37" fmla="*/ 319087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52950" h="928687">
                <a:moveTo>
                  <a:pt x="1276350" y="319087"/>
                </a:moveTo>
                <a:lnTo>
                  <a:pt x="981075" y="271462"/>
                </a:lnTo>
                <a:lnTo>
                  <a:pt x="785812" y="252412"/>
                </a:lnTo>
                <a:lnTo>
                  <a:pt x="528637" y="247650"/>
                </a:lnTo>
                <a:lnTo>
                  <a:pt x="366712" y="276225"/>
                </a:lnTo>
                <a:lnTo>
                  <a:pt x="157162" y="304800"/>
                </a:lnTo>
                <a:lnTo>
                  <a:pt x="66675" y="304800"/>
                </a:lnTo>
                <a:lnTo>
                  <a:pt x="19050" y="276225"/>
                </a:lnTo>
                <a:lnTo>
                  <a:pt x="4762" y="200025"/>
                </a:lnTo>
                <a:lnTo>
                  <a:pt x="0" y="109537"/>
                </a:lnTo>
                <a:lnTo>
                  <a:pt x="4762" y="80962"/>
                </a:lnTo>
                <a:lnTo>
                  <a:pt x="28575" y="57150"/>
                </a:lnTo>
                <a:lnTo>
                  <a:pt x="190500" y="23812"/>
                </a:lnTo>
                <a:lnTo>
                  <a:pt x="361950" y="0"/>
                </a:lnTo>
                <a:lnTo>
                  <a:pt x="419100" y="57150"/>
                </a:lnTo>
                <a:lnTo>
                  <a:pt x="452437" y="76200"/>
                </a:lnTo>
                <a:lnTo>
                  <a:pt x="800100" y="119062"/>
                </a:lnTo>
                <a:lnTo>
                  <a:pt x="1328737" y="195262"/>
                </a:lnTo>
                <a:lnTo>
                  <a:pt x="2081212" y="342900"/>
                </a:lnTo>
                <a:lnTo>
                  <a:pt x="2614612" y="452437"/>
                </a:lnTo>
                <a:lnTo>
                  <a:pt x="2981325" y="504825"/>
                </a:lnTo>
                <a:lnTo>
                  <a:pt x="3257550" y="519112"/>
                </a:lnTo>
                <a:lnTo>
                  <a:pt x="3738562" y="519112"/>
                </a:lnTo>
                <a:cubicBezTo>
                  <a:pt x="3883023" y="514297"/>
                  <a:pt x="4027409" y="504825"/>
                  <a:pt x="4171950" y="504825"/>
                </a:cubicBezTo>
                <a:lnTo>
                  <a:pt x="4495800" y="481012"/>
                </a:lnTo>
                <a:lnTo>
                  <a:pt x="4543425" y="485775"/>
                </a:lnTo>
                <a:lnTo>
                  <a:pt x="4552950" y="509587"/>
                </a:lnTo>
                <a:lnTo>
                  <a:pt x="4538662" y="528637"/>
                </a:lnTo>
                <a:lnTo>
                  <a:pt x="4429125" y="590550"/>
                </a:lnTo>
                <a:lnTo>
                  <a:pt x="3962400" y="795337"/>
                </a:lnTo>
                <a:lnTo>
                  <a:pt x="3624262" y="914400"/>
                </a:lnTo>
                <a:lnTo>
                  <a:pt x="3557587" y="928687"/>
                </a:lnTo>
                <a:lnTo>
                  <a:pt x="3443287" y="914400"/>
                </a:lnTo>
                <a:lnTo>
                  <a:pt x="3167062" y="852487"/>
                </a:lnTo>
                <a:lnTo>
                  <a:pt x="2466975" y="642937"/>
                </a:lnTo>
                <a:lnTo>
                  <a:pt x="1881187" y="476250"/>
                </a:lnTo>
                <a:lnTo>
                  <a:pt x="1509712" y="381000"/>
                </a:lnTo>
                <a:lnTo>
                  <a:pt x="1276350" y="319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6B6143-8C0E-4CE3-9F29-630C1F01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60" y="1451164"/>
            <a:ext cx="4554107" cy="44382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5C73145-2F5D-4A52-B372-10993A2C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675" y="1476376"/>
            <a:ext cx="4560203" cy="44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7" grpId="0" animBg="1"/>
      <p:bldP spid="35" grpId="0" animBg="1"/>
      <p:bldP spid="25" grpId="0" animBg="1"/>
      <p:bldP spid="27" grpId="0" animBg="1"/>
      <p:bldP spid="38" grpId="0" animBg="1"/>
      <p:bldP spid="3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7456C7-67A5-41DE-83E5-29C7DCFF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6" y="1209863"/>
            <a:ext cx="455410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09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B925B15-0C35-4C9C-B4CA-057895D1F851}"/>
              </a:ext>
            </a:extLst>
          </p:cNvPr>
          <p:cNvSpPr/>
          <p:nvPr/>
        </p:nvSpPr>
        <p:spPr>
          <a:xfrm>
            <a:off x="3997326" y="1819275"/>
            <a:ext cx="466725" cy="3873500"/>
          </a:xfrm>
          <a:custGeom>
            <a:avLst/>
            <a:gdLst>
              <a:gd name="connsiteX0" fmla="*/ 427055 w 467248"/>
              <a:gd name="connsiteY0" fmla="*/ 869182 h 3873639"/>
              <a:gd name="connsiteX1" fmla="*/ 442127 w 467248"/>
              <a:gd name="connsiteY1" fmla="*/ 396910 h 3873639"/>
              <a:gd name="connsiteX2" fmla="*/ 447152 w 467248"/>
              <a:gd name="connsiteY2" fmla="*/ 276329 h 3873639"/>
              <a:gd name="connsiteX3" fmla="*/ 467248 w 467248"/>
              <a:gd name="connsiteY3" fmla="*/ 195943 h 3873639"/>
              <a:gd name="connsiteX4" fmla="*/ 437103 w 467248"/>
              <a:gd name="connsiteY4" fmla="*/ 120580 h 3873639"/>
              <a:gd name="connsiteX5" fmla="*/ 376813 w 467248"/>
              <a:gd name="connsiteY5" fmla="*/ 80386 h 3873639"/>
              <a:gd name="connsiteX6" fmla="*/ 261257 w 467248"/>
              <a:gd name="connsiteY6" fmla="*/ 35169 h 3873639"/>
              <a:gd name="connsiteX7" fmla="*/ 155749 w 467248"/>
              <a:gd name="connsiteY7" fmla="*/ 10048 h 3873639"/>
              <a:gd name="connsiteX8" fmla="*/ 85411 w 467248"/>
              <a:gd name="connsiteY8" fmla="*/ 5024 h 3873639"/>
              <a:gd name="connsiteX9" fmla="*/ 25121 w 467248"/>
              <a:gd name="connsiteY9" fmla="*/ 0 h 3873639"/>
              <a:gd name="connsiteX10" fmla="*/ 0 w 467248"/>
              <a:gd name="connsiteY10" fmla="*/ 20096 h 3873639"/>
              <a:gd name="connsiteX11" fmla="*/ 10048 w 467248"/>
              <a:gd name="connsiteY11" fmla="*/ 40193 h 3873639"/>
              <a:gd name="connsiteX12" fmla="*/ 30145 w 467248"/>
              <a:gd name="connsiteY12" fmla="*/ 65314 h 3873639"/>
              <a:gd name="connsiteX13" fmla="*/ 65314 w 467248"/>
              <a:gd name="connsiteY13" fmla="*/ 105507 h 3873639"/>
              <a:gd name="connsiteX14" fmla="*/ 115556 w 467248"/>
              <a:gd name="connsiteY14" fmla="*/ 180870 h 3873639"/>
              <a:gd name="connsiteX15" fmla="*/ 140677 w 467248"/>
              <a:gd name="connsiteY15" fmla="*/ 241160 h 3873639"/>
              <a:gd name="connsiteX16" fmla="*/ 165798 w 467248"/>
              <a:gd name="connsiteY16" fmla="*/ 331595 h 3873639"/>
              <a:gd name="connsiteX17" fmla="*/ 175846 w 467248"/>
              <a:gd name="connsiteY17" fmla="*/ 376813 h 3873639"/>
              <a:gd name="connsiteX18" fmla="*/ 170822 w 467248"/>
              <a:gd name="connsiteY18" fmla="*/ 698360 h 3873639"/>
              <a:gd name="connsiteX19" fmla="*/ 175846 w 467248"/>
              <a:gd name="connsiteY19" fmla="*/ 1055077 h 3873639"/>
              <a:gd name="connsiteX20" fmla="*/ 170822 w 467248"/>
              <a:gd name="connsiteY20" fmla="*/ 1743389 h 3873639"/>
              <a:gd name="connsiteX21" fmla="*/ 150725 w 467248"/>
              <a:gd name="connsiteY21" fmla="*/ 2230734 h 3873639"/>
              <a:gd name="connsiteX22" fmla="*/ 135653 w 467248"/>
              <a:gd name="connsiteY22" fmla="*/ 2788417 h 3873639"/>
              <a:gd name="connsiteX23" fmla="*/ 125604 w 467248"/>
              <a:gd name="connsiteY23" fmla="*/ 3120013 h 3873639"/>
              <a:gd name="connsiteX24" fmla="*/ 75363 w 467248"/>
              <a:gd name="connsiteY24" fmla="*/ 3381270 h 3873639"/>
              <a:gd name="connsiteX25" fmla="*/ 65314 w 467248"/>
              <a:gd name="connsiteY25" fmla="*/ 3426488 h 3873639"/>
              <a:gd name="connsiteX26" fmla="*/ 75363 w 467248"/>
              <a:gd name="connsiteY26" fmla="*/ 3516923 h 3873639"/>
              <a:gd name="connsiteX27" fmla="*/ 115556 w 467248"/>
              <a:gd name="connsiteY27" fmla="*/ 3657600 h 3873639"/>
              <a:gd name="connsiteX28" fmla="*/ 155749 w 467248"/>
              <a:gd name="connsiteY28" fmla="*/ 3768132 h 3873639"/>
              <a:gd name="connsiteX29" fmla="*/ 195943 w 467248"/>
              <a:gd name="connsiteY29" fmla="*/ 3838470 h 3873639"/>
              <a:gd name="connsiteX30" fmla="*/ 231112 w 467248"/>
              <a:gd name="connsiteY30" fmla="*/ 3863591 h 3873639"/>
              <a:gd name="connsiteX31" fmla="*/ 266281 w 467248"/>
              <a:gd name="connsiteY31" fmla="*/ 3873639 h 3873639"/>
              <a:gd name="connsiteX32" fmla="*/ 296426 w 467248"/>
              <a:gd name="connsiteY32" fmla="*/ 3858567 h 3873639"/>
              <a:gd name="connsiteX33" fmla="*/ 331595 w 467248"/>
              <a:gd name="connsiteY33" fmla="*/ 3803301 h 3873639"/>
              <a:gd name="connsiteX34" fmla="*/ 351692 w 467248"/>
              <a:gd name="connsiteY34" fmla="*/ 3722914 h 3873639"/>
              <a:gd name="connsiteX35" fmla="*/ 366765 w 467248"/>
              <a:gd name="connsiteY35" fmla="*/ 3642527 h 3873639"/>
              <a:gd name="connsiteX36" fmla="*/ 371789 w 467248"/>
              <a:gd name="connsiteY36" fmla="*/ 3496826 h 3873639"/>
              <a:gd name="connsiteX37" fmla="*/ 381837 w 467248"/>
              <a:gd name="connsiteY37" fmla="*/ 3064747 h 3873639"/>
              <a:gd name="connsiteX38" fmla="*/ 396910 w 467248"/>
              <a:gd name="connsiteY38" fmla="*/ 2406580 h 3873639"/>
              <a:gd name="connsiteX39" fmla="*/ 427055 w 467248"/>
              <a:gd name="connsiteY39" fmla="*/ 869182 h 387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7248" h="3873639">
                <a:moveTo>
                  <a:pt x="427055" y="869182"/>
                </a:moveTo>
                <a:lnTo>
                  <a:pt x="442127" y="396910"/>
                </a:lnTo>
                <a:lnTo>
                  <a:pt x="447152" y="276329"/>
                </a:lnTo>
                <a:lnTo>
                  <a:pt x="467248" y="195943"/>
                </a:lnTo>
                <a:lnTo>
                  <a:pt x="437103" y="120580"/>
                </a:lnTo>
                <a:lnTo>
                  <a:pt x="376813" y="80386"/>
                </a:lnTo>
                <a:lnTo>
                  <a:pt x="261257" y="35169"/>
                </a:lnTo>
                <a:lnTo>
                  <a:pt x="155749" y="10048"/>
                </a:lnTo>
                <a:lnTo>
                  <a:pt x="85411" y="5024"/>
                </a:lnTo>
                <a:lnTo>
                  <a:pt x="25121" y="0"/>
                </a:lnTo>
                <a:lnTo>
                  <a:pt x="0" y="20096"/>
                </a:lnTo>
                <a:lnTo>
                  <a:pt x="10048" y="40193"/>
                </a:lnTo>
                <a:lnTo>
                  <a:pt x="30145" y="65314"/>
                </a:lnTo>
                <a:lnTo>
                  <a:pt x="65314" y="105507"/>
                </a:lnTo>
                <a:lnTo>
                  <a:pt x="115556" y="180870"/>
                </a:lnTo>
                <a:lnTo>
                  <a:pt x="140677" y="241160"/>
                </a:lnTo>
                <a:lnTo>
                  <a:pt x="165798" y="331595"/>
                </a:lnTo>
                <a:lnTo>
                  <a:pt x="175846" y="376813"/>
                </a:lnTo>
                <a:cubicBezTo>
                  <a:pt x="174171" y="483995"/>
                  <a:pt x="172497" y="591178"/>
                  <a:pt x="170822" y="698360"/>
                </a:cubicBezTo>
                <a:cubicBezTo>
                  <a:pt x="172497" y="817266"/>
                  <a:pt x="174171" y="936171"/>
                  <a:pt x="175846" y="1055077"/>
                </a:cubicBezTo>
                <a:cubicBezTo>
                  <a:pt x="174171" y="1284514"/>
                  <a:pt x="172497" y="1513952"/>
                  <a:pt x="170822" y="1743389"/>
                </a:cubicBezTo>
                <a:lnTo>
                  <a:pt x="150725" y="2230734"/>
                </a:lnTo>
                <a:lnTo>
                  <a:pt x="135653" y="2788417"/>
                </a:lnTo>
                <a:lnTo>
                  <a:pt x="125604" y="3120013"/>
                </a:lnTo>
                <a:lnTo>
                  <a:pt x="75363" y="3381270"/>
                </a:lnTo>
                <a:lnTo>
                  <a:pt x="65314" y="3426488"/>
                </a:lnTo>
                <a:lnTo>
                  <a:pt x="75363" y="3516923"/>
                </a:lnTo>
                <a:lnTo>
                  <a:pt x="115556" y="3657600"/>
                </a:lnTo>
                <a:lnTo>
                  <a:pt x="155749" y="3768132"/>
                </a:lnTo>
                <a:lnTo>
                  <a:pt x="195943" y="3838470"/>
                </a:lnTo>
                <a:lnTo>
                  <a:pt x="231112" y="3863591"/>
                </a:lnTo>
                <a:lnTo>
                  <a:pt x="266281" y="3873639"/>
                </a:lnTo>
                <a:lnTo>
                  <a:pt x="296426" y="3858567"/>
                </a:lnTo>
                <a:lnTo>
                  <a:pt x="331595" y="3803301"/>
                </a:lnTo>
                <a:lnTo>
                  <a:pt x="351692" y="3722914"/>
                </a:lnTo>
                <a:lnTo>
                  <a:pt x="366765" y="3642527"/>
                </a:lnTo>
                <a:lnTo>
                  <a:pt x="371789" y="3496826"/>
                </a:lnTo>
                <a:lnTo>
                  <a:pt x="381837" y="3064747"/>
                </a:lnTo>
                <a:lnTo>
                  <a:pt x="396910" y="2406580"/>
                </a:lnTo>
                <a:lnTo>
                  <a:pt x="427055" y="8691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4B453DEC-E7B5-4D8A-A35F-4FB673C89BEF}"/>
              </a:ext>
            </a:extLst>
          </p:cNvPr>
          <p:cNvSpPr/>
          <p:nvPr/>
        </p:nvSpPr>
        <p:spPr>
          <a:xfrm>
            <a:off x="4884739" y="2490788"/>
            <a:ext cx="2116137" cy="404812"/>
          </a:xfrm>
          <a:custGeom>
            <a:avLst/>
            <a:gdLst>
              <a:gd name="connsiteX0" fmla="*/ 1009650 w 2116931"/>
              <a:gd name="connsiteY0" fmla="*/ 326495 h 405076"/>
              <a:gd name="connsiteX1" fmla="*/ 609600 w 2116931"/>
              <a:gd name="connsiteY1" fmla="*/ 371739 h 405076"/>
              <a:gd name="connsiteX2" fmla="*/ 495300 w 2116931"/>
              <a:gd name="connsiteY2" fmla="*/ 381264 h 405076"/>
              <a:gd name="connsiteX3" fmla="*/ 459581 w 2116931"/>
              <a:gd name="connsiteY3" fmla="*/ 393170 h 405076"/>
              <a:gd name="connsiteX4" fmla="*/ 416719 w 2116931"/>
              <a:gd name="connsiteY4" fmla="*/ 405076 h 405076"/>
              <a:gd name="connsiteX5" fmla="*/ 373856 w 2116931"/>
              <a:gd name="connsiteY5" fmla="*/ 402695 h 405076"/>
              <a:gd name="connsiteX6" fmla="*/ 314325 w 2116931"/>
              <a:gd name="connsiteY6" fmla="*/ 390789 h 405076"/>
              <a:gd name="connsiteX7" fmla="*/ 257175 w 2116931"/>
              <a:gd name="connsiteY7" fmla="*/ 364595 h 405076"/>
              <a:gd name="connsiteX8" fmla="*/ 190500 w 2116931"/>
              <a:gd name="connsiteY8" fmla="*/ 319351 h 405076"/>
              <a:gd name="connsiteX9" fmla="*/ 130969 w 2116931"/>
              <a:gd name="connsiteY9" fmla="*/ 269345 h 405076"/>
              <a:gd name="connsiteX10" fmla="*/ 50006 w 2116931"/>
              <a:gd name="connsiteY10" fmla="*/ 190764 h 405076"/>
              <a:gd name="connsiteX11" fmla="*/ 11906 w 2116931"/>
              <a:gd name="connsiteY11" fmla="*/ 138376 h 405076"/>
              <a:gd name="connsiteX12" fmla="*/ 0 w 2116931"/>
              <a:gd name="connsiteY12" fmla="*/ 112182 h 405076"/>
              <a:gd name="connsiteX13" fmla="*/ 4762 w 2116931"/>
              <a:gd name="connsiteY13" fmla="*/ 97895 h 405076"/>
              <a:gd name="connsiteX14" fmla="*/ 23812 w 2116931"/>
              <a:gd name="connsiteY14" fmla="*/ 90751 h 405076"/>
              <a:gd name="connsiteX15" fmla="*/ 64294 w 2116931"/>
              <a:gd name="connsiteY15" fmla="*/ 97895 h 405076"/>
              <a:gd name="connsiteX16" fmla="*/ 140494 w 2116931"/>
              <a:gd name="connsiteY16" fmla="*/ 138376 h 405076"/>
              <a:gd name="connsiteX17" fmla="*/ 192881 w 2116931"/>
              <a:gd name="connsiteY17" fmla="*/ 162189 h 405076"/>
              <a:gd name="connsiteX18" fmla="*/ 254794 w 2116931"/>
              <a:gd name="connsiteY18" fmla="*/ 183620 h 405076"/>
              <a:gd name="connsiteX19" fmla="*/ 311944 w 2116931"/>
              <a:gd name="connsiteY19" fmla="*/ 197907 h 405076"/>
              <a:gd name="connsiteX20" fmla="*/ 350044 w 2116931"/>
              <a:gd name="connsiteY20" fmla="*/ 202670 h 405076"/>
              <a:gd name="connsiteX21" fmla="*/ 466725 w 2116931"/>
              <a:gd name="connsiteY21" fmla="*/ 202670 h 405076"/>
              <a:gd name="connsiteX22" fmla="*/ 545306 w 2116931"/>
              <a:gd name="connsiteY22" fmla="*/ 200289 h 405076"/>
              <a:gd name="connsiteX23" fmla="*/ 804862 w 2116931"/>
              <a:gd name="connsiteY23" fmla="*/ 174095 h 405076"/>
              <a:gd name="connsiteX24" fmla="*/ 1143000 w 2116931"/>
              <a:gd name="connsiteY24" fmla="*/ 133614 h 405076"/>
              <a:gd name="connsiteX25" fmla="*/ 1383506 w 2116931"/>
              <a:gd name="connsiteY25" fmla="*/ 97895 h 405076"/>
              <a:gd name="connsiteX26" fmla="*/ 1466850 w 2116931"/>
              <a:gd name="connsiteY26" fmla="*/ 85989 h 405076"/>
              <a:gd name="connsiteX27" fmla="*/ 1545431 w 2116931"/>
              <a:gd name="connsiteY27" fmla="*/ 59795 h 405076"/>
              <a:gd name="connsiteX28" fmla="*/ 1664494 w 2116931"/>
              <a:gd name="connsiteY28" fmla="*/ 14551 h 405076"/>
              <a:gd name="connsiteX29" fmla="*/ 1707356 w 2116931"/>
              <a:gd name="connsiteY29" fmla="*/ 264 h 405076"/>
              <a:gd name="connsiteX30" fmla="*/ 1764506 w 2116931"/>
              <a:gd name="connsiteY30" fmla="*/ 264 h 405076"/>
              <a:gd name="connsiteX31" fmla="*/ 1840706 w 2116931"/>
              <a:gd name="connsiteY31" fmla="*/ 7407 h 405076"/>
              <a:gd name="connsiteX32" fmla="*/ 1921669 w 2116931"/>
              <a:gd name="connsiteY32" fmla="*/ 28839 h 405076"/>
              <a:gd name="connsiteX33" fmla="*/ 1985962 w 2116931"/>
              <a:gd name="connsiteY33" fmla="*/ 50270 h 405076"/>
              <a:gd name="connsiteX34" fmla="*/ 2055019 w 2116931"/>
              <a:gd name="connsiteY34" fmla="*/ 78845 h 405076"/>
              <a:gd name="connsiteX35" fmla="*/ 2078831 w 2116931"/>
              <a:gd name="connsiteY35" fmla="*/ 93132 h 405076"/>
              <a:gd name="connsiteX36" fmla="*/ 2105025 w 2116931"/>
              <a:gd name="connsiteY36" fmla="*/ 114564 h 405076"/>
              <a:gd name="connsiteX37" fmla="*/ 2114550 w 2116931"/>
              <a:gd name="connsiteY37" fmla="*/ 135995 h 405076"/>
              <a:gd name="connsiteX38" fmla="*/ 2116931 w 2116931"/>
              <a:gd name="connsiteY38" fmla="*/ 152664 h 405076"/>
              <a:gd name="connsiteX39" fmla="*/ 2107406 w 2116931"/>
              <a:gd name="connsiteY39" fmla="*/ 171714 h 405076"/>
              <a:gd name="connsiteX40" fmla="*/ 2081212 w 2116931"/>
              <a:gd name="connsiteY40" fmla="*/ 190764 h 405076"/>
              <a:gd name="connsiteX41" fmla="*/ 2033587 w 2116931"/>
              <a:gd name="connsiteY41" fmla="*/ 209814 h 405076"/>
              <a:gd name="connsiteX42" fmla="*/ 1966912 w 2116931"/>
              <a:gd name="connsiteY42" fmla="*/ 216957 h 405076"/>
              <a:gd name="connsiteX43" fmla="*/ 1826419 w 2116931"/>
              <a:gd name="connsiteY43" fmla="*/ 233626 h 405076"/>
              <a:gd name="connsiteX44" fmla="*/ 1359694 w 2116931"/>
              <a:gd name="connsiteY44" fmla="*/ 290776 h 405076"/>
              <a:gd name="connsiteX45" fmla="*/ 1009650 w 2116931"/>
              <a:gd name="connsiteY45" fmla="*/ 326495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6931" h="405076">
                <a:moveTo>
                  <a:pt x="1009650" y="326495"/>
                </a:moveTo>
                <a:lnTo>
                  <a:pt x="609600" y="371739"/>
                </a:lnTo>
                <a:lnTo>
                  <a:pt x="495300" y="381264"/>
                </a:lnTo>
                <a:lnTo>
                  <a:pt x="459581" y="393170"/>
                </a:lnTo>
                <a:lnTo>
                  <a:pt x="416719" y="405076"/>
                </a:lnTo>
                <a:lnTo>
                  <a:pt x="373856" y="402695"/>
                </a:lnTo>
                <a:lnTo>
                  <a:pt x="314325" y="390789"/>
                </a:lnTo>
                <a:lnTo>
                  <a:pt x="257175" y="364595"/>
                </a:lnTo>
                <a:lnTo>
                  <a:pt x="190500" y="319351"/>
                </a:lnTo>
                <a:lnTo>
                  <a:pt x="130969" y="269345"/>
                </a:lnTo>
                <a:lnTo>
                  <a:pt x="50006" y="190764"/>
                </a:lnTo>
                <a:lnTo>
                  <a:pt x="11906" y="138376"/>
                </a:lnTo>
                <a:lnTo>
                  <a:pt x="0" y="112182"/>
                </a:lnTo>
                <a:lnTo>
                  <a:pt x="4762" y="97895"/>
                </a:lnTo>
                <a:lnTo>
                  <a:pt x="23812" y="90751"/>
                </a:lnTo>
                <a:lnTo>
                  <a:pt x="64294" y="97895"/>
                </a:lnTo>
                <a:lnTo>
                  <a:pt x="140494" y="138376"/>
                </a:lnTo>
                <a:lnTo>
                  <a:pt x="192881" y="162189"/>
                </a:lnTo>
                <a:lnTo>
                  <a:pt x="254794" y="183620"/>
                </a:lnTo>
                <a:lnTo>
                  <a:pt x="311944" y="197907"/>
                </a:lnTo>
                <a:lnTo>
                  <a:pt x="350044" y="202670"/>
                </a:lnTo>
                <a:lnTo>
                  <a:pt x="466725" y="202670"/>
                </a:lnTo>
                <a:lnTo>
                  <a:pt x="545306" y="200289"/>
                </a:lnTo>
                <a:lnTo>
                  <a:pt x="804862" y="174095"/>
                </a:lnTo>
                <a:lnTo>
                  <a:pt x="1143000" y="133614"/>
                </a:lnTo>
                <a:lnTo>
                  <a:pt x="1383506" y="97895"/>
                </a:lnTo>
                <a:lnTo>
                  <a:pt x="1466850" y="85989"/>
                </a:lnTo>
                <a:lnTo>
                  <a:pt x="1545431" y="59795"/>
                </a:lnTo>
                <a:lnTo>
                  <a:pt x="1664494" y="14551"/>
                </a:lnTo>
                <a:cubicBezTo>
                  <a:pt x="1705723" y="0"/>
                  <a:pt x="1690666" y="264"/>
                  <a:pt x="1707356" y="264"/>
                </a:cubicBezTo>
                <a:lnTo>
                  <a:pt x="1764506" y="264"/>
                </a:lnTo>
                <a:lnTo>
                  <a:pt x="1840706" y="7407"/>
                </a:lnTo>
                <a:lnTo>
                  <a:pt x="1921669" y="28839"/>
                </a:lnTo>
                <a:lnTo>
                  <a:pt x="1985962" y="50270"/>
                </a:lnTo>
                <a:lnTo>
                  <a:pt x="2055019" y="78845"/>
                </a:lnTo>
                <a:lnTo>
                  <a:pt x="2078831" y="93132"/>
                </a:lnTo>
                <a:lnTo>
                  <a:pt x="2105025" y="114564"/>
                </a:lnTo>
                <a:lnTo>
                  <a:pt x="2114550" y="135995"/>
                </a:lnTo>
                <a:lnTo>
                  <a:pt x="2116931" y="152664"/>
                </a:lnTo>
                <a:lnTo>
                  <a:pt x="2107406" y="171714"/>
                </a:lnTo>
                <a:lnTo>
                  <a:pt x="2081212" y="190764"/>
                </a:lnTo>
                <a:lnTo>
                  <a:pt x="2033587" y="209814"/>
                </a:lnTo>
                <a:lnTo>
                  <a:pt x="1966912" y="216957"/>
                </a:lnTo>
                <a:lnTo>
                  <a:pt x="1826419" y="233626"/>
                </a:lnTo>
                <a:lnTo>
                  <a:pt x="1359694" y="290776"/>
                </a:lnTo>
                <a:lnTo>
                  <a:pt x="1009650" y="32649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340BBCB9-765D-403C-B7F4-5B7F7D8D931B}"/>
              </a:ext>
            </a:extLst>
          </p:cNvPr>
          <p:cNvSpPr/>
          <p:nvPr/>
        </p:nvSpPr>
        <p:spPr>
          <a:xfrm>
            <a:off x="4981575" y="3427414"/>
            <a:ext cx="573088" cy="1430337"/>
          </a:xfrm>
          <a:custGeom>
            <a:avLst/>
            <a:gdLst>
              <a:gd name="connsiteX0" fmla="*/ 473869 w 573881"/>
              <a:gd name="connsiteY0" fmla="*/ 511969 h 1431131"/>
              <a:gd name="connsiteX1" fmla="*/ 445294 w 573881"/>
              <a:gd name="connsiteY1" fmla="*/ 302419 h 1431131"/>
              <a:gd name="connsiteX2" fmla="*/ 435769 w 573881"/>
              <a:gd name="connsiteY2" fmla="*/ 247650 h 1431131"/>
              <a:gd name="connsiteX3" fmla="*/ 416719 w 573881"/>
              <a:gd name="connsiteY3" fmla="*/ 159544 h 1431131"/>
              <a:gd name="connsiteX4" fmla="*/ 388144 w 573881"/>
              <a:gd name="connsiteY4" fmla="*/ 92869 h 1431131"/>
              <a:gd name="connsiteX5" fmla="*/ 328613 w 573881"/>
              <a:gd name="connsiteY5" fmla="*/ 64294 h 1431131"/>
              <a:gd name="connsiteX6" fmla="*/ 242888 w 573881"/>
              <a:gd name="connsiteY6" fmla="*/ 30956 h 1431131"/>
              <a:gd name="connsiteX7" fmla="*/ 157163 w 573881"/>
              <a:gd name="connsiteY7" fmla="*/ 11906 h 1431131"/>
              <a:gd name="connsiteX8" fmla="*/ 80963 w 573881"/>
              <a:gd name="connsiteY8" fmla="*/ 2381 h 1431131"/>
              <a:gd name="connsiteX9" fmla="*/ 28575 w 573881"/>
              <a:gd name="connsiteY9" fmla="*/ 0 h 1431131"/>
              <a:gd name="connsiteX10" fmla="*/ 2381 w 573881"/>
              <a:gd name="connsiteY10" fmla="*/ 9525 h 1431131"/>
              <a:gd name="connsiteX11" fmla="*/ 0 w 573881"/>
              <a:gd name="connsiteY11" fmla="*/ 28575 h 1431131"/>
              <a:gd name="connsiteX12" fmla="*/ 19050 w 573881"/>
              <a:gd name="connsiteY12" fmla="*/ 57150 h 1431131"/>
              <a:gd name="connsiteX13" fmla="*/ 69056 w 573881"/>
              <a:gd name="connsiteY13" fmla="*/ 100012 h 1431131"/>
              <a:gd name="connsiteX14" fmla="*/ 109538 w 573881"/>
              <a:gd name="connsiteY14" fmla="*/ 142875 h 1431131"/>
              <a:gd name="connsiteX15" fmla="*/ 147638 w 573881"/>
              <a:gd name="connsiteY15" fmla="*/ 200025 h 1431131"/>
              <a:gd name="connsiteX16" fmla="*/ 176213 w 573881"/>
              <a:gd name="connsiteY16" fmla="*/ 254794 h 1431131"/>
              <a:gd name="connsiteX17" fmla="*/ 207169 w 573881"/>
              <a:gd name="connsiteY17" fmla="*/ 335756 h 1431131"/>
              <a:gd name="connsiteX18" fmla="*/ 230981 w 573881"/>
              <a:gd name="connsiteY18" fmla="*/ 435769 h 1431131"/>
              <a:gd name="connsiteX19" fmla="*/ 261938 w 573881"/>
              <a:gd name="connsiteY19" fmla="*/ 645319 h 1431131"/>
              <a:gd name="connsiteX20" fmla="*/ 285750 w 573881"/>
              <a:gd name="connsiteY20" fmla="*/ 854869 h 1431131"/>
              <a:gd name="connsiteX21" fmla="*/ 302419 w 573881"/>
              <a:gd name="connsiteY21" fmla="*/ 1078706 h 1431131"/>
              <a:gd name="connsiteX22" fmla="*/ 304800 w 573881"/>
              <a:gd name="connsiteY22" fmla="*/ 1138237 h 1431131"/>
              <a:gd name="connsiteX23" fmla="*/ 319088 w 573881"/>
              <a:gd name="connsiteY23" fmla="*/ 1216819 h 1431131"/>
              <a:gd name="connsiteX24" fmla="*/ 345281 w 573881"/>
              <a:gd name="connsiteY24" fmla="*/ 1295400 h 1431131"/>
              <a:gd name="connsiteX25" fmla="*/ 369094 w 573881"/>
              <a:gd name="connsiteY25" fmla="*/ 1357312 h 1431131"/>
              <a:gd name="connsiteX26" fmla="*/ 390525 w 573881"/>
              <a:gd name="connsiteY26" fmla="*/ 1390650 h 1431131"/>
              <a:gd name="connsiteX27" fmla="*/ 416719 w 573881"/>
              <a:gd name="connsiteY27" fmla="*/ 1416844 h 1431131"/>
              <a:gd name="connsiteX28" fmla="*/ 435769 w 573881"/>
              <a:gd name="connsiteY28" fmla="*/ 1423987 h 1431131"/>
              <a:gd name="connsiteX29" fmla="*/ 459581 w 573881"/>
              <a:gd name="connsiteY29" fmla="*/ 1431131 h 1431131"/>
              <a:gd name="connsiteX30" fmla="*/ 488156 w 573881"/>
              <a:gd name="connsiteY30" fmla="*/ 1426369 h 1431131"/>
              <a:gd name="connsiteX31" fmla="*/ 521494 w 573881"/>
              <a:gd name="connsiteY31" fmla="*/ 1407319 h 1431131"/>
              <a:gd name="connsiteX32" fmla="*/ 540544 w 573881"/>
              <a:gd name="connsiteY32" fmla="*/ 1378744 h 1431131"/>
              <a:gd name="connsiteX33" fmla="*/ 557213 w 573881"/>
              <a:gd name="connsiteY33" fmla="*/ 1345406 h 1431131"/>
              <a:gd name="connsiteX34" fmla="*/ 569119 w 573881"/>
              <a:gd name="connsiteY34" fmla="*/ 1304925 h 1431131"/>
              <a:gd name="connsiteX35" fmla="*/ 573881 w 573881"/>
              <a:gd name="connsiteY35" fmla="*/ 1264444 h 1431131"/>
              <a:gd name="connsiteX36" fmla="*/ 573881 w 573881"/>
              <a:gd name="connsiteY36" fmla="*/ 1214437 h 1431131"/>
              <a:gd name="connsiteX37" fmla="*/ 545306 w 573881"/>
              <a:gd name="connsiteY37" fmla="*/ 1026319 h 1431131"/>
              <a:gd name="connsiteX38" fmla="*/ 492919 w 573881"/>
              <a:gd name="connsiteY38" fmla="*/ 661987 h 1431131"/>
              <a:gd name="connsiteX39" fmla="*/ 473869 w 573881"/>
              <a:gd name="connsiteY39" fmla="*/ 511969 h 143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881" h="1431131">
                <a:moveTo>
                  <a:pt x="473869" y="511969"/>
                </a:moveTo>
                <a:lnTo>
                  <a:pt x="445294" y="302419"/>
                </a:lnTo>
                <a:lnTo>
                  <a:pt x="435769" y="247650"/>
                </a:lnTo>
                <a:lnTo>
                  <a:pt x="416719" y="159544"/>
                </a:lnTo>
                <a:lnTo>
                  <a:pt x="388144" y="92869"/>
                </a:lnTo>
                <a:lnTo>
                  <a:pt x="328613" y="64294"/>
                </a:lnTo>
                <a:lnTo>
                  <a:pt x="242888" y="30956"/>
                </a:lnTo>
                <a:lnTo>
                  <a:pt x="157163" y="11906"/>
                </a:lnTo>
                <a:lnTo>
                  <a:pt x="80963" y="2381"/>
                </a:lnTo>
                <a:lnTo>
                  <a:pt x="28575" y="0"/>
                </a:lnTo>
                <a:lnTo>
                  <a:pt x="2381" y="9525"/>
                </a:lnTo>
                <a:lnTo>
                  <a:pt x="0" y="28575"/>
                </a:lnTo>
                <a:lnTo>
                  <a:pt x="19050" y="57150"/>
                </a:lnTo>
                <a:lnTo>
                  <a:pt x="69056" y="100012"/>
                </a:lnTo>
                <a:lnTo>
                  <a:pt x="109538" y="142875"/>
                </a:lnTo>
                <a:lnTo>
                  <a:pt x="147638" y="200025"/>
                </a:lnTo>
                <a:lnTo>
                  <a:pt x="176213" y="254794"/>
                </a:lnTo>
                <a:lnTo>
                  <a:pt x="207169" y="335756"/>
                </a:lnTo>
                <a:lnTo>
                  <a:pt x="230981" y="435769"/>
                </a:lnTo>
                <a:lnTo>
                  <a:pt x="261938" y="645319"/>
                </a:lnTo>
                <a:lnTo>
                  <a:pt x="285750" y="854869"/>
                </a:lnTo>
                <a:lnTo>
                  <a:pt x="302419" y="1078706"/>
                </a:lnTo>
                <a:cubicBezTo>
                  <a:pt x="303213" y="1098550"/>
                  <a:pt x="304006" y="1118393"/>
                  <a:pt x="304800" y="1138237"/>
                </a:cubicBezTo>
                <a:lnTo>
                  <a:pt x="319088" y="1216819"/>
                </a:lnTo>
                <a:lnTo>
                  <a:pt x="345281" y="1295400"/>
                </a:lnTo>
                <a:lnTo>
                  <a:pt x="369094" y="1357312"/>
                </a:lnTo>
                <a:lnTo>
                  <a:pt x="390525" y="1390650"/>
                </a:lnTo>
                <a:lnTo>
                  <a:pt x="416719" y="1416844"/>
                </a:lnTo>
                <a:lnTo>
                  <a:pt x="435769" y="1423987"/>
                </a:lnTo>
                <a:lnTo>
                  <a:pt x="459581" y="1431131"/>
                </a:lnTo>
                <a:lnTo>
                  <a:pt x="488156" y="1426369"/>
                </a:lnTo>
                <a:lnTo>
                  <a:pt x="521494" y="1407319"/>
                </a:lnTo>
                <a:lnTo>
                  <a:pt x="540544" y="1378744"/>
                </a:lnTo>
                <a:lnTo>
                  <a:pt x="557213" y="1345406"/>
                </a:lnTo>
                <a:lnTo>
                  <a:pt x="569119" y="1304925"/>
                </a:lnTo>
                <a:lnTo>
                  <a:pt x="573881" y="1264444"/>
                </a:lnTo>
                <a:lnTo>
                  <a:pt x="573881" y="1214437"/>
                </a:lnTo>
                <a:lnTo>
                  <a:pt x="545306" y="1026319"/>
                </a:lnTo>
                <a:lnTo>
                  <a:pt x="492919" y="661987"/>
                </a:lnTo>
                <a:lnTo>
                  <a:pt x="473869" y="511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90EB1EB-D5D6-49B6-AB23-1CAC5FC40BED}"/>
              </a:ext>
            </a:extLst>
          </p:cNvPr>
          <p:cNvSpPr/>
          <p:nvPr/>
        </p:nvSpPr>
        <p:spPr>
          <a:xfrm>
            <a:off x="4233863" y="1582739"/>
            <a:ext cx="3803650" cy="4452937"/>
          </a:xfrm>
          <a:custGeom>
            <a:avLst/>
            <a:gdLst>
              <a:gd name="connsiteX0" fmla="*/ 3444427 w 3803719"/>
              <a:gd name="connsiteY0" fmla="*/ 774155 h 4454194"/>
              <a:gd name="connsiteX1" fmla="*/ 3438817 w 3803719"/>
              <a:gd name="connsiteY1" fmla="*/ 359028 h 4454194"/>
              <a:gd name="connsiteX2" fmla="*/ 3433207 w 3803719"/>
              <a:gd name="connsiteY2" fmla="*/ 302930 h 4454194"/>
              <a:gd name="connsiteX3" fmla="*/ 3399548 w 3803719"/>
              <a:gd name="connsiteY3" fmla="*/ 263661 h 4454194"/>
              <a:gd name="connsiteX4" fmla="*/ 3354670 w 3803719"/>
              <a:gd name="connsiteY4" fmla="*/ 241222 h 4454194"/>
              <a:gd name="connsiteX5" fmla="*/ 3315401 w 3803719"/>
              <a:gd name="connsiteY5" fmla="*/ 241222 h 4454194"/>
              <a:gd name="connsiteX6" fmla="*/ 3062959 w 3803719"/>
              <a:gd name="connsiteY6" fmla="*/ 263661 h 4454194"/>
              <a:gd name="connsiteX7" fmla="*/ 2518807 w 3803719"/>
              <a:gd name="connsiteY7" fmla="*/ 319760 h 4454194"/>
              <a:gd name="connsiteX8" fmla="*/ 1935386 w 3803719"/>
              <a:gd name="connsiteY8" fmla="*/ 370248 h 4454194"/>
              <a:gd name="connsiteX9" fmla="*/ 835862 w 3803719"/>
              <a:gd name="connsiteY9" fmla="*/ 476834 h 4454194"/>
              <a:gd name="connsiteX10" fmla="*/ 173904 w 3803719"/>
              <a:gd name="connsiteY10" fmla="*/ 532933 h 4454194"/>
              <a:gd name="connsiteX11" fmla="*/ 0 w 3803719"/>
              <a:gd name="connsiteY11" fmla="*/ 403907 h 4454194"/>
              <a:gd name="connsiteX12" fmla="*/ 185124 w 3803719"/>
              <a:gd name="connsiteY12" fmla="*/ 359028 h 4454194"/>
              <a:gd name="connsiteX13" fmla="*/ 431955 w 3803719"/>
              <a:gd name="connsiteY13" fmla="*/ 336589 h 4454194"/>
              <a:gd name="connsiteX14" fmla="*/ 841472 w 3803719"/>
              <a:gd name="connsiteY14" fmla="*/ 308540 h 4454194"/>
              <a:gd name="connsiteX15" fmla="*/ 1284647 w 3803719"/>
              <a:gd name="connsiteY15" fmla="*/ 269271 h 4454194"/>
              <a:gd name="connsiteX16" fmla="*/ 1896117 w 3803719"/>
              <a:gd name="connsiteY16" fmla="*/ 218783 h 4454194"/>
              <a:gd name="connsiteX17" fmla="*/ 2283195 w 3803719"/>
              <a:gd name="connsiteY17" fmla="*/ 185124 h 4454194"/>
              <a:gd name="connsiteX18" fmla="*/ 2602954 w 3803719"/>
              <a:gd name="connsiteY18" fmla="*/ 157075 h 4454194"/>
              <a:gd name="connsiteX19" fmla="*/ 3006861 w 3803719"/>
              <a:gd name="connsiteY19" fmla="*/ 112196 h 4454194"/>
              <a:gd name="connsiteX20" fmla="*/ 3135887 w 3803719"/>
              <a:gd name="connsiteY20" fmla="*/ 89757 h 4454194"/>
              <a:gd name="connsiteX21" fmla="*/ 3236863 w 3803719"/>
              <a:gd name="connsiteY21" fmla="*/ 56098 h 4454194"/>
              <a:gd name="connsiteX22" fmla="*/ 3321011 w 3803719"/>
              <a:gd name="connsiteY22" fmla="*/ 28049 h 4454194"/>
              <a:gd name="connsiteX23" fmla="*/ 3365889 w 3803719"/>
              <a:gd name="connsiteY23" fmla="*/ 0 h 4454194"/>
              <a:gd name="connsiteX24" fmla="*/ 3410768 w 3803719"/>
              <a:gd name="connsiteY24" fmla="*/ 11220 h 4454194"/>
              <a:gd name="connsiteX25" fmla="*/ 3517354 w 3803719"/>
              <a:gd name="connsiteY25" fmla="*/ 67318 h 4454194"/>
              <a:gd name="connsiteX26" fmla="*/ 3674429 w 3803719"/>
              <a:gd name="connsiteY26" fmla="*/ 162685 h 4454194"/>
              <a:gd name="connsiteX27" fmla="*/ 3741747 w 3803719"/>
              <a:gd name="connsiteY27" fmla="*/ 218783 h 4454194"/>
              <a:gd name="connsiteX28" fmla="*/ 3775406 w 3803719"/>
              <a:gd name="connsiteY28" fmla="*/ 252442 h 4454194"/>
              <a:gd name="connsiteX29" fmla="*/ 3797845 w 3803719"/>
              <a:gd name="connsiteY29" fmla="*/ 286101 h 4454194"/>
              <a:gd name="connsiteX30" fmla="*/ 3803455 w 3803719"/>
              <a:gd name="connsiteY30" fmla="*/ 330979 h 4454194"/>
              <a:gd name="connsiteX31" fmla="*/ 3786625 w 3803719"/>
              <a:gd name="connsiteY31" fmla="*/ 375858 h 4454194"/>
              <a:gd name="connsiteX32" fmla="*/ 3764186 w 3803719"/>
              <a:gd name="connsiteY32" fmla="*/ 437566 h 4454194"/>
              <a:gd name="connsiteX33" fmla="*/ 3736137 w 3803719"/>
              <a:gd name="connsiteY33" fmla="*/ 622690 h 4454194"/>
              <a:gd name="connsiteX34" fmla="*/ 3713698 w 3803719"/>
              <a:gd name="connsiteY34" fmla="*/ 953669 h 4454194"/>
              <a:gd name="connsiteX35" fmla="*/ 3708088 w 3803719"/>
              <a:gd name="connsiteY35" fmla="*/ 1329526 h 4454194"/>
              <a:gd name="connsiteX36" fmla="*/ 3708088 w 3803719"/>
              <a:gd name="connsiteY36" fmla="*/ 1868069 h 4454194"/>
              <a:gd name="connsiteX37" fmla="*/ 3719308 w 3803719"/>
              <a:gd name="connsiteY37" fmla="*/ 2434660 h 4454194"/>
              <a:gd name="connsiteX38" fmla="*/ 3724917 w 3803719"/>
              <a:gd name="connsiteY38" fmla="*/ 2939544 h 4454194"/>
              <a:gd name="connsiteX39" fmla="*/ 3730527 w 3803719"/>
              <a:gd name="connsiteY39" fmla="*/ 3360280 h 4454194"/>
              <a:gd name="connsiteX40" fmla="*/ 3741747 w 3803719"/>
              <a:gd name="connsiteY40" fmla="*/ 3623941 h 4454194"/>
              <a:gd name="connsiteX41" fmla="*/ 3764186 w 3803719"/>
              <a:gd name="connsiteY41" fmla="*/ 3876383 h 4454194"/>
              <a:gd name="connsiteX42" fmla="*/ 3775406 w 3803719"/>
              <a:gd name="connsiteY42" fmla="*/ 3949311 h 4454194"/>
              <a:gd name="connsiteX43" fmla="*/ 3769796 w 3803719"/>
              <a:gd name="connsiteY43" fmla="*/ 3994189 h 4454194"/>
              <a:gd name="connsiteX44" fmla="*/ 3702478 w 3803719"/>
              <a:gd name="connsiteY44" fmla="*/ 4212972 h 4454194"/>
              <a:gd name="connsiteX45" fmla="*/ 3646380 w 3803719"/>
              <a:gd name="connsiteY45" fmla="*/ 4347607 h 4454194"/>
              <a:gd name="connsiteX46" fmla="*/ 3601501 w 3803719"/>
              <a:gd name="connsiteY46" fmla="*/ 4426145 h 4454194"/>
              <a:gd name="connsiteX47" fmla="*/ 3562233 w 3803719"/>
              <a:gd name="connsiteY47" fmla="*/ 4454194 h 4454194"/>
              <a:gd name="connsiteX48" fmla="*/ 3517354 w 3803719"/>
              <a:gd name="connsiteY48" fmla="*/ 4448584 h 4454194"/>
              <a:gd name="connsiteX49" fmla="*/ 3478085 w 3803719"/>
              <a:gd name="connsiteY49" fmla="*/ 4420535 h 4454194"/>
              <a:gd name="connsiteX50" fmla="*/ 3438817 w 3803719"/>
              <a:gd name="connsiteY50" fmla="*/ 4341998 h 4454194"/>
              <a:gd name="connsiteX51" fmla="*/ 3388328 w 3803719"/>
              <a:gd name="connsiteY51" fmla="*/ 4050287 h 4454194"/>
              <a:gd name="connsiteX52" fmla="*/ 3466866 w 3803719"/>
              <a:gd name="connsiteY52" fmla="*/ 3792236 h 4454194"/>
              <a:gd name="connsiteX53" fmla="*/ 3461256 w 3803719"/>
              <a:gd name="connsiteY53" fmla="*/ 3545404 h 4454194"/>
              <a:gd name="connsiteX54" fmla="*/ 3455646 w 3803719"/>
              <a:gd name="connsiteY54" fmla="*/ 2760030 h 4454194"/>
              <a:gd name="connsiteX55" fmla="*/ 3450036 w 3803719"/>
              <a:gd name="connsiteY55" fmla="*/ 1980265 h 4454194"/>
              <a:gd name="connsiteX56" fmla="*/ 3444427 w 3803719"/>
              <a:gd name="connsiteY56" fmla="*/ 774155 h 445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803719" h="4454194">
                <a:moveTo>
                  <a:pt x="3444427" y="774155"/>
                </a:moveTo>
                <a:lnTo>
                  <a:pt x="3438817" y="359028"/>
                </a:lnTo>
                <a:lnTo>
                  <a:pt x="3433207" y="302930"/>
                </a:lnTo>
                <a:lnTo>
                  <a:pt x="3399548" y="263661"/>
                </a:lnTo>
                <a:lnTo>
                  <a:pt x="3354670" y="241222"/>
                </a:lnTo>
                <a:lnTo>
                  <a:pt x="3315401" y="241222"/>
                </a:lnTo>
                <a:lnTo>
                  <a:pt x="3062959" y="263661"/>
                </a:lnTo>
                <a:lnTo>
                  <a:pt x="2518807" y="319760"/>
                </a:lnTo>
                <a:lnTo>
                  <a:pt x="1935386" y="370248"/>
                </a:lnTo>
                <a:lnTo>
                  <a:pt x="835862" y="476834"/>
                </a:lnTo>
                <a:lnTo>
                  <a:pt x="173904" y="532933"/>
                </a:lnTo>
                <a:lnTo>
                  <a:pt x="0" y="403907"/>
                </a:lnTo>
                <a:lnTo>
                  <a:pt x="185124" y="359028"/>
                </a:lnTo>
                <a:lnTo>
                  <a:pt x="431955" y="336589"/>
                </a:lnTo>
                <a:lnTo>
                  <a:pt x="841472" y="308540"/>
                </a:lnTo>
                <a:lnTo>
                  <a:pt x="1284647" y="269271"/>
                </a:lnTo>
                <a:lnTo>
                  <a:pt x="1896117" y="218783"/>
                </a:lnTo>
                <a:lnTo>
                  <a:pt x="2283195" y="185124"/>
                </a:lnTo>
                <a:lnTo>
                  <a:pt x="2602954" y="157075"/>
                </a:lnTo>
                <a:lnTo>
                  <a:pt x="3006861" y="112196"/>
                </a:lnTo>
                <a:lnTo>
                  <a:pt x="3135887" y="89757"/>
                </a:lnTo>
                <a:lnTo>
                  <a:pt x="3236863" y="56098"/>
                </a:lnTo>
                <a:lnTo>
                  <a:pt x="3321011" y="28049"/>
                </a:lnTo>
                <a:lnTo>
                  <a:pt x="3365889" y="0"/>
                </a:lnTo>
                <a:lnTo>
                  <a:pt x="3410768" y="11220"/>
                </a:lnTo>
                <a:lnTo>
                  <a:pt x="3517354" y="67318"/>
                </a:lnTo>
                <a:lnTo>
                  <a:pt x="3674429" y="162685"/>
                </a:lnTo>
                <a:lnTo>
                  <a:pt x="3741747" y="218783"/>
                </a:lnTo>
                <a:lnTo>
                  <a:pt x="3775406" y="252442"/>
                </a:lnTo>
                <a:lnTo>
                  <a:pt x="3797845" y="286101"/>
                </a:lnTo>
                <a:cubicBezTo>
                  <a:pt x="3803719" y="327220"/>
                  <a:pt x="3803455" y="312147"/>
                  <a:pt x="3803455" y="330979"/>
                </a:cubicBezTo>
                <a:lnTo>
                  <a:pt x="3786625" y="375858"/>
                </a:lnTo>
                <a:lnTo>
                  <a:pt x="3764186" y="437566"/>
                </a:lnTo>
                <a:lnTo>
                  <a:pt x="3736137" y="622690"/>
                </a:lnTo>
                <a:lnTo>
                  <a:pt x="3713698" y="953669"/>
                </a:lnTo>
                <a:lnTo>
                  <a:pt x="3708088" y="1329526"/>
                </a:lnTo>
                <a:lnTo>
                  <a:pt x="3708088" y="1868069"/>
                </a:lnTo>
                <a:lnTo>
                  <a:pt x="3719308" y="2434660"/>
                </a:lnTo>
                <a:cubicBezTo>
                  <a:pt x="3721178" y="2602955"/>
                  <a:pt x="3723047" y="2771249"/>
                  <a:pt x="3724917" y="2939544"/>
                </a:cubicBezTo>
                <a:lnTo>
                  <a:pt x="3730527" y="3360280"/>
                </a:lnTo>
                <a:lnTo>
                  <a:pt x="3741747" y="3623941"/>
                </a:lnTo>
                <a:lnTo>
                  <a:pt x="3764186" y="3876383"/>
                </a:lnTo>
                <a:lnTo>
                  <a:pt x="3775406" y="3949311"/>
                </a:lnTo>
                <a:lnTo>
                  <a:pt x="3769796" y="3994189"/>
                </a:lnTo>
                <a:lnTo>
                  <a:pt x="3702478" y="4212972"/>
                </a:lnTo>
                <a:lnTo>
                  <a:pt x="3646380" y="4347607"/>
                </a:lnTo>
                <a:lnTo>
                  <a:pt x="3601501" y="4426145"/>
                </a:lnTo>
                <a:lnTo>
                  <a:pt x="3562233" y="4454194"/>
                </a:lnTo>
                <a:lnTo>
                  <a:pt x="3517354" y="4448584"/>
                </a:lnTo>
                <a:lnTo>
                  <a:pt x="3478085" y="4420535"/>
                </a:lnTo>
                <a:lnTo>
                  <a:pt x="3438817" y="4341998"/>
                </a:lnTo>
                <a:lnTo>
                  <a:pt x="3388328" y="4050287"/>
                </a:lnTo>
                <a:lnTo>
                  <a:pt x="3466866" y="3792236"/>
                </a:lnTo>
                <a:lnTo>
                  <a:pt x="3461256" y="3545404"/>
                </a:lnTo>
                <a:lnTo>
                  <a:pt x="3455646" y="2760030"/>
                </a:lnTo>
                <a:lnTo>
                  <a:pt x="3450036" y="1980265"/>
                </a:lnTo>
                <a:cubicBezTo>
                  <a:pt x="3448166" y="1591318"/>
                  <a:pt x="3446297" y="1202370"/>
                  <a:pt x="3444427" y="774155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78FF43C4-5F3F-4148-9B80-36523A296E08}"/>
              </a:ext>
            </a:extLst>
          </p:cNvPr>
          <p:cNvSpPr/>
          <p:nvPr/>
        </p:nvSpPr>
        <p:spPr>
          <a:xfrm>
            <a:off x="6981826" y="5183189"/>
            <a:ext cx="733425" cy="796925"/>
          </a:xfrm>
          <a:custGeom>
            <a:avLst/>
            <a:gdLst>
              <a:gd name="connsiteX0" fmla="*/ 350044 w 733425"/>
              <a:gd name="connsiteY0" fmla="*/ 128588 h 795338"/>
              <a:gd name="connsiteX1" fmla="*/ 173831 w 733425"/>
              <a:gd name="connsiteY1" fmla="*/ 57150 h 795338"/>
              <a:gd name="connsiteX2" fmla="*/ 66675 w 733425"/>
              <a:gd name="connsiteY2" fmla="*/ 11907 h 795338"/>
              <a:gd name="connsiteX3" fmla="*/ 40481 w 733425"/>
              <a:gd name="connsiteY3" fmla="*/ 0 h 795338"/>
              <a:gd name="connsiteX4" fmla="*/ 14288 w 733425"/>
              <a:gd name="connsiteY4" fmla="*/ 0 h 795338"/>
              <a:gd name="connsiteX5" fmla="*/ 2381 w 733425"/>
              <a:gd name="connsiteY5" fmla="*/ 7144 h 795338"/>
              <a:gd name="connsiteX6" fmla="*/ 0 w 733425"/>
              <a:gd name="connsiteY6" fmla="*/ 23813 h 795338"/>
              <a:gd name="connsiteX7" fmla="*/ 23813 w 733425"/>
              <a:gd name="connsiteY7" fmla="*/ 57150 h 795338"/>
              <a:gd name="connsiteX8" fmla="*/ 95250 w 733425"/>
              <a:gd name="connsiteY8" fmla="*/ 104775 h 795338"/>
              <a:gd name="connsiteX9" fmla="*/ 200025 w 733425"/>
              <a:gd name="connsiteY9" fmla="*/ 180975 h 795338"/>
              <a:gd name="connsiteX10" fmla="*/ 292894 w 733425"/>
              <a:gd name="connsiteY10" fmla="*/ 247650 h 795338"/>
              <a:gd name="connsiteX11" fmla="*/ 397669 w 733425"/>
              <a:gd name="connsiteY11" fmla="*/ 328613 h 795338"/>
              <a:gd name="connsiteX12" fmla="*/ 488156 w 733425"/>
              <a:gd name="connsiteY12" fmla="*/ 411957 h 795338"/>
              <a:gd name="connsiteX13" fmla="*/ 533400 w 733425"/>
              <a:gd name="connsiteY13" fmla="*/ 454819 h 795338"/>
              <a:gd name="connsiteX14" fmla="*/ 566738 w 733425"/>
              <a:gd name="connsiteY14" fmla="*/ 500063 h 795338"/>
              <a:gd name="connsiteX15" fmla="*/ 621506 w 733425"/>
              <a:gd name="connsiteY15" fmla="*/ 592932 h 795338"/>
              <a:gd name="connsiteX16" fmla="*/ 666750 w 733425"/>
              <a:gd name="connsiteY16" fmla="*/ 676275 h 795338"/>
              <a:gd name="connsiteX17" fmla="*/ 700088 w 733425"/>
              <a:gd name="connsiteY17" fmla="*/ 759619 h 795338"/>
              <a:gd name="connsiteX18" fmla="*/ 733425 w 733425"/>
              <a:gd name="connsiteY18" fmla="*/ 795338 h 795338"/>
              <a:gd name="connsiteX19" fmla="*/ 726281 w 733425"/>
              <a:gd name="connsiteY19" fmla="*/ 140494 h 795338"/>
              <a:gd name="connsiteX20" fmla="*/ 719138 w 733425"/>
              <a:gd name="connsiteY20" fmla="*/ 202407 h 795338"/>
              <a:gd name="connsiteX21" fmla="*/ 700088 w 733425"/>
              <a:gd name="connsiteY21" fmla="*/ 226219 h 795338"/>
              <a:gd name="connsiteX22" fmla="*/ 666750 w 733425"/>
              <a:gd name="connsiteY22" fmla="*/ 233363 h 795338"/>
              <a:gd name="connsiteX23" fmla="*/ 581025 w 733425"/>
              <a:gd name="connsiteY23" fmla="*/ 216694 h 795338"/>
              <a:gd name="connsiteX24" fmla="*/ 428625 w 733425"/>
              <a:gd name="connsiteY24" fmla="*/ 157163 h 795338"/>
              <a:gd name="connsiteX25" fmla="*/ 350044 w 733425"/>
              <a:gd name="connsiteY25" fmla="*/ 128588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3425" h="795338">
                <a:moveTo>
                  <a:pt x="350044" y="128588"/>
                </a:moveTo>
                <a:lnTo>
                  <a:pt x="173831" y="57150"/>
                </a:lnTo>
                <a:lnTo>
                  <a:pt x="66675" y="11907"/>
                </a:lnTo>
                <a:lnTo>
                  <a:pt x="40481" y="0"/>
                </a:lnTo>
                <a:lnTo>
                  <a:pt x="14288" y="0"/>
                </a:lnTo>
                <a:lnTo>
                  <a:pt x="2381" y="7144"/>
                </a:lnTo>
                <a:lnTo>
                  <a:pt x="0" y="23813"/>
                </a:lnTo>
                <a:lnTo>
                  <a:pt x="23813" y="57150"/>
                </a:lnTo>
                <a:lnTo>
                  <a:pt x="95250" y="104775"/>
                </a:lnTo>
                <a:lnTo>
                  <a:pt x="200025" y="180975"/>
                </a:lnTo>
                <a:lnTo>
                  <a:pt x="292894" y="247650"/>
                </a:lnTo>
                <a:lnTo>
                  <a:pt x="397669" y="328613"/>
                </a:lnTo>
                <a:lnTo>
                  <a:pt x="488156" y="411957"/>
                </a:lnTo>
                <a:lnTo>
                  <a:pt x="533400" y="454819"/>
                </a:lnTo>
                <a:lnTo>
                  <a:pt x="566738" y="500063"/>
                </a:lnTo>
                <a:lnTo>
                  <a:pt x="621506" y="592932"/>
                </a:lnTo>
                <a:lnTo>
                  <a:pt x="666750" y="676275"/>
                </a:lnTo>
                <a:lnTo>
                  <a:pt x="700088" y="759619"/>
                </a:lnTo>
                <a:lnTo>
                  <a:pt x="733425" y="795338"/>
                </a:lnTo>
                <a:cubicBezTo>
                  <a:pt x="731044" y="577057"/>
                  <a:pt x="728662" y="358775"/>
                  <a:pt x="726281" y="140494"/>
                </a:cubicBezTo>
                <a:lnTo>
                  <a:pt x="719138" y="202407"/>
                </a:lnTo>
                <a:lnTo>
                  <a:pt x="700088" y="226219"/>
                </a:lnTo>
                <a:lnTo>
                  <a:pt x="666750" y="233363"/>
                </a:lnTo>
                <a:lnTo>
                  <a:pt x="581025" y="216694"/>
                </a:lnTo>
                <a:lnTo>
                  <a:pt x="428625" y="157163"/>
                </a:lnTo>
                <a:lnTo>
                  <a:pt x="350044" y="1285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514B49BB-0AFC-4B15-8A84-77C2D7918583}"/>
              </a:ext>
            </a:extLst>
          </p:cNvPr>
          <p:cNvSpPr/>
          <p:nvPr/>
        </p:nvSpPr>
        <p:spPr>
          <a:xfrm>
            <a:off x="5243514" y="3362325"/>
            <a:ext cx="1685925" cy="1360488"/>
          </a:xfrm>
          <a:custGeom>
            <a:avLst/>
            <a:gdLst>
              <a:gd name="connsiteX0" fmla="*/ 685800 w 1685925"/>
              <a:gd name="connsiteY0" fmla="*/ 271463 h 1359694"/>
              <a:gd name="connsiteX1" fmla="*/ 397668 w 1685925"/>
              <a:gd name="connsiteY1" fmla="*/ 304800 h 1359694"/>
              <a:gd name="connsiteX2" fmla="*/ 145256 w 1685925"/>
              <a:gd name="connsiteY2" fmla="*/ 338138 h 1359694"/>
              <a:gd name="connsiteX3" fmla="*/ 0 w 1685925"/>
              <a:gd name="connsiteY3" fmla="*/ 230981 h 1359694"/>
              <a:gd name="connsiteX4" fmla="*/ 121443 w 1685925"/>
              <a:gd name="connsiteY4" fmla="*/ 159544 h 1359694"/>
              <a:gd name="connsiteX5" fmla="*/ 297656 w 1685925"/>
              <a:gd name="connsiteY5" fmla="*/ 142875 h 1359694"/>
              <a:gd name="connsiteX6" fmla="*/ 683418 w 1685925"/>
              <a:gd name="connsiteY6" fmla="*/ 100013 h 1359694"/>
              <a:gd name="connsiteX7" fmla="*/ 1143000 w 1685925"/>
              <a:gd name="connsiteY7" fmla="*/ 45244 h 1359694"/>
              <a:gd name="connsiteX8" fmla="*/ 1316831 w 1685925"/>
              <a:gd name="connsiteY8" fmla="*/ 16669 h 1359694"/>
              <a:gd name="connsiteX9" fmla="*/ 1397793 w 1685925"/>
              <a:gd name="connsiteY9" fmla="*/ 0 h 1359694"/>
              <a:gd name="connsiteX10" fmla="*/ 1414462 w 1685925"/>
              <a:gd name="connsiteY10" fmla="*/ 7144 h 1359694"/>
              <a:gd name="connsiteX11" fmla="*/ 1473993 w 1685925"/>
              <a:gd name="connsiteY11" fmla="*/ 40481 h 1359694"/>
              <a:gd name="connsiteX12" fmla="*/ 1574006 w 1685925"/>
              <a:gd name="connsiteY12" fmla="*/ 109538 h 1359694"/>
              <a:gd name="connsiteX13" fmla="*/ 1619250 w 1685925"/>
              <a:gd name="connsiteY13" fmla="*/ 142875 h 1359694"/>
              <a:gd name="connsiteX14" fmla="*/ 1647825 w 1685925"/>
              <a:gd name="connsiteY14" fmla="*/ 171450 h 1359694"/>
              <a:gd name="connsiteX15" fmla="*/ 1676400 w 1685925"/>
              <a:gd name="connsiteY15" fmla="*/ 211931 h 1359694"/>
              <a:gd name="connsiteX16" fmla="*/ 1685925 w 1685925"/>
              <a:gd name="connsiteY16" fmla="*/ 245269 h 1359694"/>
              <a:gd name="connsiteX17" fmla="*/ 1681162 w 1685925"/>
              <a:gd name="connsiteY17" fmla="*/ 278606 h 1359694"/>
              <a:gd name="connsiteX18" fmla="*/ 1664493 w 1685925"/>
              <a:gd name="connsiteY18" fmla="*/ 302419 h 1359694"/>
              <a:gd name="connsiteX19" fmla="*/ 1633537 w 1685925"/>
              <a:gd name="connsiteY19" fmla="*/ 330994 h 1359694"/>
              <a:gd name="connsiteX20" fmla="*/ 1604962 w 1685925"/>
              <a:gd name="connsiteY20" fmla="*/ 366713 h 1359694"/>
              <a:gd name="connsiteX21" fmla="*/ 1585912 w 1685925"/>
              <a:gd name="connsiteY21" fmla="*/ 416719 h 1359694"/>
              <a:gd name="connsiteX22" fmla="*/ 1576387 w 1685925"/>
              <a:gd name="connsiteY22" fmla="*/ 466725 h 1359694"/>
              <a:gd name="connsiteX23" fmla="*/ 1538287 w 1685925"/>
              <a:gd name="connsiteY23" fmla="*/ 719138 h 1359694"/>
              <a:gd name="connsiteX24" fmla="*/ 1485900 w 1685925"/>
              <a:gd name="connsiteY24" fmla="*/ 990600 h 1359694"/>
              <a:gd name="connsiteX25" fmla="*/ 1454943 w 1685925"/>
              <a:gd name="connsiteY25" fmla="*/ 1135856 h 1359694"/>
              <a:gd name="connsiteX26" fmla="*/ 1438275 w 1685925"/>
              <a:gd name="connsiteY26" fmla="*/ 1183481 h 1359694"/>
              <a:gd name="connsiteX27" fmla="*/ 1412081 w 1685925"/>
              <a:gd name="connsiteY27" fmla="*/ 1238250 h 1359694"/>
              <a:gd name="connsiteX28" fmla="*/ 1381125 w 1685925"/>
              <a:gd name="connsiteY28" fmla="*/ 1290638 h 1359694"/>
              <a:gd name="connsiteX29" fmla="*/ 1347787 w 1685925"/>
              <a:gd name="connsiteY29" fmla="*/ 1335881 h 1359694"/>
              <a:gd name="connsiteX30" fmla="*/ 1321593 w 1685925"/>
              <a:gd name="connsiteY30" fmla="*/ 1357313 h 1359694"/>
              <a:gd name="connsiteX31" fmla="*/ 1297781 w 1685925"/>
              <a:gd name="connsiteY31" fmla="*/ 1359694 h 1359694"/>
              <a:gd name="connsiteX32" fmla="*/ 1273968 w 1685925"/>
              <a:gd name="connsiteY32" fmla="*/ 1343025 h 1359694"/>
              <a:gd name="connsiteX33" fmla="*/ 1245393 w 1685925"/>
              <a:gd name="connsiteY33" fmla="*/ 1297781 h 1359694"/>
              <a:gd name="connsiteX34" fmla="*/ 1212056 w 1685925"/>
              <a:gd name="connsiteY34" fmla="*/ 1247775 h 1359694"/>
              <a:gd name="connsiteX35" fmla="*/ 1183481 w 1685925"/>
              <a:gd name="connsiteY35" fmla="*/ 1121569 h 1359694"/>
              <a:gd name="connsiteX36" fmla="*/ 1223962 w 1685925"/>
              <a:gd name="connsiteY36" fmla="*/ 1023938 h 1359694"/>
              <a:gd name="connsiteX37" fmla="*/ 1243012 w 1685925"/>
              <a:gd name="connsiteY37" fmla="*/ 947738 h 1359694"/>
              <a:gd name="connsiteX38" fmla="*/ 1283493 w 1685925"/>
              <a:gd name="connsiteY38" fmla="*/ 688181 h 1359694"/>
              <a:gd name="connsiteX39" fmla="*/ 1300162 w 1685925"/>
              <a:gd name="connsiteY39" fmla="*/ 476250 h 1359694"/>
              <a:gd name="connsiteX40" fmla="*/ 1312068 w 1685925"/>
              <a:gd name="connsiteY40" fmla="*/ 342900 h 1359694"/>
              <a:gd name="connsiteX41" fmla="*/ 1312068 w 1685925"/>
              <a:gd name="connsiteY41" fmla="*/ 290513 h 1359694"/>
              <a:gd name="connsiteX42" fmla="*/ 1304925 w 1685925"/>
              <a:gd name="connsiteY42" fmla="*/ 254794 h 1359694"/>
              <a:gd name="connsiteX43" fmla="*/ 1293018 w 1685925"/>
              <a:gd name="connsiteY43" fmla="*/ 230981 h 1359694"/>
              <a:gd name="connsiteX44" fmla="*/ 1273968 w 1685925"/>
              <a:gd name="connsiteY44" fmla="*/ 209550 h 1359694"/>
              <a:gd name="connsiteX45" fmla="*/ 1250156 w 1685925"/>
              <a:gd name="connsiteY45" fmla="*/ 200025 h 1359694"/>
              <a:gd name="connsiteX46" fmla="*/ 1112043 w 1685925"/>
              <a:gd name="connsiteY46" fmla="*/ 216694 h 1359694"/>
              <a:gd name="connsiteX47" fmla="*/ 685800 w 1685925"/>
              <a:gd name="connsiteY47" fmla="*/ 271463 h 13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85925" h="1359694">
                <a:moveTo>
                  <a:pt x="685800" y="271463"/>
                </a:moveTo>
                <a:lnTo>
                  <a:pt x="397668" y="304800"/>
                </a:lnTo>
                <a:lnTo>
                  <a:pt x="145256" y="338138"/>
                </a:lnTo>
                <a:lnTo>
                  <a:pt x="0" y="230981"/>
                </a:lnTo>
                <a:lnTo>
                  <a:pt x="121443" y="159544"/>
                </a:lnTo>
                <a:lnTo>
                  <a:pt x="297656" y="142875"/>
                </a:lnTo>
                <a:lnTo>
                  <a:pt x="683418" y="100013"/>
                </a:lnTo>
                <a:lnTo>
                  <a:pt x="1143000" y="45244"/>
                </a:lnTo>
                <a:lnTo>
                  <a:pt x="1316831" y="16669"/>
                </a:lnTo>
                <a:lnTo>
                  <a:pt x="1397793" y="0"/>
                </a:lnTo>
                <a:lnTo>
                  <a:pt x="1414462" y="7144"/>
                </a:lnTo>
                <a:lnTo>
                  <a:pt x="1473993" y="40481"/>
                </a:lnTo>
                <a:lnTo>
                  <a:pt x="1574006" y="109538"/>
                </a:lnTo>
                <a:lnTo>
                  <a:pt x="1619250" y="142875"/>
                </a:lnTo>
                <a:lnTo>
                  <a:pt x="1647825" y="171450"/>
                </a:lnTo>
                <a:lnTo>
                  <a:pt x="1676400" y="211931"/>
                </a:lnTo>
                <a:lnTo>
                  <a:pt x="1685925" y="245269"/>
                </a:lnTo>
                <a:lnTo>
                  <a:pt x="1681162" y="278606"/>
                </a:lnTo>
                <a:lnTo>
                  <a:pt x="1664493" y="302419"/>
                </a:lnTo>
                <a:lnTo>
                  <a:pt x="1633537" y="330994"/>
                </a:lnTo>
                <a:lnTo>
                  <a:pt x="1604962" y="366713"/>
                </a:lnTo>
                <a:lnTo>
                  <a:pt x="1585912" y="416719"/>
                </a:lnTo>
                <a:lnTo>
                  <a:pt x="1576387" y="466725"/>
                </a:lnTo>
                <a:lnTo>
                  <a:pt x="1538287" y="719138"/>
                </a:lnTo>
                <a:lnTo>
                  <a:pt x="1485900" y="990600"/>
                </a:lnTo>
                <a:lnTo>
                  <a:pt x="1454943" y="1135856"/>
                </a:lnTo>
                <a:lnTo>
                  <a:pt x="1438275" y="1183481"/>
                </a:lnTo>
                <a:lnTo>
                  <a:pt x="1412081" y="1238250"/>
                </a:lnTo>
                <a:lnTo>
                  <a:pt x="1381125" y="1290638"/>
                </a:lnTo>
                <a:lnTo>
                  <a:pt x="1347787" y="1335881"/>
                </a:lnTo>
                <a:lnTo>
                  <a:pt x="1321593" y="1357313"/>
                </a:lnTo>
                <a:lnTo>
                  <a:pt x="1297781" y="1359694"/>
                </a:lnTo>
                <a:lnTo>
                  <a:pt x="1273968" y="1343025"/>
                </a:lnTo>
                <a:lnTo>
                  <a:pt x="1245393" y="1297781"/>
                </a:lnTo>
                <a:lnTo>
                  <a:pt x="1212056" y="1247775"/>
                </a:lnTo>
                <a:lnTo>
                  <a:pt x="1183481" y="1121569"/>
                </a:lnTo>
                <a:lnTo>
                  <a:pt x="1223962" y="1023938"/>
                </a:lnTo>
                <a:lnTo>
                  <a:pt x="1243012" y="947738"/>
                </a:lnTo>
                <a:lnTo>
                  <a:pt x="1283493" y="688181"/>
                </a:lnTo>
                <a:lnTo>
                  <a:pt x="1300162" y="476250"/>
                </a:lnTo>
                <a:lnTo>
                  <a:pt x="1312068" y="342900"/>
                </a:lnTo>
                <a:lnTo>
                  <a:pt x="1312068" y="290513"/>
                </a:lnTo>
                <a:lnTo>
                  <a:pt x="1304925" y="254794"/>
                </a:lnTo>
                <a:lnTo>
                  <a:pt x="1293018" y="230981"/>
                </a:lnTo>
                <a:lnTo>
                  <a:pt x="1273968" y="209550"/>
                </a:lnTo>
                <a:lnTo>
                  <a:pt x="1250156" y="200025"/>
                </a:lnTo>
                <a:lnTo>
                  <a:pt x="1112043" y="216694"/>
                </a:lnTo>
                <a:lnTo>
                  <a:pt x="685800" y="271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5E8D4DD-DE13-45B1-A315-4D42C6B59C95}"/>
              </a:ext>
            </a:extLst>
          </p:cNvPr>
          <p:cNvSpPr/>
          <p:nvPr/>
        </p:nvSpPr>
        <p:spPr>
          <a:xfrm>
            <a:off x="5362575" y="4376738"/>
            <a:ext cx="1238250" cy="285750"/>
          </a:xfrm>
          <a:custGeom>
            <a:avLst/>
            <a:gdLst>
              <a:gd name="connsiteX0" fmla="*/ 411956 w 1238250"/>
              <a:gd name="connsiteY0" fmla="*/ 92868 h 285750"/>
              <a:gd name="connsiteX1" fmla="*/ 307181 w 1238250"/>
              <a:gd name="connsiteY1" fmla="*/ 109537 h 285750"/>
              <a:gd name="connsiteX2" fmla="*/ 226219 w 1238250"/>
              <a:gd name="connsiteY2" fmla="*/ 116681 h 285750"/>
              <a:gd name="connsiteX3" fmla="*/ 161925 w 1238250"/>
              <a:gd name="connsiteY3" fmla="*/ 104775 h 285750"/>
              <a:gd name="connsiteX4" fmla="*/ 0 w 1238250"/>
              <a:gd name="connsiteY4" fmla="*/ 78581 h 285750"/>
              <a:gd name="connsiteX5" fmla="*/ 185738 w 1238250"/>
              <a:gd name="connsiteY5" fmla="*/ 285750 h 285750"/>
              <a:gd name="connsiteX6" fmla="*/ 278606 w 1238250"/>
              <a:gd name="connsiteY6" fmla="*/ 266700 h 285750"/>
              <a:gd name="connsiteX7" fmla="*/ 435769 w 1238250"/>
              <a:gd name="connsiteY7" fmla="*/ 240506 h 285750"/>
              <a:gd name="connsiteX8" fmla="*/ 590550 w 1238250"/>
              <a:gd name="connsiteY8" fmla="*/ 219075 h 285750"/>
              <a:gd name="connsiteX9" fmla="*/ 773906 w 1238250"/>
              <a:gd name="connsiteY9" fmla="*/ 202406 h 285750"/>
              <a:gd name="connsiteX10" fmla="*/ 933450 w 1238250"/>
              <a:gd name="connsiteY10" fmla="*/ 195262 h 285750"/>
              <a:gd name="connsiteX11" fmla="*/ 1028700 w 1238250"/>
              <a:gd name="connsiteY11" fmla="*/ 192881 h 285750"/>
              <a:gd name="connsiteX12" fmla="*/ 1057275 w 1238250"/>
              <a:gd name="connsiteY12" fmla="*/ 202406 h 285750"/>
              <a:gd name="connsiteX13" fmla="*/ 1131094 w 1238250"/>
              <a:gd name="connsiteY13" fmla="*/ 245268 h 285750"/>
              <a:gd name="connsiteX14" fmla="*/ 1238250 w 1238250"/>
              <a:gd name="connsiteY14" fmla="*/ 138112 h 285750"/>
              <a:gd name="connsiteX15" fmla="*/ 1107281 w 1238250"/>
              <a:gd name="connsiteY15" fmla="*/ 14287 h 285750"/>
              <a:gd name="connsiteX16" fmla="*/ 1066800 w 1238250"/>
              <a:gd name="connsiteY16" fmla="*/ 4762 h 285750"/>
              <a:gd name="connsiteX17" fmla="*/ 1028700 w 1238250"/>
              <a:gd name="connsiteY17" fmla="*/ 0 h 285750"/>
              <a:gd name="connsiteX18" fmla="*/ 981075 w 1238250"/>
              <a:gd name="connsiteY18" fmla="*/ 9525 h 285750"/>
              <a:gd name="connsiteX19" fmla="*/ 902494 w 1238250"/>
              <a:gd name="connsiteY19" fmla="*/ 26193 h 285750"/>
              <a:gd name="connsiteX20" fmla="*/ 642938 w 1238250"/>
              <a:gd name="connsiteY20" fmla="*/ 64293 h 285750"/>
              <a:gd name="connsiteX21" fmla="*/ 411956 w 1238250"/>
              <a:gd name="connsiteY21" fmla="*/ 92868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8250" h="285750">
                <a:moveTo>
                  <a:pt x="411956" y="92868"/>
                </a:moveTo>
                <a:lnTo>
                  <a:pt x="307181" y="109537"/>
                </a:lnTo>
                <a:lnTo>
                  <a:pt x="226219" y="116681"/>
                </a:lnTo>
                <a:lnTo>
                  <a:pt x="161925" y="104775"/>
                </a:lnTo>
                <a:lnTo>
                  <a:pt x="0" y="78581"/>
                </a:lnTo>
                <a:lnTo>
                  <a:pt x="185738" y="285750"/>
                </a:lnTo>
                <a:lnTo>
                  <a:pt x="278606" y="266700"/>
                </a:lnTo>
                <a:lnTo>
                  <a:pt x="435769" y="240506"/>
                </a:lnTo>
                <a:lnTo>
                  <a:pt x="590550" y="219075"/>
                </a:lnTo>
                <a:lnTo>
                  <a:pt x="773906" y="202406"/>
                </a:lnTo>
                <a:lnTo>
                  <a:pt x="933450" y="195262"/>
                </a:lnTo>
                <a:lnTo>
                  <a:pt x="1028700" y="192881"/>
                </a:lnTo>
                <a:lnTo>
                  <a:pt x="1057275" y="202406"/>
                </a:lnTo>
                <a:cubicBezTo>
                  <a:pt x="1129394" y="245676"/>
                  <a:pt x="1100943" y="245268"/>
                  <a:pt x="1131094" y="245268"/>
                </a:cubicBezTo>
                <a:lnTo>
                  <a:pt x="1238250" y="138112"/>
                </a:lnTo>
                <a:lnTo>
                  <a:pt x="1107281" y="14287"/>
                </a:lnTo>
                <a:lnTo>
                  <a:pt x="1066800" y="4762"/>
                </a:lnTo>
                <a:lnTo>
                  <a:pt x="1028700" y="0"/>
                </a:lnTo>
                <a:lnTo>
                  <a:pt x="981075" y="9525"/>
                </a:lnTo>
                <a:lnTo>
                  <a:pt x="902494" y="26193"/>
                </a:lnTo>
                <a:lnTo>
                  <a:pt x="642938" y="64293"/>
                </a:lnTo>
                <a:lnTo>
                  <a:pt x="411956" y="928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85BAC6-EE75-4ADA-8096-152DCC0B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326" y="1529648"/>
            <a:ext cx="4035902" cy="44504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0C4BE6-8263-4A5E-A2A7-7263457A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326" y="1582739"/>
            <a:ext cx="4035902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8" grpId="0" animBg="1"/>
      <p:bldP spid="119" grpId="0" animBg="1"/>
      <p:bldP spid="116" grpId="0" animBg="1"/>
      <p:bldP spid="117" grpId="0" animBg="1"/>
      <p:bldP spid="120" grpId="0" animBg="1"/>
      <p:bldP spid="1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3ECBA2-854F-4AB3-9C19-1A8E63DA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49" y="1203767"/>
            <a:ext cx="4035902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4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同じ ぶぶんを もつ かん字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CN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今 会 社 刀 切 内 店 姉 妹 線 汽 海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2362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F6AD364-EA5D-4B95-B841-DA58B6E6AA1A}"/>
              </a:ext>
            </a:extLst>
          </p:cNvPr>
          <p:cNvSpPr/>
          <p:nvPr/>
        </p:nvSpPr>
        <p:spPr>
          <a:xfrm>
            <a:off x="3841751" y="1466850"/>
            <a:ext cx="2339975" cy="2592388"/>
          </a:xfrm>
          <a:custGeom>
            <a:avLst/>
            <a:gdLst>
              <a:gd name="connsiteX0" fmla="*/ 2004647 w 2341266"/>
              <a:gd name="connsiteY0" fmla="*/ 748603 h 2592475"/>
              <a:gd name="connsiteX1" fmla="*/ 1698172 w 2341266"/>
              <a:gd name="connsiteY1" fmla="*/ 1125416 h 2592475"/>
              <a:gd name="connsiteX2" fmla="*/ 1477108 w 2341266"/>
              <a:gd name="connsiteY2" fmla="*/ 1366576 h 2592475"/>
              <a:gd name="connsiteX3" fmla="*/ 1205803 w 2341266"/>
              <a:gd name="connsiteY3" fmla="*/ 1647930 h 2592475"/>
              <a:gd name="connsiteX4" fmla="*/ 914400 w 2341266"/>
              <a:gd name="connsiteY4" fmla="*/ 1919236 h 2592475"/>
              <a:gd name="connsiteX5" fmla="*/ 628022 w 2341266"/>
              <a:gd name="connsiteY5" fmla="*/ 2160396 h 2592475"/>
              <a:gd name="connsiteX6" fmla="*/ 336620 w 2341266"/>
              <a:gd name="connsiteY6" fmla="*/ 2381460 h 2592475"/>
              <a:gd name="connsiteX7" fmla="*/ 85411 w 2341266"/>
              <a:gd name="connsiteY7" fmla="*/ 2567354 h 2592475"/>
              <a:gd name="connsiteX8" fmla="*/ 0 w 2341266"/>
              <a:gd name="connsiteY8" fmla="*/ 2592475 h 2592475"/>
              <a:gd name="connsiteX9" fmla="*/ 35170 w 2341266"/>
              <a:gd name="connsiteY9" fmla="*/ 2532185 h 2592475"/>
              <a:gd name="connsiteX10" fmla="*/ 241161 w 2341266"/>
              <a:gd name="connsiteY10" fmla="*/ 2351315 h 2592475"/>
              <a:gd name="connsiteX11" fmla="*/ 492370 w 2341266"/>
              <a:gd name="connsiteY11" fmla="*/ 2125227 h 2592475"/>
              <a:gd name="connsiteX12" fmla="*/ 823965 w 2341266"/>
              <a:gd name="connsiteY12" fmla="*/ 1793631 h 2592475"/>
              <a:gd name="connsiteX13" fmla="*/ 1130440 w 2341266"/>
              <a:gd name="connsiteY13" fmla="*/ 1431890 h 2592475"/>
              <a:gd name="connsiteX14" fmla="*/ 1426866 w 2341266"/>
              <a:gd name="connsiteY14" fmla="*/ 1055077 h 2592475"/>
              <a:gd name="connsiteX15" fmla="*/ 1763486 w 2341266"/>
              <a:gd name="connsiteY15" fmla="*/ 567732 h 2592475"/>
              <a:gd name="connsiteX16" fmla="*/ 1889091 w 2341266"/>
              <a:gd name="connsiteY16" fmla="*/ 356717 h 2592475"/>
              <a:gd name="connsiteX17" fmla="*/ 1929284 w 2341266"/>
              <a:gd name="connsiteY17" fmla="*/ 266282 h 2592475"/>
              <a:gd name="connsiteX18" fmla="*/ 1939332 w 2341266"/>
              <a:gd name="connsiteY18" fmla="*/ 216040 h 2592475"/>
              <a:gd name="connsiteX19" fmla="*/ 1929284 w 2341266"/>
              <a:gd name="connsiteY19" fmla="*/ 175846 h 2592475"/>
              <a:gd name="connsiteX20" fmla="*/ 1904163 w 2341266"/>
              <a:gd name="connsiteY20" fmla="*/ 145701 h 2592475"/>
              <a:gd name="connsiteX21" fmla="*/ 1868994 w 2341266"/>
              <a:gd name="connsiteY21" fmla="*/ 115556 h 2592475"/>
              <a:gd name="connsiteX22" fmla="*/ 1818752 w 2341266"/>
              <a:gd name="connsiteY22" fmla="*/ 90436 h 2592475"/>
              <a:gd name="connsiteX23" fmla="*/ 1793631 w 2341266"/>
              <a:gd name="connsiteY23" fmla="*/ 65315 h 2592475"/>
              <a:gd name="connsiteX24" fmla="*/ 1793631 w 2341266"/>
              <a:gd name="connsiteY24" fmla="*/ 25121 h 2592475"/>
              <a:gd name="connsiteX25" fmla="*/ 1823776 w 2341266"/>
              <a:gd name="connsiteY25" fmla="*/ 0 h 2592475"/>
              <a:gd name="connsiteX26" fmla="*/ 1889091 w 2341266"/>
              <a:gd name="connsiteY26" fmla="*/ 0 h 2592475"/>
              <a:gd name="connsiteX27" fmla="*/ 1964453 w 2341266"/>
              <a:gd name="connsiteY27" fmla="*/ 15073 h 2592475"/>
              <a:gd name="connsiteX28" fmla="*/ 2059913 w 2341266"/>
              <a:gd name="connsiteY28" fmla="*/ 45218 h 2592475"/>
              <a:gd name="connsiteX29" fmla="*/ 2185517 w 2341266"/>
              <a:gd name="connsiteY29" fmla="*/ 120581 h 2592475"/>
              <a:gd name="connsiteX30" fmla="*/ 2255855 w 2341266"/>
              <a:gd name="connsiteY30" fmla="*/ 175846 h 2592475"/>
              <a:gd name="connsiteX31" fmla="*/ 2311121 w 2341266"/>
              <a:gd name="connsiteY31" fmla="*/ 241161 h 2592475"/>
              <a:gd name="connsiteX32" fmla="*/ 2331218 w 2341266"/>
              <a:gd name="connsiteY32" fmla="*/ 286378 h 2592475"/>
              <a:gd name="connsiteX33" fmla="*/ 2341266 w 2341266"/>
              <a:gd name="connsiteY33" fmla="*/ 321548 h 2592475"/>
              <a:gd name="connsiteX34" fmla="*/ 2336242 w 2341266"/>
              <a:gd name="connsiteY34" fmla="*/ 351693 h 2592475"/>
              <a:gd name="connsiteX35" fmla="*/ 2291025 w 2341266"/>
              <a:gd name="connsiteY35" fmla="*/ 396910 h 2592475"/>
              <a:gd name="connsiteX36" fmla="*/ 2140299 w 2341266"/>
              <a:gd name="connsiteY36" fmla="*/ 577781 h 2592475"/>
              <a:gd name="connsiteX37" fmla="*/ 2004647 w 2341266"/>
              <a:gd name="connsiteY37" fmla="*/ 748603 h 25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41266" h="2592475">
                <a:moveTo>
                  <a:pt x="2004647" y="748603"/>
                </a:moveTo>
                <a:lnTo>
                  <a:pt x="1698172" y="1125416"/>
                </a:lnTo>
                <a:lnTo>
                  <a:pt x="1477108" y="1366576"/>
                </a:lnTo>
                <a:lnTo>
                  <a:pt x="1205803" y="1647930"/>
                </a:lnTo>
                <a:lnTo>
                  <a:pt x="914400" y="1919236"/>
                </a:lnTo>
                <a:lnTo>
                  <a:pt x="628022" y="2160396"/>
                </a:lnTo>
                <a:lnTo>
                  <a:pt x="336620" y="2381460"/>
                </a:lnTo>
                <a:lnTo>
                  <a:pt x="85411" y="2567354"/>
                </a:lnTo>
                <a:lnTo>
                  <a:pt x="0" y="2592475"/>
                </a:lnTo>
                <a:lnTo>
                  <a:pt x="35170" y="2532185"/>
                </a:lnTo>
                <a:lnTo>
                  <a:pt x="241161" y="2351315"/>
                </a:lnTo>
                <a:lnTo>
                  <a:pt x="492370" y="2125227"/>
                </a:lnTo>
                <a:lnTo>
                  <a:pt x="823965" y="1793631"/>
                </a:lnTo>
                <a:lnTo>
                  <a:pt x="1130440" y="1431890"/>
                </a:lnTo>
                <a:lnTo>
                  <a:pt x="1426866" y="1055077"/>
                </a:lnTo>
                <a:lnTo>
                  <a:pt x="1763486" y="567732"/>
                </a:lnTo>
                <a:lnTo>
                  <a:pt x="1889091" y="356717"/>
                </a:lnTo>
                <a:lnTo>
                  <a:pt x="1929284" y="266282"/>
                </a:lnTo>
                <a:lnTo>
                  <a:pt x="1939332" y="216040"/>
                </a:lnTo>
                <a:lnTo>
                  <a:pt x="1929284" y="175846"/>
                </a:lnTo>
                <a:lnTo>
                  <a:pt x="1904163" y="145701"/>
                </a:lnTo>
                <a:lnTo>
                  <a:pt x="1868994" y="115556"/>
                </a:lnTo>
                <a:lnTo>
                  <a:pt x="1818752" y="90436"/>
                </a:lnTo>
                <a:lnTo>
                  <a:pt x="1793631" y="65315"/>
                </a:lnTo>
                <a:lnTo>
                  <a:pt x="1793631" y="25121"/>
                </a:lnTo>
                <a:lnTo>
                  <a:pt x="1823776" y="0"/>
                </a:lnTo>
                <a:lnTo>
                  <a:pt x="1889091" y="0"/>
                </a:lnTo>
                <a:lnTo>
                  <a:pt x="1964453" y="15073"/>
                </a:lnTo>
                <a:lnTo>
                  <a:pt x="2059913" y="45218"/>
                </a:lnTo>
                <a:lnTo>
                  <a:pt x="2185517" y="120581"/>
                </a:lnTo>
                <a:lnTo>
                  <a:pt x="2255855" y="175846"/>
                </a:lnTo>
                <a:lnTo>
                  <a:pt x="2311121" y="241161"/>
                </a:lnTo>
                <a:lnTo>
                  <a:pt x="2331218" y="286378"/>
                </a:lnTo>
                <a:lnTo>
                  <a:pt x="2341266" y="321548"/>
                </a:lnTo>
                <a:lnTo>
                  <a:pt x="2336242" y="351693"/>
                </a:lnTo>
                <a:lnTo>
                  <a:pt x="2291025" y="396910"/>
                </a:lnTo>
                <a:lnTo>
                  <a:pt x="2140299" y="577781"/>
                </a:lnTo>
                <a:lnTo>
                  <a:pt x="2004647" y="7486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4649601-B75A-438C-9FC4-7CDAC01FDC6B}"/>
              </a:ext>
            </a:extLst>
          </p:cNvPr>
          <p:cNvSpPr/>
          <p:nvPr/>
        </p:nvSpPr>
        <p:spPr>
          <a:xfrm>
            <a:off x="5143500" y="3209925"/>
            <a:ext cx="1614488" cy="419100"/>
          </a:xfrm>
          <a:custGeom>
            <a:avLst/>
            <a:gdLst>
              <a:gd name="connsiteX0" fmla="*/ 428625 w 1614488"/>
              <a:gd name="connsiteY0" fmla="*/ 185738 h 419100"/>
              <a:gd name="connsiteX1" fmla="*/ 721519 w 1614488"/>
              <a:gd name="connsiteY1" fmla="*/ 142875 h 419100"/>
              <a:gd name="connsiteX2" fmla="*/ 981075 w 1614488"/>
              <a:gd name="connsiteY2" fmla="*/ 80963 h 419100"/>
              <a:gd name="connsiteX3" fmla="*/ 1152525 w 1614488"/>
              <a:gd name="connsiteY3" fmla="*/ 33338 h 419100"/>
              <a:gd name="connsiteX4" fmla="*/ 1235869 w 1614488"/>
              <a:gd name="connsiteY4" fmla="*/ 0 h 419100"/>
              <a:gd name="connsiteX5" fmla="*/ 1304925 w 1614488"/>
              <a:gd name="connsiteY5" fmla="*/ 9525 h 419100"/>
              <a:gd name="connsiteX6" fmla="*/ 1402556 w 1614488"/>
              <a:gd name="connsiteY6" fmla="*/ 23813 h 419100"/>
              <a:gd name="connsiteX7" fmla="*/ 1512094 w 1614488"/>
              <a:gd name="connsiteY7" fmla="*/ 47625 h 419100"/>
              <a:gd name="connsiteX8" fmla="*/ 1571625 w 1614488"/>
              <a:gd name="connsiteY8" fmla="*/ 73819 h 419100"/>
              <a:gd name="connsiteX9" fmla="*/ 1604963 w 1614488"/>
              <a:gd name="connsiteY9" fmla="*/ 95250 h 419100"/>
              <a:gd name="connsiteX10" fmla="*/ 1614488 w 1614488"/>
              <a:gd name="connsiteY10" fmla="*/ 121444 h 419100"/>
              <a:gd name="connsiteX11" fmla="*/ 1614488 w 1614488"/>
              <a:gd name="connsiteY11" fmla="*/ 152400 h 419100"/>
              <a:gd name="connsiteX12" fmla="*/ 1600200 w 1614488"/>
              <a:gd name="connsiteY12" fmla="*/ 190500 h 419100"/>
              <a:gd name="connsiteX13" fmla="*/ 1576388 w 1614488"/>
              <a:gd name="connsiteY13" fmla="*/ 221456 h 419100"/>
              <a:gd name="connsiteX14" fmla="*/ 1545431 w 1614488"/>
              <a:gd name="connsiteY14" fmla="*/ 235744 h 419100"/>
              <a:gd name="connsiteX15" fmla="*/ 1345406 w 1614488"/>
              <a:gd name="connsiteY15" fmla="*/ 252413 h 419100"/>
              <a:gd name="connsiteX16" fmla="*/ 1071563 w 1614488"/>
              <a:gd name="connsiteY16" fmla="*/ 276225 h 419100"/>
              <a:gd name="connsiteX17" fmla="*/ 873919 w 1614488"/>
              <a:gd name="connsiteY17" fmla="*/ 304800 h 419100"/>
              <a:gd name="connsiteX18" fmla="*/ 685800 w 1614488"/>
              <a:gd name="connsiteY18" fmla="*/ 345281 h 419100"/>
              <a:gd name="connsiteX19" fmla="*/ 450056 w 1614488"/>
              <a:gd name="connsiteY19" fmla="*/ 407194 h 419100"/>
              <a:gd name="connsiteX20" fmla="*/ 404813 w 1614488"/>
              <a:gd name="connsiteY20" fmla="*/ 419100 h 419100"/>
              <a:gd name="connsiteX21" fmla="*/ 271463 w 1614488"/>
              <a:gd name="connsiteY21" fmla="*/ 378619 h 419100"/>
              <a:gd name="connsiteX22" fmla="*/ 154781 w 1614488"/>
              <a:gd name="connsiteY22" fmla="*/ 302419 h 419100"/>
              <a:gd name="connsiteX23" fmla="*/ 83344 w 1614488"/>
              <a:gd name="connsiteY23" fmla="*/ 235744 h 419100"/>
              <a:gd name="connsiteX24" fmla="*/ 11906 w 1614488"/>
              <a:gd name="connsiteY24" fmla="*/ 152400 h 419100"/>
              <a:gd name="connsiteX25" fmla="*/ 0 w 1614488"/>
              <a:gd name="connsiteY25" fmla="*/ 116681 h 419100"/>
              <a:gd name="connsiteX26" fmla="*/ 4763 w 1614488"/>
              <a:gd name="connsiteY26" fmla="*/ 97631 h 419100"/>
              <a:gd name="connsiteX27" fmla="*/ 23813 w 1614488"/>
              <a:gd name="connsiteY27" fmla="*/ 97631 h 419100"/>
              <a:gd name="connsiteX28" fmla="*/ 59531 w 1614488"/>
              <a:gd name="connsiteY28" fmla="*/ 119063 h 419100"/>
              <a:gd name="connsiteX29" fmla="*/ 107156 w 1614488"/>
              <a:gd name="connsiteY29" fmla="*/ 154781 h 419100"/>
              <a:gd name="connsiteX30" fmla="*/ 188119 w 1614488"/>
              <a:gd name="connsiteY30" fmla="*/ 195263 h 419100"/>
              <a:gd name="connsiteX31" fmla="*/ 273844 w 1614488"/>
              <a:gd name="connsiteY31" fmla="*/ 202406 h 419100"/>
              <a:gd name="connsiteX32" fmla="*/ 428625 w 1614488"/>
              <a:gd name="connsiteY32" fmla="*/ 185738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14488" h="419100">
                <a:moveTo>
                  <a:pt x="428625" y="185738"/>
                </a:moveTo>
                <a:lnTo>
                  <a:pt x="721519" y="142875"/>
                </a:lnTo>
                <a:lnTo>
                  <a:pt x="981075" y="80963"/>
                </a:lnTo>
                <a:lnTo>
                  <a:pt x="1152525" y="33338"/>
                </a:lnTo>
                <a:lnTo>
                  <a:pt x="1235869" y="0"/>
                </a:lnTo>
                <a:lnTo>
                  <a:pt x="1304925" y="9525"/>
                </a:lnTo>
                <a:lnTo>
                  <a:pt x="1402556" y="23813"/>
                </a:lnTo>
                <a:lnTo>
                  <a:pt x="1512094" y="47625"/>
                </a:lnTo>
                <a:lnTo>
                  <a:pt x="1571625" y="73819"/>
                </a:lnTo>
                <a:lnTo>
                  <a:pt x="1604963" y="95250"/>
                </a:lnTo>
                <a:lnTo>
                  <a:pt x="1614488" y="121444"/>
                </a:lnTo>
                <a:lnTo>
                  <a:pt x="1614488" y="152400"/>
                </a:lnTo>
                <a:lnTo>
                  <a:pt x="1600200" y="190500"/>
                </a:lnTo>
                <a:lnTo>
                  <a:pt x="1576388" y="221456"/>
                </a:lnTo>
                <a:lnTo>
                  <a:pt x="1545431" y="235744"/>
                </a:lnTo>
                <a:lnTo>
                  <a:pt x="1345406" y="252413"/>
                </a:lnTo>
                <a:lnTo>
                  <a:pt x="1071563" y="276225"/>
                </a:lnTo>
                <a:lnTo>
                  <a:pt x="873919" y="304800"/>
                </a:lnTo>
                <a:lnTo>
                  <a:pt x="685800" y="345281"/>
                </a:lnTo>
                <a:lnTo>
                  <a:pt x="450056" y="407194"/>
                </a:lnTo>
                <a:lnTo>
                  <a:pt x="404813" y="419100"/>
                </a:lnTo>
                <a:lnTo>
                  <a:pt x="271463" y="378619"/>
                </a:lnTo>
                <a:lnTo>
                  <a:pt x="154781" y="302419"/>
                </a:lnTo>
                <a:lnTo>
                  <a:pt x="83344" y="235744"/>
                </a:lnTo>
                <a:lnTo>
                  <a:pt x="11906" y="152400"/>
                </a:lnTo>
                <a:lnTo>
                  <a:pt x="0" y="116681"/>
                </a:lnTo>
                <a:lnTo>
                  <a:pt x="4763" y="97631"/>
                </a:lnTo>
                <a:lnTo>
                  <a:pt x="23813" y="97631"/>
                </a:lnTo>
                <a:lnTo>
                  <a:pt x="59531" y="119063"/>
                </a:lnTo>
                <a:lnTo>
                  <a:pt x="107156" y="154781"/>
                </a:lnTo>
                <a:lnTo>
                  <a:pt x="188119" y="195263"/>
                </a:lnTo>
                <a:lnTo>
                  <a:pt x="273844" y="202406"/>
                </a:lnTo>
                <a:lnTo>
                  <a:pt x="428625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B8F76F8-7DFD-4085-9483-7BDA93CAC78D}"/>
              </a:ext>
            </a:extLst>
          </p:cNvPr>
          <p:cNvSpPr/>
          <p:nvPr/>
        </p:nvSpPr>
        <p:spPr>
          <a:xfrm>
            <a:off x="4724401" y="4117975"/>
            <a:ext cx="2536825" cy="647700"/>
          </a:xfrm>
          <a:custGeom>
            <a:avLst/>
            <a:gdLst>
              <a:gd name="connsiteX0" fmla="*/ 873125 w 2536825"/>
              <a:gd name="connsiteY0" fmla="*/ 282575 h 647700"/>
              <a:gd name="connsiteX1" fmla="*/ 1387475 w 2536825"/>
              <a:gd name="connsiteY1" fmla="*/ 177800 h 647700"/>
              <a:gd name="connsiteX2" fmla="*/ 1778000 w 2536825"/>
              <a:gd name="connsiteY2" fmla="*/ 101600 h 647700"/>
              <a:gd name="connsiteX3" fmla="*/ 1895475 w 2536825"/>
              <a:gd name="connsiteY3" fmla="*/ 79375 h 647700"/>
              <a:gd name="connsiteX4" fmla="*/ 1965325 w 2536825"/>
              <a:gd name="connsiteY4" fmla="*/ 69850 h 647700"/>
              <a:gd name="connsiteX5" fmla="*/ 2022475 w 2536825"/>
              <a:gd name="connsiteY5" fmla="*/ 25400 h 647700"/>
              <a:gd name="connsiteX6" fmla="*/ 2073275 w 2536825"/>
              <a:gd name="connsiteY6" fmla="*/ 3175 h 647700"/>
              <a:gd name="connsiteX7" fmla="*/ 2120900 w 2536825"/>
              <a:gd name="connsiteY7" fmla="*/ 0 h 647700"/>
              <a:gd name="connsiteX8" fmla="*/ 2155825 w 2536825"/>
              <a:gd name="connsiteY8" fmla="*/ 6350 h 647700"/>
              <a:gd name="connsiteX9" fmla="*/ 2212975 w 2536825"/>
              <a:gd name="connsiteY9" fmla="*/ 34925 h 647700"/>
              <a:gd name="connsiteX10" fmla="*/ 2409825 w 2536825"/>
              <a:gd name="connsiteY10" fmla="*/ 177800 h 647700"/>
              <a:gd name="connsiteX11" fmla="*/ 2489200 w 2536825"/>
              <a:gd name="connsiteY11" fmla="*/ 250825 h 647700"/>
              <a:gd name="connsiteX12" fmla="*/ 2524125 w 2536825"/>
              <a:gd name="connsiteY12" fmla="*/ 292100 h 647700"/>
              <a:gd name="connsiteX13" fmla="*/ 2536825 w 2536825"/>
              <a:gd name="connsiteY13" fmla="*/ 317500 h 647700"/>
              <a:gd name="connsiteX14" fmla="*/ 2536825 w 2536825"/>
              <a:gd name="connsiteY14" fmla="*/ 339725 h 647700"/>
              <a:gd name="connsiteX15" fmla="*/ 2524125 w 2536825"/>
              <a:gd name="connsiteY15" fmla="*/ 361950 h 647700"/>
              <a:gd name="connsiteX16" fmla="*/ 2489200 w 2536825"/>
              <a:gd name="connsiteY16" fmla="*/ 377825 h 647700"/>
              <a:gd name="connsiteX17" fmla="*/ 2028825 w 2536825"/>
              <a:gd name="connsiteY17" fmla="*/ 247650 h 647700"/>
              <a:gd name="connsiteX18" fmla="*/ 1955800 w 2536825"/>
              <a:gd name="connsiteY18" fmla="*/ 250825 h 647700"/>
              <a:gd name="connsiteX19" fmla="*/ 1797050 w 2536825"/>
              <a:gd name="connsiteY19" fmla="*/ 276225 h 647700"/>
              <a:gd name="connsiteX20" fmla="*/ 1435100 w 2536825"/>
              <a:gd name="connsiteY20" fmla="*/ 355600 h 647700"/>
              <a:gd name="connsiteX21" fmla="*/ 1016000 w 2536825"/>
              <a:gd name="connsiteY21" fmla="*/ 466725 h 647700"/>
              <a:gd name="connsiteX22" fmla="*/ 768350 w 2536825"/>
              <a:gd name="connsiteY22" fmla="*/ 549275 h 647700"/>
              <a:gd name="connsiteX23" fmla="*/ 517525 w 2536825"/>
              <a:gd name="connsiteY23" fmla="*/ 635000 h 647700"/>
              <a:gd name="connsiteX24" fmla="*/ 469900 w 2536825"/>
              <a:gd name="connsiteY24" fmla="*/ 647700 h 647700"/>
              <a:gd name="connsiteX25" fmla="*/ 387350 w 2536825"/>
              <a:gd name="connsiteY25" fmla="*/ 628650 h 647700"/>
              <a:gd name="connsiteX26" fmla="*/ 260350 w 2536825"/>
              <a:gd name="connsiteY26" fmla="*/ 558800 h 647700"/>
              <a:gd name="connsiteX27" fmla="*/ 171450 w 2536825"/>
              <a:gd name="connsiteY27" fmla="*/ 492125 h 647700"/>
              <a:gd name="connsiteX28" fmla="*/ 104775 w 2536825"/>
              <a:gd name="connsiteY28" fmla="*/ 434975 h 647700"/>
              <a:gd name="connsiteX29" fmla="*/ 28575 w 2536825"/>
              <a:gd name="connsiteY29" fmla="*/ 330200 h 647700"/>
              <a:gd name="connsiteX30" fmla="*/ 0 w 2536825"/>
              <a:gd name="connsiteY30" fmla="*/ 273050 h 647700"/>
              <a:gd name="connsiteX31" fmla="*/ 3175 w 2536825"/>
              <a:gd name="connsiteY31" fmla="*/ 254000 h 647700"/>
              <a:gd name="connsiteX32" fmla="*/ 12700 w 2536825"/>
              <a:gd name="connsiteY32" fmla="*/ 241300 h 647700"/>
              <a:gd name="connsiteX33" fmla="*/ 34925 w 2536825"/>
              <a:gd name="connsiteY33" fmla="*/ 244475 h 647700"/>
              <a:gd name="connsiteX34" fmla="*/ 76200 w 2536825"/>
              <a:gd name="connsiteY34" fmla="*/ 266700 h 647700"/>
              <a:gd name="connsiteX35" fmla="*/ 149225 w 2536825"/>
              <a:gd name="connsiteY35" fmla="*/ 311150 h 647700"/>
              <a:gd name="connsiteX36" fmla="*/ 231775 w 2536825"/>
              <a:gd name="connsiteY36" fmla="*/ 349250 h 647700"/>
              <a:gd name="connsiteX37" fmla="*/ 327025 w 2536825"/>
              <a:gd name="connsiteY37" fmla="*/ 377825 h 647700"/>
              <a:gd name="connsiteX38" fmla="*/ 387350 w 2536825"/>
              <a:gd name="connsiteY38" fmla="*/ 381000 h 647700"/>
              <a:gd name="connsiteX39" fmla="*/ 873125 w 2536825"/>
              <a:gd name="connsiteY39" fmla="*/ 28257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536825" h="647700">
                <a:moveTo>
                  <a:pt x="873125" y="282575"/>
                </a:moveTo>
                <a:lnTo>
                  <a:pt x="1387475" y="177800"/>
                </a:lnTo>
                <a:lnTo>
                  <a:pt x="1778000" y="101600"/>
                </a:lnTo>
                <a:lnTo>
                  <a:pt x="1895475" y="79375"/>
                </a:lnTo>
                <a:lnTo>
                  <a:pt x="1965325" y="69850"/>
                </a:lnTo>
                <a:lnTo>
                  <a:pt x="2022475" y="25400"/>
                </a:lnTo>
                <a:lnTo>
                  <a:pt x="2073275" y="3175"/>
                </a:lnTo>
                <a:lnTo>
                  <a:pt x="2120900" y="0"/>
                </a:lnTo>
                <a:lnTo>
                  <a:pt x="2155825" y="6350"/>
                </a:lnTo>
                <a:lnTo>
                  <a:pt x="2212975" y="34925"/>
                </a:lnTo>
                <a:lnTo>
                  <a:pt x="2409825" y="177800"/>
                </a:lnTo>
                <a:lnTo>
                  <a:pt x="2489200" y="250825"/>
                </a:lnTo>
                <a:lnTo>
                  <a:pt x="2524125" y="292100"/>
                </a:lnTo>
                <a:lnTo>
                  <a:pt x="2536825" y="317500"/>
                </a:lnTo>
                <a:lnTo>
                  <a:pt x="2536825" y="339725"/>
                </a:lnTo>
                <a:lnTo>
                  <a:pt x="2524125" y="361950"/>
                </a:lnTo>
                <a:lnTo>
                  <a:pt x="2489200" y="377825"/>
                </a:lnTo>
                <a:lnTo>
                  <a:pt x="2028825" y="247650"/>
                </a:lnTo>
                <a:lnTo>
                  <a:pt x="1955800" y="250825"/>
                </a:lnTo>
                <a:lnTo>
                  <a:pt x="1797050" y="276225"/>
                </a:lnTo>
                <a:lnTo>
                  <a:pt x="1435100" y="355600"/>
                </a:lnTo>
                <a:lnTo>
                  <a:pt x="1016000" y="466725"/>
                </a:lnTo>
                <a:lnTo>
                  <a:pt x="768350" y="549275"/>
                </a:lnTo>
                <a:lnTo>
                  <a:pt x="517525" y="635000"/>
                </a:lnTo>
                <a:lnTo>
                  <a:pt x="469900" y="647700"/>
                </a:lnTo>
                <a:lnTo>
                  <a:pt x="387350" y="628650"/>
                </a:lnTo>
                <a:lnTo>
                  <a:pt x="260350" y="558800"/>
                </a:lnTo>
                <a:lnTo>
                  <a:pt x="171450" y="492125"/>
                </a:lnTo>
                <a:lnTo>
                  <a:pt x="104775" y="434975"/>
                </a:lnTo>
                <a:lnTo>
                  <a:pt x="28575" y="330200"/>
                </a:lnTo>
                <a:lnTo>
                  <a:pt x="0" y="273050"/>
                </a:lnTo>
                <a:lnTo>
                  <a:pt x="3175" y="254000"/>
                </a:lnTo>
                <a:lnTo>
                  <a:pt x="12700" y="241300"/>
                </a:lnTo>
                <a:lnTo>
                  <a:pt x="34925" y="244475"/>
                </a:lnTo>
                <a:lnTo>
                  <a:pt x="76200" y="266700"/>
                </a:lnTo>
                <a:lnTo>
                  <a:pt x="149225" y="311150"/>
                </a:lnTo>
                <a:lnTo>
                  <a:pt x="231775" y="349250"/>
                </a:lnTo>
                <a:lnTo>
                  <a:pt x="327025" y="377825"/>
                </a:lnTo>
                <a:lnTo>
                  <a:pt x="387350" y="381000"/>
                </a:lnTo>
                <a:lnTo>
                  <a:pt x="873125" y="282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A2C5DFA-C0F7-4BF8-9E04-ECD3D4C51A00}"/>
              </a:ext>
            </a:extLst>
          </p:cNvPr>
          <p:cNvSpPr/>
          <p:nvPr/>
        </p:nvSpPr>
        <p:spPr>
          <a:xfrm>
            <a:off x="5969001" y="1908176"/>
            <a:ext cx="2644775" cy="2055813"/>
          </a:xfrm>
          <a:custGeom>
            <a:avLst/>
            <a:gdLst>
              <a:gd name="connsiteX0" fmla="*/ 759349 w 2643808"/>
              <a:gd name="connsiteY0" fmla="*/ 628153 h 2055412"/>
              <a:gd name="connsiteX1" fmla="*/ 997888 w 2643808"/>
              <a:gd name="connsiteY1" fmla="*/ 846814 h 2055412"/>
              <a:gd name="connsiteX2" fmla="*/ 1307989 w 2643808"/>
              <a:gd name="connsiteY2" fmla="*/ 1117158 h 2055412"/>
              <a:gd name="connsiteX3" fmla="*/ 1546528 w 2643808"/>
              <a:gd name="connsiteY3" fmla="*/ 1311965 h 2055412"/>
              <a:gd name="connsiteX4" fmla="*/ 1705555 w 2643808"/>
              <a:gd name="connsiteY4" fmla="*/ 1431235 h 2055412"/>
              <a:gd name="connsiteX5" fmla="*/ 1912288 w 2643808"/>
              <a:gd name="connsiteY5" fmla="*/ 1566407 h 2055412"/>
              <a:gd name="connsiteX6" fmla="*/ 2142876 w 2643808"/>
              <a:gd name="connsiteY6" fmla="*/ 1717482 h 2055412"/>
              <a:gd name="connsiteX7" fmla="*/ 2456953 w 2643808"/>
              <a:gd name="connsiteY7" fmla="*/ 1900362 h 2055412"/>
              <a:gd name="connsiteX8" fmla="*/ 2584174 w 2643808"/>
              <a:gd name="connsiteY8" fmla="*/ 1967948 h 2055412"/>
              <a:gd name="connsiteX9" fmla="*/ 2631881 w 2643808"/>
              <a:gd name="connsiteY9" fmla="*/ 1995777 h 2055412"/>
              <a:gd name="connsiteX10" fmla="*/ 2643808 w 2643808"/>
              <a:gd name="connsiteY10" fmla="*/ 2019631 h 2055412"/>
              <a:gd name="connsiteX11" fmla="*/ 2643808 w 2643808"/>
              <a:gd name="connsiteY11" fmla="*/ 2031558 h 2055412"/>
              <a:gd name="connsiteX12" fmla="*/ 2631881 w 2643808"/>
              <a:gd name="connsiteY12" fmla="*/ 2047461 h 2055412"/>
              <a:gd name="connsiteX13" fmla="*/ 2596101 w 2643808"/>
              <a:gd name="connsiteY13" fmla="*/ 2055412 h 2055412"/>
              <a:gd name="connsiteX14" fmla="*/ 1959996 w 2643808"/>
              <a:gd name="connsiteY14" fmla="*/ 2031558 h 2055412"/>
              <a:gd name="connsiteX15" fmla="*/ 1904337 w 2643808"/>
              <a:gd name="connsiteY15" fmla="*/ 2023607 h 2055412"/>
              <a:gd name="connsiteX16" fmla="*/ 1836751 w 2643808"/>
              <a:gd name="connsiteY16" fmla="*/ 1999753 h 2055412"/>
              <a:gd name="connsiteX17" fmla="*/ 1773141 w 2643808"/>
              <a:gd name="connsiteY17" fmla="*/ 1963972 h 2055412"/>
              <a:gd name="connsiteX18" fmla="*/ 1713506 w 2643808"/>
              <a:gd name="connsiteY18" fmla="*/ 1900362 h 2055412"/>
              <a:gd name="connsiteX19" fmla="*/ 1093304 w 2643808"/>
              <a:gd name="connsiteY19" fmla="*/ 1212574 h 2055412"/>
              <a:gd name="connsiteX20" fmla="*/ 457200 w 2643808"/>
              <a:gd name="connsiteY20" fmla="*/ 544664 h 2055412"/>
              <a:gd name="connsiteX21" fmla="*/ 0 w 2643808"/>
              <a:gd name="connsiteY21" fmla="*/ 71562 h 2055412"/>
              <a:gd name="connsiteX22" fmla="*/ 3975 w 2643808"/>
              <a:gd name="connsiteY22" fmla="*/ 0 h 2055412"/>
              <a:gd name="connsiteX23" fmla="*/ 79513 w 2643808"/>
              <a:gd name="connsiteY23" fmla="*/ 7951 h 2055412"/>
              <a:gd name="connsiteX24" fmla="*/ 135172 w 2643808"/>
              <a:gd name="connsiteY24" fmla="*/ 59635 h 2055412"/>
              <a:gd name="connsiteX25" fmla="*/ 759349 w 2643808"/>
              <a:gd name="connsiteY25" fmla="*/ 628153 h 205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43808" h="2055412">
                <a:moveTo>
                  <a:pt x="759349" y="628153"/>
                </a:moveTo>
                <a:lnTo>
                  <a:pt x="997888" y="846814"/>
                </a:lnTo>
                <a:lnTo>
                  <a:pt x="1307989" y="1117158"/>
                </a:lnTo>
                <a:lnTo>
                  <a:pt x="1546528" y="1311965"/>
                </a:lnTo>
                <a:lnTo>
                  <a:pt x="1705555" y="1431235"/>
                </a:lnTo>
                <a:lnTo>
                  <a:pt x="1912288" y="1566407"/>
                </a:lnTo>
                <a:lnTo>
                  <a:pt x="2142876" y="1717482"/>
                </a:lnTo>
                <a:lnTo>
                  <a:pt x="2456953" y="1900362"/>
                </a:lnTo>
                <a:lnTo>
                  <a:pt x="2584174" y="1967948"/>
                </a:lnTo>
                <a:lnTo>
                  <a:pt x="2631881" y="1995777"/>
                </a:lnTo>
                <a:lnTo>
                  <a:pt x="2643808" y="2019631"/>
                </a:lnTo>
                <a:lnTo>
                  <a:pt x="2643808" y="2031558"/>
                </a:lnTo>
                <a:lnTo>
                  <a:pt x="2631881" y="2047461"/>
                </a:lnTo>
                <a:lnTo>
                  <a:pt x="2596101" y="2055412"/>
                </a:lnTo>
                <a:lnTo>
                  <a:pt x="1959996" y="2031558"/>
                </a:lnTo>
                <a:lnTo>
                  <a:pt x="1904337" y="2023607"/>
                </a:lnTo>
                <a:lnTo>
                  <a:pt x="1836751" y="1999753"/>
                </a:lnTo>
                <a:lnTo>
                  <a:pt x="1773141" y="1963972"/>
                </a:lnTo>
                <a:lnTo>
                  <a:pt x="1713506" y="1900362"/>
                </a:lnTo>
                <a:lnTo>
                  <a:pt x="1093304" y="1212574"/>
                </a:lnTo>
                <a:lnTo>
                  <a:pt x="457200" y="544664"/>
                </a:lnTo>
                <a:lnTo>
                  <a:pt x="0" y="71562"/>
                </a:lnTo>
                <a:lnTo>
                  <a:pt x="3975" y="0"/>
                </a:lnTo>
                <a:lnTo>
                  <a:pt x="79513" y="7951"/>
                </a:lnTo>
                <a:lnTo>
                  <a:pt x="135172" y="59635"/>
                </a:lnTo>
                <a:lnTo>
                  <a:pt x="759349" y="62815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133EB20-7C5D-4EB2-9ED3-5F12DE7810EF}"/>
              </a:ext>
            </a:extLst>
          </p:cNvPr>
          <p:cNvSpPr/>
          <p:nvPr/>
        </p:nvSpPr>
        <p:spPr>
          <a:xfrm>
            <a:off x="5908675" y="4333876"/>
            <a:ext cx="1333500" cy="1647825"/>
          </a:xfrm>
          <a:custGeom>
            <a:avLst/>
            <a:gdLst>
              <a:gd name="connsiteX0" fmla="*/ 714375 w 1333500"/>
              <a:gd name="connsiteY0" fmla="*/ 387350 h 1647825"/>
              <a:gd name="connsiteX1" fmla="*/ 857250 w 1333500"/>
              <a:gd name="connsiteY1" fmla="*/ 127000 h 1647825"/>
              <a:gd name="connsiteX2" fmla="*/ 866775 w 1333500"/>
              <a:gd name="connsiteY2" fmla="*/ 88900 h 1647825"/>
              <a:gd name="connsiteX3" fmla="*/ 863600 w 1333500"/>
              <a:gd name="connsiteY3" fmla="*/ 57150 h 1647825"/>
              <a:gd name="connsiteX4" fmla="*/ 838200 w 1333500"/>
              <a:gd name="connsiteY4" fmla="*/ 0 h 1647825"/>
              <a:gd name="connsiteX5" fmla="*/ 1333500 w 1333500"/>
              <a:gd name="connsiteY5" fmla="*/ 142875 h 1647825"/>
              <a:gd name="connsiteX6" fmla="*/ 1304925 w 1333500"/>
              <a:gd name="connsiteY6" fmla="*/ 158750 h 1647825"/>
              <a:gd name="connsiteX7" fmla="*/ 1241425 w 1333500"/>
              <a:gd name="connsiteY7" fmla="*/ 184150 h 1647825"/>
              <a:gd name="connsiteX8" fmla="*/ 1209675 w 1333500"/>
              <a:gd name="connsiteY8" fmla="*/ 206375 h 1647825"/>
              <a:gd name="connsiteX9" fmla="*/ 1181100 w 1333500"/>
              <a:gd name="connsiteY9" fmla="*/ 231775 h 1647825"/>
              <a:gd name="connsiteX10" fmla="*/ 844550 w 1333500"/>
              <a:gd name="connsiteY10" fmla="*/ 739775 h 1647825"/>
              <a:gd name="connsiteX11" fmla="*/ 555625 w 1333500"/>
              <a:gd name="connsiteY11" fmla="*/ 1168400 h 1647825"/>
              <a:gd name="connsiteX12" fmla="*/ 349250 w 1333500"/>
              <a:gd name="connsiteY12" fmla="*/ 1470025 h 1647825"/>
              <a:gd name="connsiteX13" fmla="*/ 257175 w 1333500"/>
              <a:gd name="connsiteY13" fmla="*/ 1577975 h 1647825"/>
              <a:gd name="connsiteX14" fmla="*/ 187325 w 1333500"/>
              <a:gd name="connsiteY14" fmla="*/ 1628775 h 1647825"/>
              <a:gd name="connsiteX15" fmla="*/ 123825 w 1333500"/>
              <a:gd name="connsiteY15" fmla="*/ 1647825 h 1647825"/>
              <a:gd name="connsiteX16" fmla="*/ 53975 w 1333500"/>
              <a:gd name="connsiteY16" fmla="*/ 1638300 h 1647825"/>
              <a:gd name="connsiteX17" fmla="*/ 31750 w 1333500"/>
              <a:gd name="connsiteY17" fmla="*/ 1616075 h 1647825"/>
              <a:gd name="connsiteX18" fmla="*/ 9525 w 1333500"/>
              <a:gd name="connsiteY18" fmla="*/ 1571625 h 1647825"/>
              <a:gd name="connsiteX19" fmla="*/ 0 w 1333500"/>
              <a:gd name="connsiteY19" fmla="*/ 1546225 h 1647825"/>
              <a:gd name="connsiteX20" fmla="*/ 0 w 1333500"/>
              <a:gd name="connsiteY20" fmla="*/ 1514475 h 1647825"/>
              <a:gd name="connsiteX21" fmla="*/ 231775 w 1333500"/>
              <a:gd name="connsiteY21" fmla="*/ 1177925 h 1647825"/>
              <a:gd name="connsiteX22" fmla="*/ 428625 w 1333500"/>
              <a:gd name="connsiteY22" fmla="*/ 866775 h 1647825"/>
              <a:gd name="connsiteX23" fmla="*/ 590550 w 1333500"/>
              <a:gd name="connsiteY23" fmla="*/ 606425 h 1647825"/>
              <a:gd name="connsiteX24" fmla="*/ 714375 w 1333500"/>
              <a:gd name="connsiteY24" fmla="*/ 38735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3500" h="1647825">
                <a:moveTo>
                  <a:pt x="714375" y="387350"/>
                </a:moveTo>
                <a:lnTo>
                  <a:pt x="857250" y="127000"/>
                </a:lnTo>
                <a:lnTo>
                  <a:pt x="866775" y="88900"/>
                </a:lnTo>
                <a:lnTo>
                  <a:pt x="863600" y="57150"/>
                </a:lnTo>
                <a:lnTo>
                  <a:pt x="838200" y="0"/>
                </a:lnTo>
                <a:lnTo>
                  <a:pt x="1333500" y="142875"/>
                </a:lnTo>
                <a:lnTo>
                  <a:pt x="1304925" y="158750"/>
                </a:lnTo>
                <a:lnTo>
                  <a:pt x="1241425" y="184150"/>
                </a:lnTo>
                <a:lnTo>
                  <a:pt x="1209675" y="206375"/>
                </a:lnTo>
                <a:lnTo>
                  <a:pt x="1181100" y="231775"/>
                </a:lnTo>
                <a:lnTo>
                  <a:pt x="844550" y="739775"/>
                </a:lnTo>
                <a:lnTo>
                  <a:pt x="555625" y="1168400"/>
                </a:lnTo>
                <a:lnTo>
                  <a:pt x="349250" y="1470025"/>
                </a:lnTo>
                <a:lnTo>
                  <a:pt x="257175" y="1577975"/>
                </a:lnTo>
                <a:lnTo>
                  <a:pt x="187325" y="1628775"/>
                </a:lnTo>
                <a:lnTo>
                  <a:pt x="123825" y="1647825"/>
                </a:lnTo>
                <a:lnTo>
                  <a:pt x="53975" y="1638300"/>
                </a:lnTo>
                <a:lnTo>
                  <a:pt x="31750" y="1616075"/>
                </a:lnTo>
                <a:lnTo>
                  <a:pt x="9525" y="1571625"/>
                </a:lnTo>
                <a:lnTo>
                  <a:pt x="0" y="1546225"/>
                </a:lnTo>
                <a:lnTo>
                  <a:pt x="0" y="1514475"/>
                </a:lnTo>
                <a:lnTo>
                  <a:pt x="231775" y="1177925"/>
                </a:lnTo>
                <a:lnTo>
                  <a:pt x="428625" y="866775"/>
                </a:lnTo>
                <a:lnTo>
                  <a:pt x="590550" y="606425"/>
                </a:lnTo>
                <a:lnTo>
                  <a:pt x="714375" y="387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82EF45-9A94-4686-8BE2-F1858FFA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1" y="1466850"/>
            <a:ext cx="4773582" cy="451143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553F0A-8B11-4FC0-A783-74915EF80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1" y="1466850"/>
            <a:ext cx="4779678" cy="451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18D81B-6CFA-4CFC-B7B0-E761FC4A1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173284"/>
            <a:ext cx="4773582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63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8F609D7-2E56-44DE-A1C5-A524F38F6A80}"/>
              </a:ext>
            </a:extLst>
          </p:cNvPr>
          <p:cNvSpPr/>
          <p:nvPr/>
        </p:nvSpPr>
        <p:spPr>
          <a:xfrm>
            <a:off x="3627439" y="1458914"/>
            <a:ext cx="2674937" cy="2854325"/>
          </a:xfrm>
          <a:custGeom>
            <a:avLst/>
            <a:gdLst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4488" h="2854196">
                <a:moveTo>
                  <a:pt x="2315071" y="687121"/>
                </a:moveTo>
                <a:lnTo>
                  <a:pt x="2145933" y="924971"/>
                </a:lnTo>
                <a:lnTo>
                  <a:pt x="1934511" y="1199819"/>
                </a:lnTo>
                <a:lnTo>
                  <a:pt x="1696661" y="1474668"/>
                </a:lnTo>
                <a:lnTo>
                  <a:pt x="1442955" y="1749516"/>
                </a:lnTo>
                <a:lnTo>
                  <a:pt x="1157535" y="2029650"/>
                </a:lnTo>
                <a:lnTo>
                  <a:pt x="956684" y="2214645"/>
                </a:lnTo>
                <a:lnTo>
                  <a:pt x="655408" y="2452494"/>
                </a:lnTo>
                <a:lnTo>
                  <a:pt x="348846" y="2663916"/>
                </a:lnTo>
                <a:lnTo>
                  <a:pt x="95140" y="2817197"/>
                </a:lnTo>
                <a:lnTo>
                  <a:pt x="31713" y="2854196"/>
                </a:lnTo>
                <a:lnTo>
                  <a:pt x="0" y="2854196"/>
                </a:lnTo>
                <a:lnTo>
                  <a:pt x="5286" y="2796055"/>
                </a:lnTo>
                <a:lnTo>
                  <a:pt x="68712" y="2759056"/>
                </a:lnTo>
                <a:lnTo>
                  <a:pt x="211422" y="2653345"/>
                </a:lnTo>
                <a:lnTo>
                  <a:pt x="401702" y="2505350"/>
                </a:lnTo>
                <a:lnTo>
                  <a:pt x="676550" y="2262215"/>
                </a:lnTo>
                <a:lnTo>
                  <a:pt x="988398" y="1950367"/>
                </a:lnTo>
                <a:lnTo>
                  <a:pt x="1257961" y="1649091"/>
                </a:lnTo>
                <a:lnTo>
                  <a:pt x="1506382" y="1347815"/>
                </a:lnTo>
                <a:lnTo>
                  <a:pt x="1733660" y="1041253"/>
                </a:lnTo>
                <a:lnTo>
                  <a:pt x="1913369" y="771690"/>
                </a:lnTo>
                <a:lnTo>
                  <a:pt x="2071935" y="470413"/>
                </a:lnTo>
                <a:lnTo>
                  <a:pt x="2140647" y="306561"/>
                </a:lnTo>
                <a:lnTo>
                  <a:pt x="2156504" y="216707"/>
                </a:lnTo>
                <a:lnTo>
                  <a:pt x="2156504" y="169137"/>
                </a:lnTo>
                <a:cubicBezTo>
                  <a:pt x="2145933" y="153280"/>
                  <a:pt x="2163940" y="163631"/>
                  <a:pt x="2124791" y="121567"/>
                </a:cubicBezTo>
                <a:cubicBezTo>
                  <a:pt x="2069695" y="98484"/>
                  <a:pt x="2086030" y="103948"/>
                  <a:pt x="2066650" y="95139"/>
                </a:cubicBezTo>
                <a:lnTo>
                  <a:pt x="2040222" y="73997"/>
                </a:lnTo>
                <a:lnTo>
                  <a:pt x="2040222" y="42284"/>
                </a:lnTo>
                <a:lnTo>
                  <a:pt x="2056079" y="10571"/>
                </a:lnTo>
                <a:lnTo>
                  <a:pt x="2119505" y="0"/>
                </a:lnTo>
                <a:lnTo>
                  <a:pt x="2241073" y="5285"/>
                </a:lnTo>
                <a:lnTo>
                  <a:pt x="2336213" y="36998"/>
                </a:lnTo>
                <a:lnTo>
                  <a:pt x="2436638" y="95139"/>
                </a:lnTo>
                <a:lnTo>
                  <a:pt x="2521207" y="153280"/>
                </a:lnTo>
                <a:lnTo>
                  <a:pt x="2584634" y="221993"/>
                </a:lnTo>
                <a:lnTo>
                  <a:pt x="2642775" y="264277"/>
                </a:lnTo>
                <a:lnTo>
                  <a:pt x="2669202" y="295990"/>
                </a:lnTo>
                <a:lnTo>
                  <a:pt x="2674488" y="322418"/>
                </a:lnTo>
                <a:lnTo>
                  <a:pt x="2658631" y="359417"/>
                </a:lnTo>
                <a:lnTo>
                  <a:pt x="2621632" y="380559"/>
                </a:lnTo>
                <a:lnTo>
                  <a:pt x="2537064" y="396416"/>
                </a:lnTo>
                <a:lnTo>
                  <a:pt x="2315071" y="68712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60F827A-87A3-42B7-8F72-1E3431125B97}"/>
              </a:ext>
            </a:extLst>
          </p:cNvPr>
          <p:cNvSpPr/>
          <p:nvPr/>
        </p:nvSpPr>
        <p:spPr>
          <a:xfrm>
            <a:off x="5119689" y="3205164"/>
            <a:ext cx="1766887" cy="466725"/>
          </a:xfrm>
          <a:custGeom>
            <a:avLst/>
            <a:gdLst>
              <a:gd name="connsiteX0" fmla="*/ 445293 w 1766887"/>
              <a:gd name="connsiteY0" fmla="*/ 226218 h 466725"/>
              <a:gd name="connsiteX1" fmla="*/ 828675 w 1766887"/>
              <a:gd name="connsiteY1" fmla="*/ 169068 h 466725"/>
              <a:gd name="connsiteX2" fmla="*/ 1114425 w 1766887"/>
              <a:gd name="connsiteY2" fmla="*/ 111918 h 466725"/>
              <a:gd name="connsiteX3" fmla="*/ 1254918 w 1766887"/>
              <a:gd name="connsiteY3" fmla="*/ 73818 h 466725"/>
              <a:gd name="connsiteX4" fmla="*/ 1414462 w 1766887"/>
              <a:gd name="connsiteY4" fmla="*/ 0 h 466725"/>
              <a:gd name="connsiteX5" fmla="*/ 1473993 w 1766887"/>
              <a:gd name="connsiteY5" fmla="*/ 16668 h 466725"/>
              <a:gd name="connsiteX6" fmla="*/ 1574006 w 1766887"/>
              <a:gd name="connsiteY6" fmla="*/ 50006 h 466725"/>
              <a:gd name="connsiteX7" fmla="*/ 1645443 w 1766887"/>
              <a:gd name="connsiteY7" fmla="*/ 83343 h 466725"/>
              <a:gd name="connsiteX8" fmla="*/ 1707356 w 1766887"/>
              <a:gd name="connsiteY8" fmla="*/ 119062 h 466725"/>
              <a:gd name="connsiteX9" fmla="*/ 1733550 w 1766887"/>
              <a:gd name="connsiteY9" fmla="*/ 138112 h 466725"/>
              <a:gd name="connsiteX10" fmla="*/ 1757362 w 1766887"/>
              <a:gd name="connsiteY10" fmla="*/ 176212 h 466725"/>
              <a:gd name="connsiteX11" fmla="*/ 1766887 w 1766887"/>
              <a:gd name="connsiteY11" fmla="*/ 214312 h 466725"/>
              <a:gd name="connsiteX12" fmla="*/ 1754981 w 1766887"/>
              <a:gd name="connsiteY12" fmla="*/ 252412 h 466725"/>
              <a:gd name="connsiteX13" fmla="*/ 1728787 w 1766887"/>
              <a:gd name="connsiteY13" fmla="*/ 264318 h 466725"/>
              <a:gd name="connsiteX14" fmla="*/ 1690687 w 1766887"/>
              <a:gd name="connsiteY14" fmla="*/ 271462 h 466725"/>
              <a:gd name="connsiteX15" fmla="*/ 1157287 w 1766887"/>
              <a:gd name="connsiteY15" fmla="*/ 319087 h 466725"/>
              <a:gd name="connsiteX16" fmla="*/ 578643 w 1766887"/>
              <a:gd name="connsiteY16" fmla="*/ 392906 h 466725"/>
              <a:gd name="connsiteX17" fmla="*/ 442912 w 1766887"/>
              <a:gd name="connsiteY17" fmla="*/ 411956 h 466725"/>
              <a:gd name="connsiteX18" fmla="*/ 392906 w 1766887"/>
              <a:gd name="connsiteY18" fmla="*/ 428625 h 466725"/>
              <a:gd name="connsiteX19" fmla="*/ 307181 w 1766887"/>
              <a:gd name="connsiteY19" fmla="*/ 466725 h 466725"/>
              <a:gd name="connsiteX20" fmla="*/ 271462 w 1766887"/>
              <a:gd name="connsiteY20" fmla="*/ 464343 h 466725"/>
              <a:gd name="connsiteX21" fmla="*/ 207168 w 1766887"/>
              <a:gd name="connsiteY21" fmla="*/ 445293 h 466725"/>
              <a:gd name="connsiteX22" fmla="*/ 152400 w 1766887"/>
              <a:gd name="connsiteY22" fmla="*/ 400050 h 466725"/>
              <a:gd name="connsiteX23" fmla="*/ 97631 w 1766887"/>
              <a:gd name="connsiteY23" fmla="*/ 342900 h 466725"/>
              <a:gd name="connsiteX24" fmla="*/ 40481 w 1766887"/>
              <a:gd name="connsiteY24" fmla="*/ 257175 h 466725"/>
              <a:gd name="connsiteX25" fmla="*/ 0 w 1766887"/>
              <a:gd name="connsiteY25" fmla="*/ 183356 h 466725"/>
              <a:gd name="connsiteX26" fmla="*/ 0 w 1766887"/>
              <a:gd name="connsiteY26" fmla="*/ 161925 h 466725"/>
              <a:gd name="connsiteX27" fmla="*/ 2381 w 1766887"/>
              <a:gd name="connsiteY27" fmla="*/ 150018 h 466725"/>
              <a:gd name="connsiteX28" fmla="*/ 28575 w 1766887"/>
              <a:gd name="connsiteY28" fmla="*/ 147637 h 466725"/>
              <a:gd name="connsiteX29" fmla="*/ 97631 w 1766887"/>
              <a:gd name="connsiteY29" fmla="*/ 176212 h 466725"/>
              <a:gd name="connsiteX30" fmla="*/ 171450 w 1766887"/>
              <a:gd name="connsiteY30" fmla="*/ 204787 h 466725"/>
              <a:gd name="connsiteX31" fmla="*/ 252412 w 1766887"/>
              <a:gd name="connsiteY31" fmla="*/ 223837 h 466725"/>
              <a:gd name="connsiteX32" fmla="*/ 335756 w 1766887"/>
              <a:gd name="connsiteY32" fmla="*/ 228600 h 466725"/>
              <a:gd name="connsiteX33" fmla="*/ 445293 w 1766887"/>
              <a:gd name="connsiteY33" fmla="*/ 226218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66887" h="466725">
                <a:moveTo>
                  <a:pt x="445293" y="226218"/>
                </a:moveTo>
                <a:lnTo>
                  <a:pt x="828675" y="169068"/>
                </a:lnTo>
                <a:lnTo>
                  <a:pt x="1114425" y="111918"/>
                </a:lnTo>
                <a:lnTo>
                  <a:pt x="1254918" y="73818"/>
                </a:lnTo>
                <a:lnTo>
                  <a:pt x="1414462" y="0"/>
                </a:lnTo>
                <a:lnTo>
                  <a:pt x="1473993" y="16668"/>
                </a:lnTo>
                <a:lnTo>
                  <a:pt x="1574006" y="50006"/>
                </a:lnTo>
                <a:lnTo>
                  <a:pt x="1645443" y="83343"/>
                </a:lnTo>
                <a:lnTo>
                  <a:pt x="1707356" y="119062"/>
                </a:lnTo>
                <a:lnTo>
                  <a:pt x="1733550" y="138112"/>
                </a:lnTo>
                <a:lnTo>
                  <a:pt x="1757362" y="176212"/>
                </a:lnTo>
                <a:lnTo>
                  <a:pt x="1766887" y="214312"/>
                </a:lnTo>
                <a:lnTo>
                  <a:pt x="1754981" y="252412"/>
                </a:lnTo>
                <a:lnTo>
                  <a:pt x="1728787" y="264318"/>
                </a:lnTo>
                <a:lnTo>
                  <a:pt x="1690687" y="271462"/>
                </a:lnTo>
                <a:lnTo>
                  <a:pt x="1157287" y="319087"/>
                </a:lnTo>
                <a:lnTo>
                  <a:pt x="578643" y="392906"/>
                </a:lnTo>
                <a:lnTo>
                  <a:pt x="442912" y="411956"/>
                </a:lnTo>
                <a:lnTo>
                  <a:pt x="392906" y="428625"/>
                </a:lnTo>
                <a:lnTo>
                  <a:pt x="307181" y="466725"/>
                </a:lnTo>
                <a:lnTo>
                  <a:pt x="271462" y="464343"/>
                </a:lnTo>
                <a:lnTo>
                  <a:pt x="207168" y="445293"/>
                </a:lnTo>
                <a:lnTo>
                  <a:pt x="152400" y="400050"/>
                </a:lnTo>
                <a:lnTo>
                  <a:pt x="97631" y="342900"/>
                </a:lnTo>
                <a:lnTo>
                  <a:pt x="40481" y="257175"/>
                </a:lnTo>
                <a:lnTo>
                  <a:pt x="0" y="183356"/>
                </a:lnTo>
                <a:lnTo>
                  <a:pt x="0" y="161925"/>
                </a:lnTo>
                <a:lnTo>
                  <a:pt x="2381" y="150018"/>
                </a:lnTo>
                <a:lnTo>
                  <a:pt x="28575" y="147637"/>
                </a:lnTo>
                <a:lnTo>
                  <a:pt x="97631" y="176212"/>
                </a:lnTo>
                <a:lnTo>
                  <a:pt x="171450" y="204787"/>
                </a:lnTo>
                <a:lnTo>
                  <a:pt x="252412" y="223837"/>
                </a:lnTo>
                <a:lnTo>
                  <a:pt x="335756" y="228600"/>
                </a:lnTo>
                <a:lnTo>
                  <a:pt x="445293" y="2262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647C0EF-933C-4CCD-A30E-7D768627F946}"/>
              </a:ext>
            </a:extLst>
          </p:cNvPr>
          <p:cNvSpPr/>
          <p:nvPr/>
        </p:nvSpPr>
        <p:spPr>
          <a:xfrm>
            <a:off x="4448175" y="3960814"/>
            <a:ext cx="3170238" cy="561975"/>
          </a:xfrm>
          <a:custGeom>
            <a:avLst/>
            <a:gdLst>
              <a:gd name="connsiteX0" fmla="*/ 1493402 w 3170391"/>
              <a:gd name="connsiteY0" fmla="*/ 342459 h 561350"/>
              <a:gd name="connsiteX1" fmla="*/ 2125362 w 3170391"/>
              <a:gd name="connsiteY1" fmla="*/ 317745 h 561350"/>
              <a:gd name="connsiteX2" fmla="*/ 2319540 w 3170391"/>
              <a:gd name="connsiteY2" fmla="*/ 321276 h 561350"/>
              <a:gd name="connsiteX3" fmla="*/ 2729078 w 3170391"/>
              <a:gd name="connsiteY3" fmla="*/ 328337 h 561350"/>
              <a:gd name="connsiteX4" fmla="*/ 3022109 w 3170391"/>
              <a:gd name="connsiteY4" fmla="*/ 335398 h 561350"/>
              <a:gd name="connsiteX5" fmla="*/ 3082128 w 3170391"/>
              <a:gd name="connsiteY5" fmla="*/ 338928 h 561350"/>
              <a:gd name="connsiteX6" fmla="*/ 3135086 w 3170391"/>
              <a:gd name="connsiteY6" fmla="*/ 331867 h 561350"/>
              <a:gd name="connsiteX7" fmla="*/ 3166860 w 3170391"/>
              <a:gd name="connsiteY7" fmla="*/ 307154 h 561350"/>
              <a:gd name="connsiteX8" fmla="*/ 3170391 w 3170391"/>
              <a:gd name="connsiteY8" fmla="*/ 275379 h 561350"/>
              <a:gd name="connsiteX9" fmla="*/ 3159799 w 3170391"/>
              <a:gd name="connsiteY9" fmla="*/ 222422 h 561350"/>
              <a:gd name="connsiteX10" fmla="*/ 3145677 w 3170391"/>
              <a:gd name="connsiteY10" fmla="*/ 187117 h 561350"/>
              <a:gd name="connsiteX11" fmla="*/ 3082128 w 3170391"/>
              <a:gd name="connsiteY11" fmla="*/ 148281 h 561350"/>
              <a:gd name="connsiteX12" fmla="*/ 2933847 w 3170391"/>
              <a:gd name="connsiteY12" fmla="*/ 70610 h 561350"/>
              <a:gd name="connsiteX13" fmla="*/ 2785566 w 3170391"/>
              <a:gd name="connsiteY13" fmla="*/ 14122 h 561350"/>
              <a:gd name="connsiteX14" fmla="*/ 2711425 w 3170391"/>
              <a:gd name="connsiteY14" fmla="*/ 0 h 561350"/>
              <a:gd name="connsiteX15" fmla="*/ 2654937 w 3170391"/>
              <a:gd name="connsiteY15" fmla="*/ 31775 h 561350"/>
              <a:gd name="connsiteX16" fmla="*/ 2598449 w 3170391"/>
              <a:gd name="connsiteY16" fmla="*/ 60019 h 561350"/>
              <a:gd name="connsiteX17" fmla="*/ 2559614 w 3170391"/>
              <a:gd name="connsiteY17" fmla="*/ 70610 h 561350"/>
              <a:gd name="connsiteX18" fmla="*/ 1934715 w 3170391"/>
              <a:gd name="connsiteY18" fmla="*/ 130629 h 561350"/>
              <a:gd name="connsiteX19" fmla="*/ 1302755 w 3170391"/>
              <a:gd name="connsiteY19" fmla="*/ 194178 h 561350"/>
              <a:gd name="connsiteX20" fmla="*/ 833198 w 3170391"/>
              <a:gd name="connsiteY20" fmla="*/ 243605 h 561350"/>
              <a:gd name="connsiteX21" fmla="*/ 593124 w 3170391"/>
              <a:gd name="connsiteY21" fmla="*/ 268318 h 561350"/>
              <a:gd name="connsiteX22" fmla="*/ 388355 w 3170391"/>
              <a:gd name="connsiteY22" fmla="*/ 293032 h 561350"/>
              <a:gd name="connsiteX23" fmla="*/ 317745 w 3170391"/>
              <a:gd name="connsiteY23" fmla="*/ 296562 h 561350"/>
              <a:gd name="connsiteX24" fmla="*/ 257726 w 3170391"/>
              <a:gd name="connsiteY24" fmla="*/ 289501 h 561350"/>
              <a:gd name="connsiteX25" fmla="*/ 194177 w 3170391"/>
              <a:gd name="connsiteY25" fmla="*/ 271849 h 561350"/>
              <a:gd name="connsiteX26" fmla="*/ 141220 w 3170391"/>
              <a:gd name="connsiteY26" fmla="*/ 254196 h 561350"/>
              <a:gd name="connsiteX27" fmla="*/ 74140 w 3170391"/>
              <a:gd name="connsiteY27" fmla="*/ 204769 h 561350"/>
              <a:gd name="connsiteX28" fmla="*/ 42366 w 3170391"/>
              <a:gd name="connsiteY28" fmla="*/ 180056 h 561350"/>
              <a:gd name="connsiteX29" fmla="*/ 0 w 3170391"/>
              <a:gd name="connsiteY29" fmla="*/ 180056 h 561350"/>
              <a:gd name="connsiteX30" fmla="*/ 7061 w 3170391"/>
              <a:gd name="connsiteY30" fmla="*/ 218891 h 561350"/>
              <a:gd name="connsiteX31" fmla="*/ 14122 w 3170391"/>
              <a:gd name="connsiteY31" fmla="*/ 250666 h 561350"/>
              <a:gd name="connsiteX32" fmla="*/ 45896 w 3170391"/>
              <a:gd name="connsiteY32" fmla="*/ 324806 h 561350"/>
              <a:gd name="connsiteX33" fmla="*/ 81201 w 3170391"/>
              <a:gd name="connsiteY33" fmla="*/ 377764 h 561350"/>
              <a:gd name="connsiteX34" fmla="*/ 134159 w 3170391"/>
              <a:gd name="connsiteY34" fmla="*/ 437782 h 561350"/>
              <a:gd name="connsiteX35" fmla="*/ 190647 w 3170391"/>
              <a:gd name="connsiteY35" fmla="*/ 487209 h 561350"/>
              <a:gd name="connsiteX36" fmla="*/ 243604 w 3170391"/>
              <a:gd name="connsiteY36" fmla="*/ 533106 h 561350"/>
              <a:gd name="connsiteX37" fmla="*/ 278909 w 3170391"/>
              <a:gd name="connsiteY37" fmla="*/ 561350 h 561350"/>
              <a:gd name="connsiteX38" fmla="*/ 360111 w 3170391"/>
              <a:gd name="connsiteY38" fmla="*/ 533106 h 561350"/>
              <a:gd name="connsiteX39" fmla="*/ 518984 w 3170391"/>
              <a:gd name="connsiteY39" fmla="*/ 483679 h 561350"/>
              <a:gd name="connsiteX40" fmla="*/ 639021 w 3170391"/>
              <a:gd name="connsiteY40" fmla="*/ 458965 h 561350"/>
              <a:gd name="connsiteX41" fmla="*/ 864973 w 3170391"/>
              <a:gd name="connsiteY41" fmla="*/ 423660 h 561350"/>
              <a:gd name="connsiteX42" fmla="*/ 1154474 w 3170391"/>
              <a:gd name="connsiteY42" fmla="*/ 374233 h 561350"/>
              <a:gd name="connsiteX43" fmla="*/ 1493402 w 3170391"/>
              <a:gd name="connsiteY43" fmla="*/ 342459 h 56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0391" h="561350">
                <a:moveTo>
                  <a:pt x="1493402" y="342459"/>
                </a:moveTo>
                <a:lnTo>
                  <a:pt x="2125362" y="317745"/>
                </a:lnTo>
                <a:lnTo>
                  <a:pt x="2319540" y="321276"/>
                </a:lnTo>
                <a:lnTo>
                  <a:pt x="2729078" y="328337"/>
                </a:lnTo>
                <a:lnTo>
                  <a:pt x="3022109" y="335398"/>
                </a:lnTo>
                <a:lnTo>
                  <a:pt x="3082128" y="338928"/>
                </a:lnTo>
                <a:lnTo>
                  <a:pt x="3135086" y="331867"/>
                </a:lnTo>
                <a:lnTo>
                  <a:pt x="3166860" y="307154"/>
                </a:lnTo>
                <a:lnTo>
                  <a:pt x="3170391" y="275379"/>
                </a:lnTo>
                <a:lnTo>
                  <a:pt x="3159799" y="222422"/>
                </a:lnTo>
                <a:lnTo>
                  <a:pt x="3145677" y="187117"/>
                </a:lnTo>
                <a:lnTo>
                  <a:pt x="3082128" y="148281"/>
                </a:lnTo>
                <a:lnTo>
                  <a:pt x="2933847" y="70610"/>
                </a:lnTo>
                <a:lnTo>
                  <a:pt x="2785566" y="14122"/>
                </a:lnTo>
                <a:lnTo>
                  <a:pt x="2711425" y="0"/>
                </a:lnTo>
                <a:lnTo>
                  <a:pt x="2654937" y="31775"/>
                </a:lnTo>
                <a:lnTo>
                  <a:pt x="2598449" y="60019"/>
                </a:lnTo>
                <a:lnTo>
                  <a:pt x="2559614" y="70610"/>
                </a:lnTo>
                <a:lnTo>
                  <a:pt x="1934715" y="130629"/>
                </a:lnTo>
                <a:lnTo>
                  <a:pt x="1302755" y="194178"/>
                </a:lnTo>
                <a:lnTo>
                  <a:pt x="833198" y="243605"/>
                </a:lnTo>
                <a:lnTo>
                  <a:pt x="593124" y="268318"/>
                </a:lnTo>
                <a:lnTo>
                  <a:pt x="388355" y="293032"/>
                </a:lnTo>
                <a:lnTo>
                  <a:pt x="317745" y="296562"/>
                </a:lnTo>
                <a:lnTo>
                  <a:pt x="257726" y="289501"/>
                </a:lnTo>
                <a:lnTo>
                  <a:pt x="194177" y="271849"/>
                </a:lnTo>
                <a:lnTo>
                  <a:pt x="141220" y="254196"/>
                </a:lnTo>
                <a:lnTo>
                  <a:pt x="74140" y="204769"/>
                </a:lnTo>
                <a:lnTo>
                  <a:pt x="42366" y="180056"/>
                </a:lnTo>
                <a:lnTo>
                  <a:pt x="0" y="180056"/>
                </a:lnTo>
                <a:lnTo>
                  <a:pt x="7061" y="218891"/>
                </a:lnTo>
                <a:lnTo>
                  <a:pt x="14122" y="250666"/>
                </a:lnTo>
                <a:lnTo>
                  <a:pt x="45896" y="324806"/>
                </a:lnTo>
                <a:lnTo>
                  <a:pt x="81201" y="377764"/>
                </a:lnTo>
                <a:lnTo>
                  <a:pt x="134159" y="437782"/>
                </a:lnTo>
                <a:lnTo>
                  <a:pt x="190647" y="487209"/>
                </a:lnTo>
                <a:lnTo>
                  <a:pt x="243604" y="533106"/>
                </a:lnTo>
                <a:lnTo>
                  <a:pt x="278909" y="561350"/>
                </a:lnTo>
                <a:lnTo>
                  <a:pt x="360111" y="533106"/>
                </a:lnTo>
                <a:lnTo>
                  <a:pt x="518984" y="483679"/>
                </a:lnTo>
                <a:lnTo>
                  <a:pt x="639021" y="458965"/>
                </a:lnTo>
                <a:lnTo>
                  <a:pt x="864973" y="423660"/>
                </a:lnTo>
                <a:lnTo>
                  <a:pt x="1154474" y="374233"/>
                </a:lnTo>
                <a:lnTo>
                  <a:pt x="1493402" y="3424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2B41EA-92E8-4ED9-9FCD-A160272E95B5}"/>
              </a:ext>
            </a:extLst>
          </p:cNvPr>
          <p:cNvSpPr/>
          <p:nvPr/>
        </p:nvSpPr>
        <p:spPr>
          <a:xfrm>
            <a:off x="5957889" y="1933577"/>
            <a:ext cx="2647950" cy="2027237"/>
          </a:xfrm>
          <a:custGeom>
            <a:avLst/>
            <a:gdLst>
              <a:gd name="connsiteX0" fmla="*/ 489006 w 2647785"/>
              <a:gd name="connsiteY0" fmla="*/ 322028 h 2027583"/>
              <a:gd name="connsiteX1" fmla="*/ 985962 w 2647785"/>
              <a:gd name="connsiteY1" fmla="*/ 747423 h 2027583"/>
              <a:gd name="connsiteX2" fmla="*/ 1554480 w 2647785"/>
              <a:gd name="connsiteY2" fmla="*/ 1224501 h 2027583"/>
              <a:gd name="connsiteX3" fmla="*/ 1824825 w 2647785"/>
              <a:gd name="connsiteY3" fmla="*/ 1431235 h 2027583"/>
              <a:gd name="connsiteX4" fmla="*/ 2099145 w 2647785"/>
              <a:gd name="connsiteY4" fmla="*/ 1622066 h 2027583"/>
              <a:gd name="connsiteX5" fmla="*/ 2437075 w 2647785"/>
              <a:gd name="connsiteY5" fmla="*/ 1848678 h 2027583"/>
              <a:gd name="connsiteX6" fmla="*/ 2592126 w 2647785"/>
              <a:gd name="connsiteY6" fmla="*/ 1944094 h 2027583"/>
              <a:gd name="connsiteX7" fmla="*/ 2635858 w 2647785"/>
              <a:gd name="connsiteY7" fmla="*/ 1975899 h 2027583"/>
              <a:gd name="connsiteX8" fmla="*/ 2647785 w 2647785"/>
              <a:gd name="connsiteY8" fmla="*/ 1995777 h 2027583"/>
              <a:gd name="connsiteX9" fmla="*/ 2639833 w 2647785"/>
              <a:gd name="connsiteY9" fmla="*/ 2011680 h 2027583"/>
              <a:gd name="connsiteX10" fmla="*/ 2619955 w 2647785"/>
              <a:gd name="connsiteY10" fmla="*/ 2027583 h 2027583"/>
              <a:gd name="connsiteX11" fmla="*/ 2242268 w 2647785"/>
              <a:gd name="connsiteY11" fmla="*/ 2011680 h 2027583"/>
              <a:gd name="connsiteX12" fmla="*/ 1995778 w 2647785"/>
              <a:gd name="connsiteY12" fmla="*/ 1987826 h 2027583"/>
              <a:gd name="connsiteX13" fmla="*/ 1920240 w 2647785"/>
              <a:gd name="connsiteY13" fmla="*/ 1975899 h 2027583"/>
              <a:gd name="connsiteX14" fmla="*/ 1836752 w 2647785"/>
              <a:gd name="connsiteY14" fmla="*/ 1948070 h 2027583"/>
              <a:gd name="connsiteX15" fmla="*/ 1785068 w 2647785"/>
              <a:gd name="connsiteY15" fmla="*/ 1912289 h 2027583"/>
              <a:gd name="connsiteX16" fmla="*/ 1085353 w 2647785"/>
              <a:gd name="connsiteY16" fmla="*/ 1204623 h 2027583"/>
              <a:gd name="connsiteX17" fmla="*/ 655983 w 2647785"/>
              <a:gd name="connsiteY17" fmla="*/ 739471 h 2027583"/>
              <a:gd name="connsiteX18" fmla="*/ 357809 w 2647785"/>
              <a:gd name="connsiteY18" fmla="*/ 421419 h 2027583"/>
              <a:gd name="connsiteX19" fmla="*/ 0 w 2647785"/>
              <a:gd name="connsiteY19" fmla="*/ 19878 h 2027583"/>
              <a:gd name="connsiteX20" fmla="*/ 107343 w 2647785"/>
              <a:gd name="connsiteY20" fmla="*/ 0 h 2027583"/>
              <a:gd name="connsiteX21" fmla="*/ 266369 w 2647785"/>
              <a:gd name="connsiteY21" fmla="*/ 135172 h 2027583"/>
              <a:gd name="connsiteX22" fmla="*/ 489006 w 2647785"/>
              <a:gd name="connsiteY22" fmla="*/ 322028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47785" h="2027583">
                <a:moveTo>
                  <a:pt x="489006" y="322028"/>
                </a:moveTo>
                <a:lnTo>
                  <a:pt x="985962" y="747423"/>
                </a:lnTo>
                <a:lnTo>
                  <a:pt x="1554480" y="1224501"/>
                </a:lnTo>
                <a:lnTo>
                  <a:pt x="1824825" y="1431235"/>
                </a:lnTo>
                <a:lnTo>
                  <a:pt x="2099145" y="1622066"/>
                </a:lnTo>
                <a:lnTo>
                  <a:pt x="2437075" y="1848678"/>
                </a:lnTo>
                <a:lnTo>
                  <a:pt x="2592126" y="1944094"/>
                </a:lnTo>
                <a:lnTo>
                  <a:pt x="2635858" y="1975899"/>
                </a:lnTo>
                <a:lnTo>
                  <a:pt x="2647785" y="1995777"/>
                </a:lnTo>
                <a:lnTo>
                  <a:pt x="2639833" y="2011680"/>
                </a:lnTo>
                <a:lnTo>
                  <a:pt x="2619955" y="2027583"/>
                </a:lnTo>
                <a:lnTo>
                  <a:pt x="2242268" y="2011680"/>
                </a:lnTo>
                <a:lnTo>
                  <a:pt x="1995778" y="1987826"/>
                </a:lnTo>
                <a:lnTo>
                  <a:pt x="1920240" y="1975899"/>
                </a:lnTo>
                <a:lnTo>
                  <a:pt x="1836752" y="1948070"/>
                </a:lnTo>
                <a:lnTo>
                  <a:pt x="1785068" y="1912289"/>
                </a:lnTo>
                <a:lnTo>
                  <a:pt x="1085353" y="1204623"/>
                </a:lnTo>
                <a:lnTo>
                  <a:pt x="655983" y="739471"/>
                </a:lnTo>
                <a:lnTo>
                  <a:pt x="357809" y="421419"/>
                </a:lnTo>
                <a:lnTo>
                  <a:pt x="0" y="19878"/>
                </a:lnTo>
                <a:lnTo>
                  <a:pt x="107343" y="0"/>
                </a:lnTo>
                <a:lnTo>
                  <a:pt x="266369" y="135172"/>
                </a:lnTo>
                <a:lnTo>
                  <a:pt x="489006" y="32202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9488427-D1F6-4F40-92BD-A933010FF0C2}"/>
              </a:ext>
            </a:extLst>
          </p:cNvPr>
          <p:cNvSpPr/>
          <p:nvPr/>
        </p:nvSpPr>
        <p:spPr>
          <a:xfrm>
            <a:off x="5032376" y="4289426"/>
            <a:ext cx="925513" cy="1317625"/>
          </a:xfrm>
          <a:custGeom>
            <a:avLst/>
            <a:gdLst>
              <a:gd name="connsiteX0" fmla="*/ 700610 w 924703"/>
              <a:gd name="connsiteY0" fmla="*/ 489397 h 1318796"/>
              <a:gd name="connsiteX1" fmla="*/ 574397 w 924703"/>
              <a:gd name="connsiteY1" fmla="*/ 649095 h 1318796"/>
              <a:gd name="connsiteX2" fmla="*/ 412124 w 924703"/>
              <a:gd name="connsiteY2" fmla="*/ 857733 h 1318796"/>
              <a:gd name="connsiteX3" fmla="*/ 265305 w 924703"/>
              <a:gd name="connsiteY3" fmla="*/ 1040613 h 1318796"/>
              <a:gd name="connsiteX4" fmla="*/ 33485 w 924703"/>
              <a:gd name="connsiteY4" fmla="*/ 1318796 h 1318796"/>
              <a:gd name="connsiteX5" fmla="*/ 0 w 924703"/>
              <a:gd name="connsiteY5" fmla="*/ 1200311 h 1318796"/>
              <a:gd name="connsiteX6" fmla="*/ 128788 w 924703"/>
              <a:gd name="connsiteY6" fmla="*/ 1007128 h 1318796"/>
              <a:gd name="connsiteX7" fmla="*/ 265305 w 924703"/>
              <a:gd name="connsiteY7" fmla="*/ 803641 h 1318796"/>
              <a:gd name="connsiteX8" fmla="*/ 368335 w 924703"/>
              <a:gd name="connsiteY8" fmla="*/ 654247 h 1318796"/>
              <a:gd name="connsiteX9" fmla="*/ 409548 w 924703"/>
              <a:gd name="connsiteY9" fmla="*/ 569246 h 1318796"/>
              <a:gd name="connsiteX10" fmla="*/ 486821 w 924703"/>
              <a:gd name="connsiteY10" fmla="*/ 414700 h 1318796"/>
              <a:gd name="connsiteX11" fmla="*/ 515155 w 924703"/>
              <a:gd name="connsiteY11" fmla="*/ 337426 h 1318796"/>
              <a:gd name="connsiteX12" fmla="*/ 535761 w 924703"/>
              <a:gd name="connsiteY12" fmla="*/ 273032 h 1318796"/>
              <a:gd name="connsiteX13" fmla="*/ 540912 w 924703"/>
              <a:gd name="connsiteY13" fmla="*/ 193183 h 1318796"/>
              <a:gd name="connsiteX14" fmla="*/ 540912 w 924703"/>
              <a:gd name="connsiteY14" fmla="*/ 139092 h 1318796"/>
              <a:gd name="connsiteX15" fmla="*/ 517730 w 924703"/>
              <a:gd name="connsiteY15" fmla="*/ 82425 h 1318796"/>
              <a:gd name="connsiteX16" fmla="*/ 463639 w 924703"/>
              <a:gd name="connsiteY16" fmla="*/ 0 h 1318796"/>
              <a:gd name="connsiteX17" fmla="*/ 636216 w 924703"/>
              <a:gd name="connsiteY17" fmla="*/ 10303 h 1318796"/>
              <a:gd name="connsiteX18" fmla="*/ 677428 w 924703"/>
              <a:gd name="connsiteY18" fmla="*/ 36061 h 1318796"/>
              <a:gd name="connsiteX19" fmla="*/ 739247 w 924703"/>
              <a:gd name="connsiteY19" fmla="*/ 74697 h 1318796"/>
              <a:gd name="connsiteX20" fmla="*/ 806217 w 924703"/>
              <a:gd name="connsiteY20" fmla="*/ 118485 h 1318796"/>
              <a:gd name="connsiteX21" fmla="*/ 850005 w 924703"/>
              <a:gd name="connsiteY21" fmla="*/ 154546 h 1318796"/>
              <a:gd name="connsiteX22" fmla="*/ 883490 w 924703"/>
              <a:gd name="connsiteY22" fmla="*/ 185456 h 1318796"/>
              <a:gd name="connsiteX23" fmla="*/ 909248 w 924703"/>
              <a:gd name="connsiteY23" fmla="*/ 221516 h 1318796"/>
              <a:gd name="connsiteX24" fmla="*/ 924703 w 924703"/>
              <a:gd name="connsiteY24" fmla="*/ 260153 h 1318796"/>
              <a:gd name="connsiteX25" fmla="*/ 911824 w 924703"/>
              <a:gd name="connsiteY25" fmla="*/ 293638 h 1318796"/>
              <a:gd name="connsiteX26" fmla="*/ 873187 w 924703"/>
              <a:gd name="connsiteY26" fmla="*/ 332275 h 1318796"/>
              <a:gd name="connsiteX27" fmla="*/ 834551 w 924703"/>
              <a:gd name="connsiteY27" fmla="*/ 365760 h 1318796"/>
              <a:gd name="connsiteX28" fmla="*/ 780459 w 924703"/>
              <a:gd name="connsiteY28" fmla="*/ 394093 h 1318796"/>
              <a:gd name="connsiteX29" fmla="*/ 700610 w 924703"/>
              <a:gd name="connsiteY29" fmla="*/ 489397 h 131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24703" h="1318796">
                <a:moveTo>
                  <a:pt x="700610" y="489397"/>
                </a:moveTo>
                <a:lnTo>
                  <a:pt x="574397" y="649095"/>
                </a:lnTo>
                <a:lnTo>
                  <a:pt x="412124" y="857733"/>
                </a:lnTo>
                <a:lnTo>
                  <a:pt x="265305" y="1040613"/>
                </a:lnTo>
                <a:lnTo>
                  <a:pt x="33485" y="1318796"/>
                </a:lnTo>
                <a:lnTo>
                  <a:pt x="0" y="1200311"/>
                </a:lnTo>
                <a:lnTo>
                  <a:pt x="128788" y="1007128"/>
                </a:lnTo>
                <a:lnTo>
                  <a:pt x="265305" y="803641"/>
                </a:lnTo>
                <a:lnTo>
                  <a:pt x="368335" y="654247"/>
                </a:lnTo>
                <a:lnTo>
                  <a:pt x="409548" y="569246"/>
                </a:lnTo>
                <a:lnTo>
                  <a:pt x="486821" y="414700"/>
                </a:lnTo>
                <a:lnTo>
                  <a:pt x="515155" y="337426"/>
                </a:lnTo>
                <a:lnTo>
                  <a:pt x="535761" y="273032"/>
                </a:lnTo>
                <a:lnTo>
                  <a:pt x="540912" y="193183"/>
                </a:lnTo>
                <a:lnTo>
                  <a:pt x="540912" y="139092"/>
                </a:lnTo>
                <a:lnTo>
                  <a:pt x="517730" y="82425"/>
                </a:lnTo>
                <a:lnTo>
                  <a:pt x="463639" y="0"/>
                </a:lnTo>
                <a:lnTo>
                  <a:pt x="636216" y="10303"/>
                </a:lnTo>
                <a:lnTo>
                  <a:pt x="677428" y="36061"/>
                </a:lnTo>
                <a:lnTo>
                  <a:pt x="739247" y="74697"/>
                </a:lnTo>
                <a:lnTo>
                  <a:pt x="806217" y="118485"/>
                </a:lnTo>
                <a:lnTo>
                  <a:pt x="850005" y="154546"/>
                </a:lnTo>
                <a:lnTo>
                  <a:pt x="883490" y="185456"/>
                </a:lnTo>
                <a:lnTo>
                  <a:pt x="909248" y="221516"/>
                </a:lnTo>
                <a:lnTo>
                  <a:pt x="924703" y="260153"/>
                </a:lnTo>
                <a:lnTo>
                  <a:pt x="911824" y="293638"/>
                </a:lnTo>
                <a:lnTo>
                  <a:pt x="873187" y="332275"/>
                </a:lnTo>
                <a:lnTo>
                  <a:pt x="834551" y="365760"/>
                </a:lnTo>
                <a:lnTo>
                  <a:pt x="780459" y="394093"/>
                </a:lnTo>
                <a:lnTo>
                  <a:pt x="700610" y="48939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411EFEE-7F35-458E-9D18-3F1D523D4A51}"/>
              </a:ext>
            </a:extLst>
          </p:cNvPr>
          <p:cNvSpPr/>
          <p:nvPr/>
        </p:nvSpPr>
        <p:spPr>
          <a:xfrm>
            <a:off x="4619626" y="5319714"/>
            <a:ext cx="2360613" cy="534987"/>
          </a:xfrm>
          <a:custGeom>
            <a:avLst/>
            <a:gdLst>
              <a:gd name="connsiteX0" fmla="*/ 646519 w 2359409"/>
              <a:gd name="connsiteY0" fmla="*/ 151970 h 535761"/>
              <a:gd name="connsiteX1" fmla="*/ 1277584 w 2359409"/>
              <a:gd name="connsiteY1" fmla="*/ 100455 h 535761"/>
              <a:gd name="connsiteX2" fmla="*/ 2356834 w 2359409"/>
              <a:gd name="connsiteY2" fmla="*/ 0 h 535761"/>
              <a:gd name="connsiteX3" fmla="*/ 2359409 w 2359409"/>
              <a:gd name="connsiteY3" fmla="*/ 59242 h 535761"/>
              <a:gd name="connsiteX4" fmla="*/ 2274409 w 2359409"/>
              <a:gd name="connsiteY4" fmla="*/ 82424 h 535761"/>
              <a:gd name="connsiteX5" fmla="*/ 1615010 w 2359409"/>
              <a:gd name="connsiteY5" fmla="*/ 231819 h 535761"/>
              <a:gd name="connsiteX6" fmla="*/ 1076674 w 2359409"/>
              <a:gd name="connsiteY6" fmla="*/ 332275 h 535761"/>
              <a:gd name="connsiteX7" fmla="*/ 674853 w 2359409"/>
              <a:gd name="connsiteY7" fmla="*/ 399245 h 535761"/>
              <a:gd name="connsiteX8" fmla="*/ 461063 w 2359409"/>
              <a:gd name="connsiteY8" fmla="*/ 430154 h 535761"/>
              <a:gd name="connsiteX9" fmla="*/ 412124 w 2359409"/>
              <a:gd name="connsiteY9" fmla="*/ 468791 h 535761"/>
              <a:gd name="connsiteX10" fmla="*/ 329699 w 2359409"/>
              <a:gd name="connsiteY10" fmla="*/ 522882 h 535761"/>
              <a:gd name="connsiteX11" fmla="*/ 303941 w 2359409"/>
              <a:gd name="connsiteY11" fmla="*/ 530609 h 535761"/>
              <a:gd name="connsiteX12" fmla="*/ 280759 w 2359409"/>
              <a:gd name="connsiteY12" fmla="*/ 535761 h 535761"/>
              <a:gd name="connsiteX13" fmla="*/ 249850 w 2359409"/>
              <a:gd name="connsiteY13" fmla="*/ 533185 h 535761"/>
              <a:gd name="connsiteX14" fmla="*/ 216365 w 2359409"/>
              <a:gd name="connsiteY14" fmla="*/ 522882 h 535761"/>
              <a:gd name="connsiteX15" fmla="*/ 193183 w 2359409"/>
              <a:gd name="connsiteY15" fmla="*/ 491973 h 535761"/>
              <a:gd name="connsiteX16" fmla="*/ 30909 w 2359409"/>
              <a:gd name="connsiteY16" fmla="*/ 190607 h 535761"/>
              <a:gd name="connsiteX17" fmla="*/ 10303 w 2359409"/>
              <a:gd name="connsiteY17" fmla="*/ 149395 h 535761"/>
              <a:gd name="connsiteX18" fmla="*/ 0 w 2359409"/>
              <a:gd name="connsiteY18" fmla="*/ 103031 h 535761"/>
              <a:gd name="connsiteX19" fmla="*/ 2576 w 2359409"/>
              <a:gd name="connsiteY19" fmla="*/ 85000 h 535761"/>
              <a:gd name="connsiteX20" fmla="*/ 38636 w 2359409"/>
              <a:gd name="connsiteY20" fmla="*/ 103031 h 535761"/>
              <a:gd name="connsiteX21" fmla="*/ 72121 w 2359409"/>
              <a:gd name="connsiteY21" fmla="*/ 118485 h 535761"/>
              <a:gd name="connsiteX22" fmla="*/ 128789 w 2359409"/>
              <a:gd name="connsiteY22" fmla="*/ 144243 h 535761"/>
              <a:gd name="connsiteX23" fmla="*/ 180304 w 2359409"/>
              <a:gd name="connsiteY23" fmla="*/ 167425 h 535761"/>
              <a:gd name="connsiteX24" fmla="*/ 242123 w 2359409"/>
              <a:gd name="connsiteY24" fmla="*/ 180304 h 535761"/>
              <a:gd name="connsiteX25" fmla="*/ 321972 w 2359409"/>
              <a:gd name="connsiteY25" fmla="*/ 177728 h 535761"/>
              <a:gd name="connsiteX26" fmla="*/ 646519 w 2359409"/>
              <a:gd name="connsiteY26" fmla="*/ 151970 h 53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59409" h="535761">
                <a:moveTo>
                  <a:pt x="646519" y="151970"/>
                </a:moveTo>
                <a:lnTo>
                  <a:pt x="1277584" y="100455"/>
                </a:lnTo>
                <a:lnTo>
                  <a:pt x="2356834" y="0"/>
                </a:lnTo>
                <a:lnTo>
                  <a:pt x="2359409" y="59242"/>
                </a:lnTo>
                <a:lnTo>
                  <a:pt x="2274409" y="82424"/>
                </a:lnTo>
                <a:lnTo>
                  <a:pt x="1615010" y="231819"/>
                </a:lnTo>
                <a:lnTo>
                  <a:pt x="1076674" y="332275"/>
                </a:lnTo>
                <a:lnTo>
                  <a:pt x="674853" y="399245"/>
                </a:lnTo>
                <a:lnTo>
                  <a:pt x="461063" y="430154"/>
                </a:lnTo>
                <a:lnTo>
                  <a:pt x="412124" y="468791"/>
                </a:lnTo>
                <a:lnTo>
                  <a:pt x="329699" y="522882"/>
                </a:lnTo>
                <a:lnTo>
                  <a:pt x="303941" y="530609"/>
                </a:lnTo>
                <a:lnTo>
                  <a:pt x="280759" y="535761"/>
                </a:lnTo>
                <a:lnTo>
                  <a:pt x="249850" y="533185"/>
                </a:lnTo>
                <a:lnTo>
                  <a:pt x="216365" y="522882"/>
                </a:lnTo>
                <a:lnTo>
                  <a:pt x="193183" y="491973"/>
                </a:lnTo>
                <a:lnTo>
                  <a:pt x="30909" y="190607"/>
                </a:lnTo>
                <a:lnTo>
                  <a:pt x="10303" y="149395"/>
                </a:lnTo>
                <a:lnTo>
                  <a:pt x="0" y="103031"/>
                </a:lnTo>
                <a:lnTo>
                  <a:pt x="2576" y="85000"/>
                </a:lnTo>
                <a:lnTo>
                  <a:pt x="38636" y="103031"/>
                </a:lnTo>
                <a:lnTo>
                  <a:pt x="72121" y="118485"/>
                </a:lnTo>
                <a:lnTo>
                  <a:pt x="128789" y="144243"/>
                </a:lnTo>
                <a:lnTo>
                  <a:pt x="180304" y="167425"/>
                </a:lnTo>
                <a:lnTo>
                  <a:pt x="242123" y="180304"/>
                </a:lnTo>
                <a:lnTo>
                  <a:pt x="321972" y="177728"/>
                </a:lnTo>
                <a:lnTo>
                  <a:pt x="646519" y="15197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BAE10EA-72AA-4953-A52D-B3041FF17020}"/>
              </a:ext>
            </a:extLst>
          </p:cNvPr>
          <p:cNvSpPr/>
          <p:nvPr/>
        </p:nvSpPr>
        <p:spPr>
          <a:xfrm>
            <a:off x="6421438" y="4754563"/>
            <a:ext cx="1003300" cy="1041400"/>
          </a:xfrm>
          <a:custGeom>
            <a:avLst/>
            <a:gdLst>
              <a:gd name="connsiteX0" fmla="*/ 352881 w 1004552"/>
              <a:gd name="connsiteY0" fmla="*/ 190607 h 1040613"/>
              <a:gd name="connsiteX1" fmla="*/ 582125 w 1004552"/>
              <a:gd name="connsiteY1" fmla="*/ 352881 h 1040613"/>
              <a:gd name="connsiteX2" fmla="*/ 739248 w 1004552"/>
              <a:gd name="connsiteY2" fmla="*/ 479094 h 1040613"/>
              <a:gd name="connsiteX3" fmla="*/ 883491 w 1004552"/>
              <a:gd name="connsiteY3" fmla="*/ 613034 h 1040613"/>
              <a:gd name="connsiteX4" fmla="*/ 963340 w 1004552"/>
              <a:gd name="connsiteY4" fmla="*/ 710914 h 1040613"/>
              <a:gd name="connsiteX5" fmla="*/ 996825 w 1004552"/>
              <a:gd name="connsiteY5" fmla="*/ 790763 h 1040613"/>
              <a:gd name="connsiteX6" fmla="*/ 1004552 w 1004552"/>
              <a:gd name="connsiteY6" fmla="*/ 834551 h 1040613"/>
              <a:gd name="connsiteX7" fmla="*/ 999401 w 1004552"/>
              <a:gd name="connsiteY7" fmla="*/ 924703 h 1040613"/>
              <a:gd name="connsiteX8" fmla="*/ 973643 w 1004552"/>
              <a:gd name="connsiteY8" fmla="*/ 981370 h 1040613"/>
              <a:gd name="connsiteX9" fmla="*/ 942734 w 1004552"/>
              <a:gd name="connsiteY9" fmla="*/ 1020007 h 1040613"/>
              <a:gd name="connsiteX10" fmla="*/ 909249 w 1004552"/>
              <a:gd name="connsiteY10" fmla="*/ 1038037 h 1040613"/>
              <a:gd name="connsiteX11" fmla="*/ 860309 w 1004552"/>
              <a:gd name="connsiteY11" fmla="*/ 1040613 h 1040613"/>
              <a:gd name="connsiteX12" fmla="*/ 813945 w 1004552"/>
              <a:gd name="connsiteY12" fmla="*/ 1022583 h 1040613"/>
              <a:gd name="connsiteX13" fmla="*/ 772733 w 1004552"/>
              <a:gd name="connsiteY13" fmla="*/ 986522 h 1040613"/>
              <a:gd name="connsiteX14" fmla="*/ 749551 w 1004552"/>
              <a:gd name="connsiteY14" fmla="*/ 955612 h 1040613"/>
              <a:gd name="connsiteX15" fmla="*/ 672277 w 1004552"/>
              <a:gd name="connsiteY15" fmla="*/ 831975 h 1040613"/>
              <a:gd name="connsiteX16" fmla="*/ 504852 w 1004552"/>
              <a:gd name="connsiteY16" fmla="*/ 618186 h 1040613"/>
              <a:gd name="connsiteX17" fmla="*/ 432730 w 1004552"/>
              <a:gd name="connsiteY17" fmla="*/ 515155 h 1040613"/>
              <a:gd name="connsiteX18" fmla="*/ 247275 w 1004552"/>
              <a:gd name="connsiteY18" fmla="*/ 301366 h 1040613"/>
              <a:gd name="connsiteX19" fmla="*/ 159698 w 1004552"/>
              <a:gd name="connsiteY19" fmla="*/ 203486 h 1040613"/>
              <a:gd name="connsiteX20" fmla="*/ 46364 w 1004552"/>
              <a:gd name="connsiteY20" fmla="*/ 95304 h 1040613"/>
              <a:gd name="connsiteX21" fmla="*/ 2576 w 1004552"/>
              <a:gd name="connsiteY21" fmla="*/ 48940 h 1040613"/>
              <a:gd name="connsiteX22" fmla="*/ 0 w 1004552"/>
              <a:gd name="connsiteY22" fmla="*/ 0 h 1040613"/>
              <a:gd name="connsiteX23" fmla="*/ 103031 w 1004552"/>
              <a:gd name="connsiteY23" fmla="*/ 43788 h 1040613"/>
              <a:gd name="connsiteX24" fmla="*/ 352881 w 1004552"/>
              <a:gd name="connsiteY24" fmla="*/ 190607 h 10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4552" h="1040613">
                <a:moveTo>
                  <a:pt x="352881" y="190607"/>
                </a:moveTo>
                <a:lnTo>
                  <a:pt x="582125" y="352881"/>
                </a:lnTo>
                <a:lnTo>
                  <a:pt x="739248" y="479094"/>
                </a:lnTo>
                <a:lnTo>
                  <a:pt x="883491" y="613034"/>
                </a:lnTo>
                <a:lnTo>
                  <a:pt x="963340" y="710914"/>
                </a:lnTo>
                <a:lnTo>
                  <a:pt x="996825" y="790763"/>
                </a:lnTo>
                <a:lnTo>
                  <a:pt x="1004552" y="834551"/>
                </a:lnTo>
                <a:lnTo>
                  <a:pt x="999401" y="924703"/>
                </a:lnTo>
                <a:lnTo>
                  <a:pt x="973643" y="981370"/>
                </a:lnTo>
                <a:lnTo>
                  <a:pt x="942734" y="1020007"/>
                </a:lnTo>
                <a:lnTo>
                  <a:pt x="909249" y="1038037"/>
                </a:lnTo>
                <a:lnTo>
                  <a:pt x="860309" y="1040613"/>
                </a:lnTo>
                <a:lnTo>
                  <a:pt x="813945" y="1022583"/>
                </a:lnTo>
                <a:lnTo>
                  <a:pt x="772733" y="986522"/>
                </a:lnTo>
                <a:lnTo>
                  <a:pt x="749551" y="955612"/>
                </a:lnTo>
                <a:lnTo>
                  <a:pt x="672277" y="831975"/>
                </a:lnTo>
                <a:lnTo>
                  <a:pt x="504852" y="618186"/>
                </a:lnTo>
                <a:lnTo>
                  <a:pt x="432730" y="515155"/>
                </a:lnTo>
                <a:lnTo>
                  <a:pt x="247275" y="301366"/>
                </a:lnTo>
                <a:lnTo>
                  <a:pt x="159698" y="203486"/>
                </a:lnTo>
                <a:lnTo>
                  <a:pt x="46364" y="95304"/>
                </a:lnTo>
                <a:lnTo>
                  <a:pt x="2576" y="48940"/>
                </a:lnTo>
                <a:lnTo>
                  <a:pt x="0" y="0"/>
                </a:lnTo>
                <a:lnTo>
                  <a:pt x="103031" y="43788"/>
                </a:lnTo>
                <a:lnTo>
                  <a:pt x="352881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E50859D-FF29-4B54-ACA4-7D5302C0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400366"/>
            <a:ext cx="4980864" cy="43955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D57F78E-E912-44D5-9D24-7D369501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296" y="1429735"/>
            <a:ext cx="4925995" cy="43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2" grpId="0" animBg="1"/>
      <p:bldP spid="14" grpId="0" animBg="1"/>
      <p:bldP spid="16" grpId="0" animBg="1"/>
      <p:bldP spid="1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1C642D-EAFF-4EA5-8860-F46676AD6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02" y="1231201"/>
            <a:ext cx="492599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4D1012-9F40-4677-ACE9-1E5AC81E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05" y="1307408"/>
            <a:ext cx="4407790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4277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BFCAD6-9F40-4255-B353-AA05E1D31B33}"/>
              </a:ext>
            </a:extLst>
          </p:cNvPr>
          <p:cNvSpPr/>
          <p:nvPr/>
        </p:nvSpPr>
        <p:spPr>
          <a:xfrm>
            <a:off x="4405313" y="1604963"/>
            <a:ext cx="938212" cy="698500"/>
          </a:xfrm>
          <a:custGeom>
            <a:avLst/>
            <a:gdLst>
              <a:gd name="connsiteX0" fmla="*/ 364331 w 938212"/>
              <a:gd name="connsiteY0" fmla="*/ 404812 h 697706"/>
              <a:gd name="connsiteX1" fmla="*/ 26193 w 938212"/>
              <a:gd name="connsiteY1" fmla="*/ 83343 h 697706"/>
              <a:gd name="connsiteX2" fmla="*/ 11906 w 938212"/>
              <a:gd name="connsiteY2" fmla="*/ 66675 h 697706"/>
              <a:gd name="connsiteX3" fmla="*/ 4762 w 938212"/>
              <a:gd name="connsiteY3" fmla="*/ 45243 h 697706"/>
              <a:gd name="connsiteX4" fmla="*/ 0 w 938212"/>
              <a:gd name="connsiteY4" fmla="*/ 23812 h 697706"/>
              <a:gd name="connsiteX5" fmla="*/ 2381 w 938212"/>
              <a:gd name="connsiteY5" fmla="*/ 7143 h 697706"/>
              <a:gd name="connsiteX6" fmla="*/ 19050 w 938212"/>
              <a:gd name="connsiteY6" fmla="*/ 0 h 697706"/>
              <a:gd name="connsiteX7" fmla="*/ 52387 w 938212"/>
              <a:gd name="connsiteY7" fmla="*/ 7143 h 697706"/>
              <a:gd name="connsiteX8" fmla="*/ 692943 w 938212"/>
              <a:gd name="connsiteY8" fmla="*/ 288131 h 697706"/>
              <a:gd name="connsiteX9" fmla="*/ 792956 w 938212"/>
              <a:gd name="connsiteY9" fmla="*/ 338137 h 697706"/>
              <a:gd name="connsiteX10" fmla="*/ 847725 w 938212"/>
              <a:gd name="connsiteY10" fmla="*/ 376237 h 697706"/>
              <a:gd name="connsiteX11" fmla="*/ 895350 w 938212"/>
              <a:gd name="connsiteY11" fmla="*/ 428625 h 697706"/>
              <a:gd name="connsiteX12" fmla="*/ 921543 w 938212"/>
              <a:gd name="connsiteY12" fmla="*/ 471487 h 697706"/>
              <a:gd name="connsiteX13" fmla="*/ 935831 w 938212"/>
              <a:gd name="connsiteY13" fmla="*/ 511968 h 697706"/>
              <a:gd name="connsiteX14" fmla="*/ 938212 w 938212"/>
              <a:gd name="connsiteY14" fmla="*/ 559593 h 697706"/>
              <a:gd name="connsiteX15" fmla="*/ 933450 w 938212"/>
              <a:gd name="connsiteY15" fmla="*/ 604837 h 697706"/>
              <a:gd name="connsiteX16" fmla="*/ 921543 w 938212"/>
              <a:gd name="connsiteY16" fmla="*/ 645318 h 697706"/>
              <a:gd name="connsiteX17" fmla="*/ 907256 w 938212"/>
              <a:gd name="connsiteY17" fmla="*/ 666750 h 697706"/>
              <a:gd name="connsiteX18" fmla="*/ 885825 w 938212"/>
              <a:gd name="connsiteY18" fmla="*/ 681037 h 697706"/>
              <a:gd name="connsiteX19" fmla="*/ 857250 w 938212"/>
              <a:gd name="connsiteY19" fmla="*/ 692943 h 697706"/>
              <a:gd name="connsiteX20" fmla="*/ 819150 w 938212"/>
              <a:gd name="connsiteY20" fmla="*/ 697706 h 697706"/>
              <a:gd name="connsiteX21" fmla="*/ 766762 w 938212"/>
              <a:gd name="connsiteY21" fmla="*/ 692943 h 697706"/>
              <a:gd name="connsiteX22" fmla="*/ 704850 w 938212"/>
              <a:gd name="connsiteY22" fmla="*/ 681037 h 697706"/>
              <a:gd name="connsiteX23" fmla="*/ 640556 w 938212"/>
              <a:gd name="connsiteY23" fmla="*/ 647700 h 697706"/>
              <a:gd name="connsiteX24" fmla="*/ 557212 w 938212"/>
              <a:gd name="connsiteY24" fmla="*/ 583406 h 697706"/>
              <a:gd name="connsiteX25" fmla="*/ 364331 w 938212"/>
              <a:gd name="connsiteY25" fmla="*/ 404812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8212" h="697706">
                <a:moveTo>
                  <a:pt x="364331" y="404812"/>
                </a:moveTo>
                <a:lnTo>
                  <a:pt x="26193" y="83343"/>
                </a:lnTo>
                <a:lnTo>
                  <a:pt x="11906" y="66675"/>
                </a:lnTo>
                <a:lnTo>
                  <a:pt x="4762" y="45243"/>
                </a:lnTo>
                <a:lnTo>
                  <a:pt x="0" y="23812"/>
                </a:lnTo>
                <a:lnTo>
                  <a:pt x="2381" y="7143"/>
                </a:lnTo>
                <a:lnTo>
                  <a:pt x="19050" y="0"/>
                </a:lnTo>
                <a:lnTo>
                  <a:pt x="52387" y="7143"/>
                </a:lnTo>
                <a:lnTo>
                  <a:pt x="692943" y="288131"/>
                </a:lnTo>
                <a:lnTo>
                  <a:pt x="792956" y="338137"/>
                </a:lnTo>
                <a:lnTo>
                  <a:pt x="847725" y="376237"/>
                </a:lnTo>
                <a:lnTo>
                  <a:pt x="895350" y="428625"/>
                </a:lnTo>
                <a:lnTo>
                  <a:pt x="921543" y="471487"/>
                </a:lnTo>
                <a:lnTo>
                  <a:pt x="935831" y="511968"/>
                </a:lnTo>
                <a:lnTo>
                  <a:pt x="938212" y="559593"/>
                </a:lnTo>
                <a:lnTo>
                  <a:pt x="933450" y="604837"/>
                </a:lnTo>
                <a:lnTo>
                  <a:pt x="921543" y="645318"/>
                </a:lnTo>
                <a:lnTo>
                  <a:pt x="907256" y="666750"/>
                </a:lnTo>
                <a:lnTo>
                  <a:pt x="885825" y="681037"/>
                </a:lnTo>
                <a:lnTo>
                  <a:pt x="857250" y="692943"/>
                </a:lnTo>
                <a:lnTo>
                  <a:pt x="819150" y="697706"/>
                </a:lnTo>
                <a:lnTo>
                  <a:pt x="766762" y="692943"/>
                </a:lnTo>
                <a:lnTo>
                  <a:pt x="704850" y="681037"/>
                </a:lnTo>
                <a:lnTo>
                  <a:pt x="640556" y="647700"/>
                </a:lnTo>
                <a:lnTo>
                  <a:pt x="557212" y="583406"/>
                </a:lnTo>
                <a:lnTo>
                  <a:pt x="364331" y="404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831721A-0A2E-465C-AB45-53A0A3951ACF}"/>
              </a:ext>
            </a:extLst>
          </p:cNvPr>
          <p:cNvSpPr/>
          <p:nvPr/>
        </p:nvSpPr>
        <p:spPr>
          <a:xfrm>
            <a:off x="3603626" y="2522538"/>
            <a:ext cx="2016125" cy="596900"/>
          </a:xfrm>
          <a:custGeom>
            <a:avLst/>
            <a:gdLst>
              <a:gd name="connsiteX0" fmla="*/ 831057 w 2016919"/>
              <a:gd name="connsiteY0" fmla="*/ 485775 h 597694"/>
              <a:gd name="connsiteX1" fmla="*/ 595313 w 2016919"/>
              <a:gd name="connsiteY1" fmla="*/ 559594 h 597694"/>
              <a:gd name="connsiteX2" fmla="*/ 533400 w 2016919"/>
              <a:gd name="connsiteY2" fmla="*/ 576262 h 597694"/>
              <a:gd name="connsiteX3" fmla="*/ 461963 w 2016919"/>
              <a:gd name="connsiteY3" fmla="*/ 590550 h 597694"/>
              <a:gd name="connsiteX4" fmla="*/ 397669 w 2016919"/>
              <a:gd name="connsiteY4" fmla="*/ 595312 h 597694"/>
              <a:gd name="connsiteX5" fmla="*/ 347663 w 2016919"/>
              <a:gd name="connsiteY5" fmla="*/ 597694 h 597694"/>
              <a:gd name="connsiteX6" fmla="*/ 297657 w 2016919"/>
              <a:gd name="connsiteY6" fmla="*/ 590550 h 597694"/>
              <a:gd name="connsiteX7" fmla="*/ 259557 w 2016919"/>
              <a:gd name="connsiteY7" fmla="*/ 576262 h 597694"/>
              <a:gd name="connsiteX8" fmla="*/ 216694 w 2016919"/>
              <a:gd name="connsiteY8" fmla="*/ 545306 h 597694"/>
              <a:gd name="connsiteX9" fmla="*/ 159544 w 2016919"/>
              <a:gd name="connsiteY9" fmla="*/ 495300 h 597694"/>
              <a:gd name="connsiteX10" fmla="*/ 116682 w 2016919"/>
              <a:gd name="connsiteY10" fmla="*/ 442912 h 597694"/>
              <a:gd name="connsiteX11" fmla="*/ 64294 w 2016919"/>
              <a:gd name="connsiteY11" fmla="*/ 371475 h 597694"/>
              <a:gd name="connsiteX12" fmla="*/ 11907 w 2016919"/>
              <a:gd name="connsiteY12" fmla="*/ 295275 h 597694"/>
              <a:gd name="connsiteX13" fmla="*/ 0 w 2016919"/>
              <a:gd name="connsiteY13" fmla="*/ 266700 h 597694"/>
              <a:gd name="connsiteX14" fmla="*/ 0 w 2016919"/>
              <a:gd name="connsiteY14" fmla="*/ 250031 h 597694"/>
              <a:gd name="connsiteX15" fmla="*/ 7144 w 2016919"/>
              <a:gd name="connsiteY15" fmla="*/ 235744 h 597694"/>
              <a:gd name="connsiteX16" fmla="*/ 21432 w 2016919"/>
              <a:gd name="connsiteY16" fmla="*/ 230981 h 597694"/>
              <a:gd name="connsiteX17" fmla="*/ 50007 w 2016919"/>
              <a:gd name="connsiteY17" fmla="*/ 235744 h 597694"/>
              <a:gd name="connsiteX18" fmla="*/ 109538 w 2016919"/>
              <a:gd name="connsiteY18" fmla="*/ 269081 h 597694"/>
              <a:gd name="connsiteX19" fmla="*/ 147638 w 2016919"/>
              <a:gd name="connsiteY19" fmla="*/ 285750 h 597694"/>
              <a:gd name="connsiteX20" fmla="*/ 190500 w 2016919"/>
              <a:gd name="connsiteY20" fmla="*/ 302419 h 597694"/>
              <a:gd name="connsiteX21" fmla="*/ 276225 w 2016919"/>
              <a:gd name="connsiteY21" fmla="*/ 319087 h 597694"/>
              <a:gd name="connsiteX22" fmla="*/ 366713 w 2016919"/>
              <a:gd name="connsiteY22" fmla="*/ 328612 h 597694"/>
              <a:gd name="connsiteX23" fmla="*/ 411957 w 2016919"/>
              <a:gd name="connsiteY23" fmla="*/ 330994 h 597694"/>
              <a:gd name="connsiteX24" fmla="*/ 464344 w 2016919"/>
              <a:gd name="connsiteY24" fmla="*/ 330994 h 597694"/>
              <a:gd name="connsiteX25" fmla="*/ 554832 w 2016919"/>
              <a:gd name="connsiteY25" fmla="*/ 319087 h 597694"/>
              <a:gd name="connsiteX26" fmla="*/ 1557338 w 2016919"/>
              <a:gd name="connsiteY26" fmla="*/ 80962 h 597694"/>
              <a:gd name="connsiteX27" fmla="*/ 1590675 w 2016919"/>
              <a:gd name="connsiteY27" fmla="*/ 69056 h 597694"/>
              <a:gd name="connsiteX28" fmla="*/ 1628775 w 2016919"/>
              <a:gd name="connsiteY28" fmla="*/ 40481 h 597694"/>
              <a:gd name="connsiteX29" fmla="*/ 1678782 w 2016919"/>
              <a:gd name="connsiteY29" fmla="*/ 0 h 597694"/>
              <a:gd name="connsiteX30" fmla="*/ 1693069 w 2016919"/>
              <a:gd name="connsiteY30" fmla="*/ 0 h 597694"/>
              <a:gd name="connsiteX31" fmla="*/ 1752600 w 2016919"/>
              <a:gd name="connsiteY31" fmla="*/ 35719 h 597694"/>
              <a:gd name="connsiteX32" fmla="*/ 1888332 w 2016919"/>
              <a:gd name="connsiteY32" fmla="*/ 133350 h 597694"/>
              <a:gd name="connsiteX33" fmla="*/ 1990725 w 2016919"/>
              <a:gd name="connsiteY33" fmla="*/ 219075 h 597694"/>
              <a:gd name="connsiteX34" fmla="*/ 2007394 w 2016919"/>
              <a:gd name="connsiteY34" fmla="*/ 238125 h 597694"/>
              <a:gd name="connsiteX35" fmla="*/ 2016919 w 2016919"/>
              <a:gd name="connsiteY35" fmla="*/ 259556 h 597694"/>
              <a:gd name="connsiteX36" fmla="*/ 1478757 w 2016919"/>
              <a:gd name="connsiteY36" fmla="*/ 333375 h 597694"/>
              <a:gd name="connsiteX37" fmla="*/ 1469232 w 2016919"/>
              <a:gd name="connsiteY37" fmla="*/ 319087 h 597694"/>
              <a:gd name="connsiteX38" fmla="*/ 1450182 w 2016919"/>
              <a:gd name="connsiteY38" fmla="*/ 314325 h 597694"/>
              <a:gd name="connsiteX39" fmla="*/ 1319213 w 2016919"/>
              <a:gd name="connsiteY39" fmla="*/ 345281 h 597694"/>
              <a:gd name="connsiteX40" fmla="*/ 831057 w 2016919"/>
              <a:gd name="connsiteY40" fmla="*/ 485775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16919" h="597694">
                <a:moveTo>
                  <a:pt x="831057" y="485775"/>
                </a:moveTo>
                <a:lnTo>
                  <a:pt x="595313" y="559594"/>
                </a:lnTo>
                <a:lnTo>
                  <a:pt x="533400" y="576262"/>
                </a:lnTo>
                <a:lnTo>
                  <a:pt x="461963" y="590550"/>
                </a:lnTo>
                <a:lnTo>
                  <a:pt x="397669" y="595312"/>
                </a:lnTo>
                <a:lnTo>
                  <a:pt x="347663" y="597694"/>
                </a:lnTo>
                <a:lnTo>
                  <a:pt x="297657" y="590550"/>
                </a:lnTo>
                <a:lnTo>
                  <a:pt x="259557" y="576262"/>
                </a:lnTo>
                <a:lnTo>
                  <a:pt x="216694" y="545306"/>
                </a:lnTo>
                <a:lnTo>
                  <a:pt x="159544" y="495300"/>
                </a:lnTo>
                <a:lnTo>
                  <a:pt x="116682" y="442912"/>
                </a:lnTo>
                <a:lnTo>
                  <a:pt x="64294" y="371475"/>
                </a:lnTo>
                <a:lnTo>
                  <a:pt x="11907" y="295275"/>
                </a:lnTo>
                <a:lnTo>
                  <a:pt x="0" y="266700"/>
                </a:lnTo>
                <a:lnTo>
                  <a:pt x="0" y="250031"/>
                </a:lnTo>
                <a:lnTo>
                  <a:pt x="7144" y="235744"/>
                </a:lnTo>
                <a:lnTo>
                  <a:pt x="21432" y="230981"/>
                </a:lnTo>
                <a:lnTo>
                  <a:pt x="50007" y="235744"/>
                </a:lnTo>
                <a:lnTo>
                  <a:pt x="109538" y="269081"/>
                </a:lnTo>
                <a:lnTo>
                  <a:pt x="147638" y="285750"/>
                </a:lnTo>
                <a:lnTo>
                  <a:pt x="190500" y="302419"/>
                </a:lnTo>
                <a:lnTo>
                  <a:pt x="276225" y="319087"/>
                </a:lnTo>
                <a:lnTo>
                  <a:pt x="366713" y="328612"/>
                </a:lnTo>
                <a:lnTo>
                  <a:pt x="411957" y="330994"/>
                </a:lnTo>
                <a:lnTo>
                  <a:pt x="464344" y="330994"/>
                </a:lnTo>
                <a:lnTo>
                  <a:pt x="554832" y="319087"/>
                </a:lnTo>
                <a:lnTo>
                  <a:pt x="1557338" y="80962"/>
                </a:lnTo>
                <a:lnTo>
                  <a:pt x="1590675" y="69056"/>
                </a:lnTo>
                <a:lnTo>
                  <a:pt x="1628775" y="40481"/>
                </a:lnTo>
                <a:lnTo>
                  <a:pt x="1678782" y="0"/>
                </a:lnTo>
                <a:lnTo>
                  <a:pt x="1693069" y="0"/>
                </a:lnTo>
                <a:lnTo>
                  <a:pt x="1752600" y="35719"/>
                </a:lnTo>
                <a:lnTo>
                  <a:pt x="1888332" y="133350"/>
                </a:lnTo>
                <a:lnTo>
                  <a:pt x="1990725" y="219075"/>
                </a:lnTo>
                <a:lnTo>
                  <a:pt x="2007394" y="238125"/>
                </a:lnTo>
                <a:lnTo>
                  <a:pt x="2016919" y="259556"/>
                </a:lnTo>
                <a:lnTo>
                  <a:pt x="1478757" y="333375"/>
                </a:lnTo>
                <a:lnTo>
                  <a:pt x="1469232" y="319087"/>
                </a:lnTo>
                <a:lnTo>
                  <a:pt x="1450182" y="314325"/>
                </a:lnTo>
                <a:lnTo>
                  <a:pt x="1319213" y="345281"/>
                </a:lnTo>
                <a:lnTo>
                  <a:pt x="831057" y="4857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58B93C0-E3E1-4067-8A5A-EE6346C46104}"/>
              </a:ext>
            </a:extLst>
          </p:cNvPr>
          <p:cNvSpPr/>
          <p:nvPr/>
        </p:nvSpPr>
        <p:spPr>
          <a:xfrm>
            <a:off x="5872163" y="3324226"/>
            <a:ext cx="2392362" cy="506413"/>
          </a:xfrm>
          <a:custGeom>
            <a:avLst/>
            <a:gdLst>
              <a:gd name="connsiteX0" fmla="*/ 886843 w 2392471"/>
              <a:gd name="connsiteY0" fmla="*/ 197911 h 506051"/>
              <a:gd name="connsiteX1" fmla="*/ 1134858 w 2392471"/>
              <a:gd name="connsiteY1" fmla="*/ 150312 h 506051"/>
              <a:gd name="connsiteX2" fmla="*/ 1407925 w 2392471"/>
              <a:gd name="connsiteY2" fmla="*/ 102713 h 506051"/>
              <a:gd name="connsiteX3" fmla="*/ 1746128 w 2392471"/>
              <a:gd name="connsiteY3" fmla="*/ 60125 h 506051"/>
              <a:gd name="connsiteX4" fmla="*/ 1853852 w 2392471"/>
              <a:gd name="connsiteY4" fmla="*/ 42588 h 506051"/>
              <a:gd name="connsiteX5" fmla="*/ 1974102 w 2392471"/>
              <a:gd name="connsiteY5" fmla="*/ 5010 h 506051"/>
              <a:gd name="connsiteX6" fmla="*/ 2001659 w 2392471"/>
              <a:gd name="connsiteY6" fmla="*/ 0 h 506051"/>
              <a:gd name="connsiteX7" fmla="*/ 2039237 w 2392471"/>
              <a:gd name="connsiteY7" fmla="*/ 2505 h 506051"/>
              <a:gd name="connsiteX8" fmla="*/ 2154477 w 2392471"/>
              <a:gd name="connsiteY8" fmla="*/ 22547 h 506051"/>
              <a:gd name="connsiteX9" fmla="*/ 2214602 w 2392471"/>
              <a:gd name="connsiteY9" fmla="*/ 42588 h 506051"/>
              <a:gd name="connsiteX10" fmla="*/ 2312305 w 2392471"/>
              <a:gd name="connsiteY10" fmla="*/ 87682 h 506051"/>
              <a:gd name="connsiteX11" fmla="*/ 2347377 w 2392471"/>
              <a:gd name="connsiteY11" fmla="*/ 110229 h 506051"/>
              <a:gd name="connsiteX12" fmla="*/ 2374935 w 2392471"/>
              <a:gd name="connsiteY12" fmla="*/ 137786 h 506051"/>
              <a:gd name="connsiteX13" fmla="*/ 2389966 w 2392471"/>
              <a:gd name="connsiteY13" fmla="*/ 165343 h 506051"/>
              <a:gd name="connsiteX14" fmla="*/ 2392471 w 2392471"/>
              <a:gd name="connsiteY14" fmla="*/ 195406 h 506051"/>
              <a:gd name="connsiteX15" fmla="*/ 2379945 w 2392471"/>
              <a:gd name="connsiteY15" fmla="*/ 230479 h 506051"/>
              <a:gd name="connsiteX16" fmla="*/ 2354893 w 2392471"/>
              <a:gd name="connsiteY16" fmla="*/ 250520 h 506051"/>
              <a:gd name="connsiteX17" fmla="*/ 2312305 w 2392471"/>
              <a:gd name="connsiteY17" fmla="*/ 265551 h 506051"/>
              <a:gd name="connsiteX18" fmla="*/ 2204581 w 2392471"/>
              <a:gd name="connsiteY18" fmla="*/ 278077 h 506051"/>
              <a:gd name="connsiteX19" fmla="*/ 1876399 w 2392471"/>
              <a:gd name="connsiteY19" fmla="*/ 290604 h 506051"/>
              <a:gd name="connsiteX20" fmla="*/ 1405420 w 2392471"/>
              <a:gd name="connsiteY20" fmla="*/ 328182 h 506051"/>
              <a:gd name="connsiteX21" fmla="*/ 1124837 w 2392471"/>
              <a:gd name="connsiteY21" fmla="*/ 370770 h 506051"/>
              <a:gd name="connsiteX22" fmla="*/ 889348 w 2392471"/>
              <a:gd name="connsiteY22" fmla="*/ 423379 h 506051"/>
              <a:gd name="connsiteX23" fmla="*/ 586218 w 2392471"/>
              <a:gd name="connsiteY23" fmla="*/ 488515 h 506051"/>
              <a:gd name="connsiteX24" fmla="*/ 516072 w 2392471"/>
              <a:gd name="connsiteY24" fmla="*/ 503546 h 506051"/>
              <a:gd name="connsiteX25" fmla="*/ 486010 w 2392471"/>
              <a:gd name="connsiteY25" fmla="*/ 506051 h 506051"/>
              <a:gd name="connsiteX26" fmla="*/ 450937 w 2392471"/>
              <a:gd name="connsiteY26" fmla="*/ 503546 h 506051"/>
              <a:gd name="connsiteX27" fmla="*/ 393317 w 2392471"/>
              <a:gd name="connsiteY27" fmla="*/ 486010 h 506051"/>
              <a:gd name="connsiteX28" fmla="*/ 270562 w 2392471"/>
              <a:gd name="connsiteY28" fmla="*/ 423379 h 506051"/>
              <a:gd name="connsiteX29" fmla="*/ 212942 w 2392471"/>
              <a:gd name="connsiteY29" fmla="*/ 380791 h 506051"/>
              <a:gd name="connsiteX30" fmla="*/ 127765 w 2392471"/>
              <a:gd name="connsiteY30" fmla="*/ 300624 h 506051"/>
              <a:gd name="connsiteX31" fmla="*/ 65135 w 2392471"/>
              <a:gd name="connsiteY31" fmla="*/ 227973 h 506051"/>
              <a:gd name="connsiteX32" fmla="*/ 30062 w 2392471"/>
              <a:gd name="connsiteY32" fmla="*/ 175364 h 506051"/>
              <a:gd name="connsiteX33" fmla="*/ 12526 w 2392471"/>
              <a:gd name="connsiteY33" fmla="*/ 147807 h 506051"/>
              <a:gd name="connsiteX34" fmla="*/ 0 w 2392471"/>
              <a:gd name="connsiteY34" fmla="*/ 112734 h 506051"/>
              <a:gd name="connsiteX35" fmla="*/ 2505 w 2392471"/>
              <a:gd name="connsiteY35" fmla="*/ 95197 h 506051"/>
              <a:gd name="connsiteX36" fmla="*/ 10021 w 2392471"/>
              <a:gd name="connsiteY36" fmla="*/ 85177 h 506051"/>
              <a:gd name="connsiteX37" fmla="*/ 30062 w 2392471"/>
              <a:gd name="connsiteY37" fmla="*/ 80166 h 506051"/>
              <a:gd name="connsiteX38" fmla="*/ 52609 w 2392471"/>
              <a:gd name="connsiteY38" fmla="*/ 90187 h 506051"/>
              <a:gd name="connsiteX39" fmla="*/ 120250 w 2392471"/>
              <a:gd name="connsiteY39" fmla="*/ 127765 h 506051"/>
              <a:gd name="connsiteX40" fmla="*/ 182880 w 2392471"/>
              <a:gd name="connsiteY40" fmla="*/ 160333 h 506051"/>
              <a:gd name="connsiteX41" fmla="*/ 265552 w 2392471"/>
              <a:gd name="connsiteY41" fmla="*/ 195406 h 506051"/>
              <a:gd name="connsiteX42" fmla="*/ 320666 w 2392471"/>
              <a:gd name="connsiteY42" fmla="*/ 215447 h 506051"/>
              <a:gd name="connsiteX43" fmla="*/ 383296 w 2392471"/>
              <a:gd name="connsiteY43" fmla="*/ 230479 h 506051"/>
              <a:gd name="connsiteX44" fmla="*/ 463463 w 2392471"/>
              <a:gd name="connsiteY44" fmla="*/ 237994 h 506051"/>
              <a:gd name="connsiteX45" fmla="*/ 563671 w 2392471"/>
              <a:gd name="connsiteY45" fmla="*/ 240499 h 506051"/>
              <a:gd name="connsiteX46" fmla="*/ 721499 w 2392471"/>
              <a:gd name="connsiteY46" fmla="*/ 225468 h 506051"/>
              <a:gd name="connsiteX47" fmla="*/ 886843 w 2392471"/>
              <a:gd name="connsiteY47" fmla="*/ 197911 h 5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92471" h="506051">
                <a:moveTo>
                  <a:pt x="886843" y="197911"/>
                </a:moveTo>
                <a:lnTo>
                  <a:pt x="1134858" y="150312"/>
                </a:lnTo>
                <a:lnTo>
                  <a:pt x="1407925" y="102713"/>
                </a:lnTo>
                <a:lnTo>
                  <a:pt x="1746128" y="60125"/>
                </a:lnTo>
                <a:lnTo>
                  <a:pt x="1853852" y="42588"/>
                </a:lnTo>
                <a:lnTo>
                  <a:pt x="1974102" y="5010"/>
                </a:lnTo>
                <a:lnTo>
                  <a:pt x="2001659" y="0"/>
                </a:lnTo>
                <a:lnTo>
                  <a:pt x="2039237" y="2505"/>
                </a:lnTo>
                <a:lnTo>
                  <a:pt x="2154477" y="22547"/>
                </a:lnTo>
                <a:lnTo>
                  <a:pt x="2214602" y="42588"/>
                </a:lnTo>
                <a:lnTo>
                  <a:pt x="2312305" y="87682"/>
                </a:lnTo>
                <a:lnTo>
                  <a:pt x="2347377" y="110229"/>
                </a:lnTo>
                <a:lnTo>
                  <a:pt x="2374935" y="137786"/>
                </a:lnTo>
                <a:lnTo>
                  <a:pt x="2389966" y="165343"/>
                </a:lnTo>
                <a:lnTo>
                  <a:pt x="2392471" y="195406"/>
                </a:lnTo>
                <a:lnTo>
                  <a:pt x="2379945" y="230479"/>
                </a:lnTo>
                <a:lnTo>
                  <a:pt x="2354893" y="250520"/>
                </a:lnTo>
                <a:lnTo>
                  <a:pt x="2312305" y="265551"/>
                </a:lnTo>
                <a:lnTo>
                  <a:pt x="2204581" y="278077"/>
                </a:lnTo>
                <a:lnTo>
                  <a:pt x="1876399" y="290604"/>
                </a:lnTo>
                <a:lnTo>
                  <a:pt x="1405420" y="328182"/>
                </a:lnTo>
                <a:lnTo>
                  <a:pt x="1124837" y="370770"/>
                </a:lnTo>
                <a:lnTo>
                  <a:pt x="889348" y="423379"/>
                </a:lnTo>
                <a:lnTo>
                  <a:pt x="586218" y="488515"/>
                </a:lnTo>
                <a:lnTo>
                  <a:pt x="516072" y="503546"/>
                </a:lnTo>
                <a:lnTo>
                  <a:pt x="486010" y="506051"/>
                </a:lnTo>
                <a:lnTo>
                  <a:pt x="450937" y="503546"/>
                </a:lnTo>
                <a:lnTo>
                  <a:pt x="393317" y="486010"/>
                </a:lnTo>
                <a:lnTo>
                  <a:pt x="270562" y="423379"/>
                </a:lnTo>
                <a:lnTo>
                  <a:pt x="212942" y="380791"/>
                </a:lnTo>
                <a:lnTo>
                  <a:pt x="127765" y="300624"/>
                </a:lnTo>
                <a:lnTo>
                  <a:pt x="65135" y="227973"/>
                </a:lnTo>
                <a:lnTo>
                  <a:pt x="30062" y="175364"/>
                </a:lnTo>
                <a:lnTo>
                  <a:pt x="12526" y="147807"/>
                </a:lnTo>
                <a:lnTo>
                  <a:pt x="0" y="112734"/>
                </a:lnTo>
                <a:lnTo>
                  <a:pt x="2505" y="95197"/>
                </a:lnTo>
                <a:lnTo>
                  <a:pt x="10021" y="85177"/>
                </a:lnTo>
                <a:lnTo>
                  <a:pt x="30062" y="80166"/>
                </a:lnTo>
                <a:lnTo>
                  <a:pt x="52609" y="90187"/>
                </a:lnTo>
                <a:lnTo>
                  <a:pt x="120250" y="127765"/>
                </a:lnTo>
                <a:lnTo>
                  <a:pt x="182880" y="160333"/>
                </a:lnTo>
                <a:lnTo>
                  <a:pt x="265552" y="195406"/>
                </a:lnTo>
                <a:lnTo>
                  <a:pt x="320666" y="215447"/>
                </a:lnTo>
                <a:lnTo>
                  <a:pt x="383296" y="230479"/>
                </a:lnTo>
                <a:lnTo>
                  <a:pt x="463463" y="237994"/>
                </a:lnTo>
                <a:lnTo>
                  <a:pt x="563671" y="240499"/>
                </a:lnTo>
                <a:lnTo>
                  <a:pt x="721499" y="225468"/>
                </a:lnTo>
                <a:lnTo>
                  <a:pt x="886843" y="1979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B9C0563-2D2D-4471-85A6-C5779BCE7348}"/>
              </a:ext>
            </a:extLst>
          </p:cNvPr>
          <p:cNvSpPr/>
          <p:nvPr/>
        </p:nvSpPr>
        <p:spPr>
          <a:xfrm>
            <a:off x="3616325" y="2751138"/>
            <a:ext cx="2006600" cy="1943100"/>
          </a:xfrm>
          <a:custGeom>
            <a:avLst/>
            <a:gdLst>
              <a:gd name="connsiteX0" fmla="*/ 1188720 w 2007870"/>
              <a:gd name="connsiteY0" fmla="*/ 674370 h 1943100"/>
              <a:gd name="connsiteX1" fmla="*/ 1306830 w 2007870"/>
              <a:gd name="connsiteY1" fmla="*/ 483870 h 1943100"/>
              <a:gd name="connsiteX2" fmla="*/ 1413510 w 2007870"/>
              <a:gd name="connsiteY2" fmla="*/ 289560 h 1943100"/>
              <a:gd name="connsiteX3" fmla="*/ 1466850 w 2007870"/>
              <a:gd name="connsiteY3" fmla="*/ 175260 h 1943100"/>
              <a:gd name="connsiteX4" fmla="*/ 1478280 w 2007870"/>
              <a:gd name="connsiteY4" fmla="*/ 137160 h 1943100"/>
              <a:gd name="connsiteX5" fmla="*/ 1451610 w 2007870"/>
              <a:gd name="connsiteY5" fmla="*/ 45720 h 1943100"/>
              <a:gd name="connsiteX6" fmla="*/ 1981200 w 2007870"/>
              <a:gd name="connsiteY6" fmla="*/ 0 h 1943100"/>
              <a:gd name="connsiteX7" fmla="*/ 2007870 w 2007870"/>
              <a:gd name="connsiteY7" fmla="*/ 41910 h 1943100"/>
              <a:gd name="connsiteX8" fmla="*/ 2007870 w 2007870"/>
              <a:gd name="connsiteY8" fmla="*/ 64770 h 1943100"/>
              <a:gd name="connsiteX9" fmla="*/ 1996440 w 2007870"/>
              <a:gd name="connsiteY9" fmla="*/ 102870 h 1943100"/>
              <a:gd name="connsiteX10" fmla="*/ 1977390 w 2007870"/>
              <a:gd name="connsiteY10" fmla="*/ 118110 h 1943100"/>
              <a:gd name="connsiteX11" fmla="*/ 1920240 w 2007870"/>
              <a:gd name="connsiteY11" fmla="*/ 133350 h 1943100"/>
              <a:gd name="connsiteX12" fmla="*/ 1897380 w 2007870"/>
              <a:gd name="connsiteY12" fmla="*/ 148590 h 1943100"/>
              <a:gd name="connsiteX13" fmla="*/ 1794510 w 2007870"/>
              <a:gd name="connsiteY13" fmla="*/ 270510 h 1943100"/>
              <a:gd name="connsiteX14" fmla="*/ 1379220 w 2007870"/>
              <a:gd name="connsiteY14" fmla="*/ 857250 h 1943100"/>
              <a:gd name="connsiteX15" fmla="*/ 1116330 w 2007870"/>
              <a:gd name="connsiteY15" fmla="*/ 1165860 h 1943100"/>
              <a:gd name="connsiteX16" fmla="*/ 906780 w 2007870"/>
              <a:gd name="connsiteY16" fmla="*/ 1356360 h 1943100"/>
              <a:gd name="connsiteX17" fmla="*/ 659130 w 2007870"/>
              <a:gd name="connsiteY17" fmla="*/ 1569720 h 1943100"/>
              <a:gd name="connsiteX18" fmla="*/ 441960 w 2007870"/>
              <a:gd name="connsiteY18" fmla="*/ 1718310 h 1943100"/>
              <a:gd name="connsiteX19" fmla="*/ 133350 w 2007870"/>
              <a:gd name="connsiteY19" fmla="*/ 1893570 h 1943100"/>
              <a:gd name="connsiteX20" fmla="*/ 41910 w 2007870"/>
              <a:gd name="connsiteY20" fmla="*/ 1939290 h 1943100"/>
              <a:gd name="connsiteX21" fmla="*/ 26670 w 2007870"/>
              <a:gd name="connsiteY21" fmla="*/ 1943100 h 1943100"/>
              <a:gd name="connsiteX22" fmla="*/ 3810 w 2007870"/>
              <a:gd name="connsiteY22" fmla="*/ 1939290 h 1943100"/>
              <a:gd name="connsiteX23" fmla="*/ 0 w 2007870"/>
              <a:gd name="connsiteY23" fmla="*/ 1912620 h 1943100"/>
              <a:gd name="connsiteX24" fmla="*/ 7620 w 2007870"/>
              <a:gd name="connsiteY24" fmla="*/ 1889760 h 1943100"/>
              <a:gd name="connsiteX25" fmla="*/ 95250 w 2007870"/>
              <a:gd name="connsiteY25" fmla="*/ 1821180 h 1943100"/>
              <a:gd name="connsiteX26" fmla="*/ 377190 w 2007870"/>
              <a:gd name="connsiteY26" fmla="*/ 1600200 h 1943100"/>
              <a:gd name="connsiteX27" fmla="*/ 541020 w 2007870"/>
              <a:gd name="connsiteY27" fmla="*/ 1451610 h 1943100"/>
              <a:gd name="connsiteX28" fmla="*/ 773430 w 2007870"/>
              <a:gd name="connsiteY28" fmla="*/ 1211580 h 1943100"/>
              <a:gd name="connsiteX29" fmla="*/ 990600 w 2007870"/>
              <a:gd name="connsiteY29" fmla="*/ 937260 h 1943100"/>
              <a:gd name="connsiteX30" fmla="*/ 1188720 w 2007870"/>
              <a:gd name="connsiteY30" fmla="*/ 67437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7870" h="1943100">
                <a:moveTo>
                  <a:pt x="1188720" y="674370"/>
                </a:moveTo>
                <a:lnTo>
                  <a:pt x="1306830" y="483870"/>
                </a:lnTo>
                <a:lnTo>
                  <a:pt x="1413510" y="289560"/>
                </a:lnTo>
                <a:lnTo>
                  <a:pt x="1466850" y="175260"/>
                </a:lnTo>
                <a:lnTo>
                  <a:pt x="1478280" y="137160"/>
                </a:lnTo>
                <a:lnTo>
                  <a:pt x="1451610" y="45720"/>
                </a:lnTo>
                <a:lnTo>
                  <a:pt x="1981200" y="0"/>
                </a:lnTo>
                <a:lnTo>
                  <a:pt x="2007870" y="41910"/>
                </a:lnTo>
                <a:lnTo>
                  <a:pt x="2007870" y="64770"/>
                </a:lnTo>
                <a:lnTo>
                  <a:pt x="1996440" y="102870"/>
                </a:lnTo>
                <a:lnTo>
                  <a:pt x="1977390" y="118110"/>
                </a:lnTo>
                <a:lnTo>
                  <a:pt x="1920240" y="133350"/>
                </a:lnTo>
                <a:lnTo>
                  <a:pt x="1897380" y="148590"/>
                </a:lnTo>
                <a:lnTo>
                  <a:pt x="1794510" y="270510"/>
                </a:lnTo>
                <a:lnTo>
                  <a:pt x="1379220" y="857250"/>
                </a:lnTo>
                <a:lnTo>
                  <a:pt x="1116330" y="1165860"/>
                </a:lnTo>
                <a:lnTo>
                  <a:pt x="906780" y="1356360"/>
                </a:lnTo>
                <a:lnTo>
                  <a:pt x="659130" y="1569720"/>
                </a:lnTo>
                <a:lnTo>
                  <a:pt x="441960" y="1718310"/>
                </a:lnTo>
                <a:lnTo>
                  <a:pt x="133350" y="1893570"/>
                </a:lnTo>
                <a:lnTo>
                  <a:pt x="41910" y="1939290"/>
                </a:lnTo>
                <a:lnTo>
                  <a:pt x="26670" y="1943100"/>
                </a:lnTo>
                <a:lnTo>
                  <a:pt x="3810" y="1939290"/>
                </a:lnTo>
                <a:lnTo>
                  <a:pt x="0" y="1912620"/>
                </a:lnTo>
                <a:lnTo>
                  <a:pt x="7620" y="1889760"/>
                </a:lnTo>
                <a:lnTo>
                  <a:pt x="95250" y="1821180"/>
                </a:lnTo>
                <a:lnTo>
                  <a:pt x="377190" y="1600200"/>
                </a:lnTo>
                <a:lnTo>
                  <a:pt x="541020" y="1451610"/>
                </a:lnTo>
                <a:lnTo>
                  <a:pt x="773430" y="1211580"/>
                </a:lnTo>
                <a:lnTo>
                  <a:pt x="990600" y="937260"/>
                </a:lnTo>
                <a:lnTo>
                  <a:pt x="1188720" y="674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25E287-A8F7-40D3-9B61-F5C4DAE97337}"/>
              </a:ext>
            </a:extLst>
          </p:cNvPr>
          <p:cNvSpPr/>
          <p:nvPr/>
        </p:nvSpPr>
        <p:spPr>
          <a:xfrm>
            <a:off x="4686301" y="3619501"/>
            <a:ext cx="314325" cy="2366963"/>
          </a:xfrm>
          <a:custGeom>
            <a:avLst/>
            <a:gdLst>
              <a:gd name="connsiteX0" fmla="*/ 38100 w 314325"/>
              <a:gd name="connsiteY0" fmla="*/ 1000125 h 2366963"/>
              <a:gd name="connsiteX1" fmla="*/ 57150 w 314325"/>
              <a:gd name="connsiteY1" fmla="*/ 228600 h 2366963"/>
              <a:gd name="connsiteX2" fmla="*/ 219075 w 314325"/>
              <a:gd name="connsiteY2" fmla="*/ 0 h 2366963"/>
              <a:gd name="connsiteX3" fmla="*/ 314325 w 314325"/>
              <a:gd name="connsiteY3" fmla="*/ 90488 h 2366963"/>
              <a:gd name="connsiteX4" fmla="*/ 300038 w 314325"/>
              <a:gd name="connsiteY4" fmla="*/ 1028700 h 2366963"/>
              <a:gd name="connsiteX5" fmla="*/ 290513 w 314325"/>
              <a:gd name="connsiteY5" fmla="*/ 2114550 h 2366963"/>
              <a:gd name="connsiteX6" fmla="*/ 285750 w 314325"/>
              <a:gd name="connsiteY6" fmla="*/ 2185988 h 2366963"/>
              <a:gd name="connsiteX7" fmla="*/ 261938 w 314325"/>
              <a:gd name="connsiteY7" fmla="*/ 2238375 h 2366963"/>
              <a:gd name="connsiteX8" fmla="*/ 200025 w 314325"/>
              <a:gd name="connsiteY8" fmla="*/ 2328863 h 2366963"/>
              <a:gd name="connsiteX9" fmla="*/ 166688 w 314325"/>
              <a:gd name="connsiteY9" fmla="*/ 2357438 h 2366963"/>
              <a:gd name="connsiteX10" fmla="*/ 138113 w 314325"/>
              <a:gd name="connsiteY10" fmla="*/ 2366963 h 2366963"/>
              <a:gd name="connsiteX11" fmla="*/ 109538 w 314325"/>
              <a:gd name="connsiteY11" fmla="*/ 2362200 h 2366963"/>
              <a:gd name="connsiteX12" fmla="*/ 76200 w 314325"/>
              <a:gd name="connsiteY12" fmla="*/ 2328863 h 2366963"/>
              <a:gd name="connsiteX13" fmla="*/ 38100 w 314325"/>
              <a:gd name="connsiteY13" fmla="*/ 2224088 h 2366963"/>
              <a:gd name="connsiteX14" fmla="*/ 9525 w 314325"/>
              <a:gd name="connsiteY14" fmla="*/ 2133600 h 2366963"/>
              <a:gd name="connsiteX15" fmla="*/ 0 w 314325"/>
              <a:gd name="connsiteY15" fmla="*/ 2014538 h 2366963"/>
              <a:gd name="connsiteX16" fmla="*/ 4763 w 314325"/>
              <a:gd name="connsiteY16" fmla="*/ 1881188 h 2366963"/>
              <a:gd name="connsiteX17" fmla="*/ 38100 w 314325"/>
              <a:gd name="connsiteY17" fmla="*/ 1000125 h 236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325" h="2366963">
                <a:moveTo>
                  <a:pt x="38100" y="1000125"/>
                </a:moveTo>
                <a:lnTo>
                  <a:pt x="57150" y="228600"/>
                </a:lnTo>
                <a:lnTo>
                  <a:pt x="219075" y="0"/>
                </a:lnTo>
                <a:lnTo>
                  <a:pt x="314325" y="90488"/>
                </a:lnTo>
                <a:lnTo>
                  <a:pt x="300038" y="1028700"/>
                </a:lnTo>
                <a:lnTo>
                  <a:pt x="290513" y="2114550"/>
                </a:lnTo>
                <a:lnTo>
                  <a:pt x="285750" y="2185988"/>
                </a:lnTo>
                <a:lnTo>
                  <a:pt x="261938" y="2238375"/>
                </a:lnTo>
                <a:lnTo>
                  <a:pt x="200025" y="2328863"/>
                </a:lnTo>
                <a:lnTo>
                  <a:pt x="166688" y="2357438"/>
                </a:lnTo>
                <a:lnTo>
                  <a:pt x="138113" y="2366963"/>
                </a:lnTo>
                <a:lnTo>
                  <a:pt x="109538" y="2362200"/>
                </a:lnTo>
                <a:lnTo>
                  <a:pt x="76200" y="2328863"/>
                </a:lnTo>
                <a:lnTo>
                  <a:pt x="38100" y="2224088"/>
                </a:lnTo>
                <a:lnTo>
                  <a:pt x="9525" y="2133600"/>
                </a:lnTo>
                <a:lnTo>
                  <a:pt x="0" y="2014538"/>
                </a:lnTo>
                <a:lnTo>
                  <a:pt x="4763" y="1881188"/>
                </a:lnTo>
                <a:lnTo>
                  <a:pt x="38100" y="1000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4EB708E-038B-4E13-B39F-2C1CCECB647A}"/>
              </a:ext>
            </a:extLst>
          </p:cNvPr>
          <p:cNvSpPr/>
          <p:nvPr/>
        </p:nvSpPr>
        <p:spPr>
          <a:xfrm>
            <a:off x="4800600" y="3598863"/>
            <a:ext cx="971550" cy="711200"/>
          </a:xfrm>
          <a:custGeom>
            <a:avLst/>
            <a:gdLst>
              <a:gd name="connsiteX0" fmla="*/ 419100 w 971550"/>
              <a:gd name="connsiteY0" fmla="*/ 357187 h 711994"/>
              <a:gd name="connsiteX1" fmla="*/ 204788 w 971550"/>
              <a:gd name="connsiteY1" fmla="*/ 154781 h 711994"/>
              <a:gd name="connsiteX2" fmla="*/ 0 w 971550"/>
              <a:gd name="connsiteY2" fmla="*/ 2381 h 711994"/>
              <a:gd name="connsiteX3" fmla="*/ 185738 w 971550"/>
              <a:gd name="connsiteY3" fmla="*/ 0 h 711994"/>
              <a:gd name="connsiteX4" fmla="*/ 414338 w 971550"/>
              <a:gd name="connsiteY4" fmla="*/ 90487 h 711994"/>
              <a:gd name="connsiteX5" fmla="*/ 731044 w 971550"/>
              <a:gd name="connsiteY5" fmla="*/ 221456 h 711994"/>
              <a:gd name="connsiteX6" fmla="*/ 764381 w 971550"/>
              <a:gd name="connsiteY6" fmla="*/ 238125 h 711994"/>
              <a:gd name="connsiteX7" fmla="*/ 792956 w 971550"/>
              <a:gd name="connsiteY7" fmla="*/ 269081 h 711994"/>
              <a:gd name="connsiteX8" fmla="*/ 869156 w 971550"/>
              <a:gd name="connsiteY8" fmla="*/ 371475 h 711994"/>
              <a:gd name="connsiteX9" fmla="*/ 923925 w 971550"/>
              <a:gd name="connsiteY9" fmla="*/ 469106 h 711994"/>
              <a:gd name="connsiteX10" fmla="*/ 954881 w 971550"/>
              <a:gd name="connsiteY10" fmla="*/ 545306 h 711994"/>
              <a:gd name="connsiteX11" fmla="*/ 971550 w 971550"/>
              <a:gd name="connsiteY11" fmla="*/ 607219 h 711994"/>
              <a:gd name="connsiteX12" fmla="*/ 971550 w 971550"/>
              <a:gd name="connsiteY12" fmla="*/ 647700 h 711994"/>
              <a:gd name="connsiteX13" fmla="*/ 962025 w 971550"/>
              <a:gd name="connsiteY13" fmla="*/ 692944 h 711994"/>
              <a:gd name="connsiteX14" fmla="*/ 947738 w 971550"/>
              <a:gd name="connsiteY14" fmla="*/ 707231 h 711994"/>
              <a:gd name="connsiteX15" fmla="*/ 909638 w 971550"/>
              <a:gd name="connsiteY15" fmla="*/ 711994 h 711994"/>
              <a:gd name="connsiteX16" fmla="*/ 862013 w 971550"/>
              <a:gd name="connsiteY16" fmla="*/ 704850 h 711994"/>
              <a:gd name="connsiteX17" fmla="*/ 807244 w 971550"/>
              <a:gd name="connsiteY17" fmla="*/ 685800 h 711994"/>
              <a:gd name="connsiteX18" fmla="*/ 707231 w 971550"/>
              <a:gd name="connsiteY18" fmla="*/ 616744 h 711994"/>
              <a:gd name="connsiteX19" fmla="*/ 419100 w 971550"/>
              <a:gd name="connsiteY19" fmla="*/ 357187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1550" h="711994">
                <a:moveTo>
                  <a:pt x="419100" y="357187"/>
                </a:moveTo>
                <a:lnTo>
                  <a:pt x="204788" y="154781"/>
                </a:lnTo>
                <a:lnTo>
                  <a:pt x="0" y="2381"/>
                </a:lnTo>
                <a:lnTo>
                  <a:pt x="185738" y="0"/>
                </a:lnTo>
                <a:lnTo>
                  <a:pt x="414338" y="90487"/>
                </a:lnTo>
                <a:lnTo>
                  <a:pt x="731044" y="221456"/>
                </a:lnTo>
                <a:lnTo>
                  <a:pt x="764381" y="238125"/>
                </a:lnTo>
                <a:lnTo>
                  <a:pt x="792956" y="269081"/>
                </a:lnTo>
                <a:lnTo>
                  <a:pt x="869156" y="371475"/>
                </a:lnTo>
                <a:lnTo>
                  <a:pt x="923925" y="469106"/>
                </a:lnTo>
                <a:lnTo>
                  <a:pt x="954881" y="545306"/>
                </a:lnTo>
                <a:lnTo>
                  <a:pt x="971550" y="607219"/>
                </a:lnTo>
                <a:lnTo>
                  <a:pt x="971550" y="647700"/>
                </a:lnTo>
                <a:lnTo>
                  <a:pt x="962025" y="692944"/>
                </a:lnTo>
                <a:lnTo>
                  <a:pt x="947738" y="707231"/>
                </a:lnTo>
                <a:lnTo>
                  <a:pt x="909638" y="711994"/>
                </a:lnTo>
                <a:lnTo>
                  <a:pt x="862013" y="704850"/>
                </a:lnTo>
                <a:lnTo>
                  <a:pt x="807244" y="685800"/>
                </a:lnTo>
                <a:lnTo>
                  <a:pt x="707231" y="616744"/>
                </a:lnTo>
                <a:lnTo>
                  <a:pt x="419100" y="3571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59BA9C1-C22F-45AE-9B18-9A0A2EBE2CFB}"/>
              </a:ext>
            </a:extLst>
          </p:cNvPr>
          <p:cNvSpPr/>
          <p:nvPr/>
        </p:nvSpPr>
        <p:spPr>
          <a:xfrm rot="16200000">
            <a:off x="5204620" y="3236120"/>
            <a:ext cx="3713163" cy="568325"/>
          </a:xfrm>
          <a:custGeom>
            <a:avLst/>
            <a:gdLst>
              <a:gd name="connsiteX0" fmla="*/ 663933 w 3713259"/>
              <a:gd name="connsiteY0" fmla="*/ 469127 h 568518"/>
              <a:gd name="connsiteX1" fmla="*/ 23853 w 3713259"/>
              <a:gd name="connsiteY1" fmla="*/ 453224 h 568518"/>
              <a:gd name="connsiteX2" fmla="*/ 0 w 3713259"/>
              <a:gd name="connsiteY2" fmla="*/ 186856 h 568518"/>
              <a:gd name="connsiteX3" fmla="*/ 886570 w 3713259"/>
              <a:gd name="connsiteY3" fmla="*/ 206734 h 568518"/>
              <a:gd name="connsiteX4" fmla="*/ 1661822 w 3713259"/>
              <a:gd name="connsiteY4" fmla="*/ 226612 h 568518"/>
              <a:gd name="connsiteX5" fmla="*/ 1912288 w 3713259"/>
              <a:gd name="connsiteY5" fmla="*/ 226612 h 568518"/>
              <a:gd name="connsiteX6" fmla="*/ 2615979 w 3713259"/>
              <a:gd name="connsiteY6" fmla="*/ 226612 h 568518"/>
              <a:gd name="connsiteX7" fmla="*/ 3120887 w 3713259"/>
              <a:gd name="connsiteY7" fmla="*/ 230588 h 568518"/>
              <a:gd name="connsiteX8" fmla="*/ 3200400 w 3713259"/>
              <a:gd name="connsiteY8" fmla="*/ 222636 h 568518"/>
              <a:gd name="connsiteX9" fmla="*/ 3299791 w 3713259"/>
              <a:gd name="connsiteY9" fmla="*/ 202758 h 568518"/>
              <a:gd name="connsiteX10" fmla="*/ 3423036 w 3713259"/>
              <a:gd name="connsiteY10" fmla="*/ 159026 h 568518"/>
              <a:gd name="connsiteX11" fmla="*/ 3490622 w 3713259"/>
              <a:gd name="connsiteY11" fmla="*/ 119270 h 568518"/>
              <a:gd name="connsiteX12" fmla="*/ 3609892 w 3713259"/>
              <a:gd name="connsiteY12" fmla="*/ 35781 h 568518"/>
              <a:gd name="connsiteX13" fmla="*/ 3657600 w 3713259"/>
              <a:gd name="connsiteY13" fmla="*/ 3976 h 568518"/>
              <a:gd name="connsiteX14" fmla="*/ 3685429 w 3713259"/>
              <a:gd name="connsiteY14" fmla="*/ 0 h 568518"/>
              <a:gd name="connsiteX15" fmla="*/ 3705307 w 3713259"/>
              <a:gd name="connsiteY15" fmla="*/ 3976 h 568518"/>
              <a:gd name="connsiteX16" fmla="*/ 3713259 w 3713259"/>
              <a:gd name="connsiteY16" fmla="*/ 23854 h 568518"/>
              <a:gd name="connsiteX17" fmla="*/ 3673502 w 3713259"/>
              <a:gd name="connsiteY17" fmla="*/ 111318 h 568518"/>
              <a:gd name="connsiteX18" fmla="*/ 3586038 w 3713259"/>
              <a:gd name="connsiteY18" fmla="*/ 270344 h 568518"/>
              <a:gd name="connsiteX19" fmla="*/ 3486647 w 3713259"/>
              <a:gd name="connsiteY19" fmla="*/ 409492 h 568518"/>
              <a:gd name="connsiteX20" fmla="*/ 3403158 w 3713259"/>
              <a:gd name="connsiteY20" fmla="*/ 492981 h 568518"/>
              <a:gd name="connsiteX21" fmla="*/ 3311718 w 3713259"/>
              <a:gd name="connsiteY21" fmla="*/ 552616 h 568518"/>
              <a:gd name="connsiteX22" fmla="*/ 3252083 w 3713259"/>
              <a:gd name="connsiteY22" fmla="*/ 568518 h 568518"/>
              <a:gd name="connsiteX23" fmla="*/ 3224253 w 3713259"/>
              <a:gd name="connsiteY23" fmla="*/ 568518 h 568518"/>
              <a:gd name="connsiteX24" fmla="*/ 3184497 w 3713259"/>
              <a:gd name="connsiteY24" fmla="*/ 556591 h 568518"/>
              <a:gd name="connsiteX25" fmla="*/ 3108960 w 3713259"/>
              <a:gd name="connsiteY25" fmla="*/ 528762 h 568518"/>
              <a:gd name="connsiteX26" fmla="*/ 3029447 w 3713259"/>
              <a:gd name="connsiteY26" fmla="*/ 504908 h 568518"/>
              <a:gd name="connsiteX27" fmla="*/ 2965836 w 3713259"/>
              <a:gd name="connsiteY27" fmla="*/ 496956 h 568518"/>
              <a:gd name="connsiteX28" fmla="*/ 2337683 w 3713259"/>
              <a:gd name="connsiteY28" fmla="*/ 492981 h 568518"/>
              <a:gd name="connsiteX29" fmla="*/ 1936142 w 3713259"/>
              <a:gd name="connsiteY29" fmla="*/ 492981 h 568518"/>
              <a:gd name="connsiteX30" fmla="*/ 1689652 w 3713259"/>
              <a:gd name="connsiteY30" fmla="*/ 492981 h 568518"/>
              <a:gd name="connsiteX31" fmla="*/ 663933 w 3713259"/>
              <a:gd name="connsiteY31" fmla="*/ 469127 h 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13259" h="568518">
                <a:moveTo>
                  <a:pt x="663933" y="469127"/>
                </a:moveTo>
                <a:lnTo>
                  <a:pt x="23853" y="453224"/>
                </a:lnTo>
                <a:lnTo>
                  <a:pt x="0" y="186856"/>
                </a:lnTo>
                <a:lnTo>
                  <a:pt x="886570" y="206734"/>
                </a:lnTo>
                <a:lnTo>
                  <a:pt x="1661822" y="226612"/>
                </a:lnTo>
                <a:lnTo>
                  <a:pt x="1912288" y="226612"/>
                </a:lnTo>
                <a:lnTo>
                  <a:pt x="2615979" y="226612"/>
                </a:lnTo>
                <a:lnTo>
                  <a:pt x="3120887" y="230588"/>
                </a:lnTo>
                <a:lnTo>
                  <a:pt x="3200400" y="222636"/>
                </a:lnTo>
                <a:lnTo>
                  <a:pt x="3299791" y="202758"/>
                </a:lnTo>
                <a:lnTo>
                  <a:pt x="3423036" y="159026"/>
                </a:lnTo>
                <a:lnTo>
                  <a:pt x="3490622" y="119270"/>
                </a:lnTo>
                <a:lnTo>
                  <a:pt x="3609892" y="35781"/>
                </a:lnTo>
                <a:lnTo>
                  <a:pt x="3657600" y="3976"/>
                </a:lnTo>
                <a:lnTo>
                  <a:pt x="3685429" y="0"/>
                </a:lnTo>
                <a:lnTo>
                  <a:pt x="3705307" y="3976"/>
                </a:lnTo>
                <a:lnTo>
                  <a:pt x="3713259" y="23854"/>
                </a:lnTo>
                <a:lnTo>
                  <a:pt x="3673502" y="111318"/>
                </a:lnTo>
                <a:lnTo>
                  <a:pt x="3586038" y="270344"/>
                </a:lnTo>
                <a:lnTo>
                  <a:pt x="3486647" y="409492"/>
                </a:lnTo>
                <a:lnTo>
                  <a:pt x="3403158" y="492981"/>
                </a:lnTo>
                <a:lnTo>
                  <a:pt x="3311718" y="552616"/>
                </a:lnTo>
                <a:lnTo>
                  <a:pt x="3252083" y="568518"/>
                </a:lnTo>
                <a:lnTo>
                  <a:pt x="3224253" y="568518"/>
                </a:lnTo>
                <a:lnTo>
                  <a:pt x="3184497" y="556591"/>
                </a:lnTo>
                <a:lnTo>
                  <a:pt x="3108960" y="528762"/>
                </a:lnTo>
                <a:lnTo>
                  <a:pt x="3029447" y="504908"/>
                </a:lnTo>
                <a:lnTo>
                  <a:pt x="2965836" y="496956"/>
                </a:lnTo>
                <a:lnTo>
                  <a:pt x="2337683" y="492981"/>
                </a:lnTo>
                <a:lnTo>
                  <a:pt x="1936142" y="492981"/>
                </a:lnTo>
                <a:lnTo>
                  <a:pt x="1689652" y="492981"/>
                </a:lnTo>
                <a:lnTo>
                  <a:pt x="663933" y="4691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A3BA642-1380-4599-92D4-8BEDC9DDD8A9}"/>
              </a:ext>
            </a:extLst>
          </p:cNvPr>
          <p:cNvSpPr/>
          <p:nvPr/>
        </p:nvSpPr>
        <p:spPr>
          <a:xfrm>
            <a:off x="5451475" y="5219700"/>
            <a:ext cx="3130550" cy="476250"/>
          </a:xfrm>
          <a:custGeom>
            <a:avLst/>
            <a:gdLst>
              <a:gd name="connsiteX0" fmla="*/ 860425 w 3130550"/>
              <a:gd name="connsiteY0" fmla="*/ 177800 h 476250"/>
              <a:gd name="connsiteX1" fmla="*/ 1498600 w 3130550"/>
              <a:gd name="connsiteY1" fmla="*/ 101600 h 476250"/>
              <a:gd name="connsiteX2" fmla="*/ 1774825 w 3130550"/>
              <a:gd name="connsiteY2" fmla="*/ 79375 h 476250"/>
              <a:gd name="connsiteX3" fmla="*/ 2257425 w 3130550"/>
              <a:gd name="connsiteY3" fmla="*/ 60325 h 476250"/>
              <a:gd name="connsiteX4" fmla="*/ 2317750 w 3130550"/>
              <a:gd name="connsiteY4" fmla="*/ 60325 h 476250"/>
              <a:gd name="connsiteX5" fmla="*/ 2400300 w 3130550"/>
              <a:gd name="connsiteY5" fmla="*/ 53975 h 476250"/>
              <a:gd name="connsiteX6" fmla="*/ 2489200 w 3130550"/>
              <a:gd name="connsiteY6" fmla="*/ 38100 h 476250"/>
              <a:gd name="connsiteX7" fmla="*/ 2571750 w 3130550"/>
              <a:gd name="connsiteY7" fmla="*/ 6350 h 476250"/>
              <a:gd name="connsiteX8" fmla="*/ 2597150 w 3130550"/>
              <a:gd name="connsiteY8" fmla="*/ 0 h 476250"/>
              <a:gd name="connsiteX9" fmla="*/ 2638425 w 3130550"/>
              <a:gd name="connsiteY9" fmla="*/ 3175 h 476250"/>
              <a:gd name="connsiteX10" fmla="*/ 2965450 w 3130550"/>
              <a:gd name="connsiteY10" fmla="*/ 107950 h 476250"/>
              <a:gd name="connsiteX11" fmla="*/ 3048000 w 3130550"/>
              <a:gd name="connsiteY11" fmla="*/ 142875 h 476250"/>
              <a:gd name="connsiteX12" fmla="*/ 3089275 w 3130550"/>
              <a:gd name="connsiteY12" fmla="*/ 174625 h 476250"/>
              <a:gd name="connsiteX13" fmla="*/ 3121025 w 3130550"/>
              <a:gd name="connsiteY13" fmla="*/ 212725 h 476250"/>
              <a:gd name="connsiteX14" fmla="*/ 3130550 w 3130550"/>
              <a:gd name="connsiteY14" fmla="*/ 247650 h 476250"/>
              <a:gd name="connsiteX15" fmla="*/ 3121025 w 3130550"/>
              <a:gd name="connsiteY15" fmla="*/ 285750 h 476250"/>
              <a:gd name="connsiteX16" fmla="*/ 3101975 w 3130550"/>
              <a:gd name="connsiteY16" fmla="*/ 307975 h 476250"/>
              <a:gd name="connsiteX17" fmla="*/ 3035300 w 3130550"/>
              <a:gd name="connsiteY17" fmla="*/ 336550 h 476250"/>
              <a:gd name="connsiteX18" fmla="*/ 2971800 w 3130550"/>
              <a:gd name="connsiteY18" fmla="*/ 349250 h 476250"/>
              <a:gd name="connsiteX19" fmla="*/ 2886075 w 3130550"/>
              <a:gd name="connsiteY19" fmla="*/ 352425 h 476250"/>
              <a:gd name="connsiteX20" fmla="*/ 2628900 w 3130550"/>
              <a:gd name="connsiteY20" fmla="*/ 317500 h 476250"/>
              <a:gd name="connsiteX21" fmla="*/ 2333625 w 3130550"/>
              <a:gd name="connsiteY21" fmla="*/ 298450 h 476250"/>
              <a:gd name="connsiteX22" fmla="*/ 1870075 w 3130550"/>
              <a:gd name="connsiteY22" fmla="*/ 311150 h 476250"/>
              <a:gd name="connsiteX23" fmla="*/ 1263650 w 3130550"/>
              <a:gd name="connsiteY23" fmla="*/ 361950 h 476250"/>
              <a:gd name="connsiteX24" fmla="*/ 914400 w 3130550"/>
              <a:gd name="connsiteY24" fmla="*/ 403225 h 476250"/>
              <a:gd name="connsiteX25" fmla="*/ 669925 w 3130550"/>
              <a:gd name="connsiteY25" fmla="*/ 450850 h 476250"/>
              <a:gd name="connsiteX26" fmla="*/ 568325 w 3130550"/>
              <a:gd name="connsiteY26" fmla="*/ 469900 h 476250"/>
              <a:gd name="connsiteX27" fmla="*/ 520700 w 3130550"/>
              <a:gd name="connsiteY27" fmla="*/ 476250 h 476250"/>
              <a:gd name="connsiteX28" fmla="*/ 463550 w 3130550"/>
              <a:gd name="connsiteY28" fmla="*/ 469900 h 476250"/>
              <a:gd name="connsiteX29" fmla="*/ 384175 w 3130550"/>
              <a:gd name="connsiteY29" fmla="*/ 444500 h 476250"/>
              <a:gd name="connsiteX30" fmla="*/ 292100 w 3130550"/>
              <a:gd name="connsiteY30" fmla="*/ 403225 h 476250"/>
              <a:gd name="connsiteX31" fmla="*/ 152400 w 3130550"/>
              <a:gd name="connsiteY31" fmla="*/ 317500 h 476250"/>
              <a:gd name="connsiteX32" fmla="*/ 85725 w 3130550"/>
              <a:gd name="connsiteY32" fmla="*/ 260350 h 476250"/>
              <a:gd name="connsiteX33" fmla="*/ 31750 w 3130550"/>
              <a:gd name="connsiteY33" fmla="*/ 196850 h 476250"/>
              <a:gd name="connsiteX34" fmla="*/ 0 w 3130550"/>
              <a:gd name="connsiteY34" fmla="*/ 152400 h 476250"/>
              <a:gd name="connsiteX35" fmla="*/ 0 w 3130550"/>
              <a:gd name="connsiteY35" fmla="*/ 136525 h 476250"/>
              <a:gd name="connsiteX36" fmla="*/ 0 w 3130550"/>
              <a:gd name="connsiteY36" fmla="*/ 123825 h 476250"/>
              <a:gd name="connsiteX37" fmla="*/ 9525 w 3130550"/>
              <a:gd name="connsiteY37" fmla="*/ 111125 h 476250"/>
              <a:gd name="connsiteX38" fmla="*/ 34925 w 3130550"/>
              <a:gd name="connsiteY38" fmla="*/ 107950 h 476250"/>
              <a:gd name="connsiteX39" fmla="*/ 136525 w 3130550"/>
              <a:gd name="connsiteY39" fmla="*/ 158750 h 476250"/>
              <a:gd name="connsiteX40" fmla="*/ 225425 w 3130550"/>
              <a:gd name="connsiteY40" fmla="*/ 190500 h 476250"/>
              <a:gd name="connsiteX41" fmla="*/ 365125 w 3130550"/>
              <a:gd name="connsiteY41" fmla="*/ 225425 h 476250"/>
              <a:gd name="connsiteX42" fmla="*/ 419100 w 3130550"/>
              <a:gd name="connsiteY42" fmla="*/ 231775 h 476250"/>
              <a:gd name="connsiteX43" fmla="*/ 539750 w 3130550"/>
              <a:gd name="connsiteY43" fmla="*/ 225425 h 476250"/>
              <a:gd name="connsiteX44" fmla="*/ 860425 w 3130550"/>
              <a:gd name="connsiteY44" fmla="*/ 17780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30550" h="476250">
                <a:moveTo>
                  <a:pt x="860425" y="177800"/>
                </a:moveTo>
                <a:lnTo>
                  <a:pt x="1498600" y="101600"/>
                </a:lnTo>
                <a:lnTo>
                  <a:pt x="1774825" y="79375"/>
                </a:lnTo>
                <a:lnTo>
                  <a:pt x="2257425" y="60325"/>
                </a:lnTo>
                <a:lnTo>
                  <a:pt x="2317750" y="60325"/>
                </a:lnTo>
                <a:lnTo>
                  <a:pt x="2400300" y="53975"/>
                </a:lnTo>
                <a:lnTo>
                  <a:pt x="2489200" y="38100"/>
                </a:lnTo>
                <a:lnTo>
                  <a:pt x="2571750" y="6350"/>
                </a:lnTo>
                <a:lnTo>
                  <a:pt x="2597150" y="0"/>
                </a:lnTo>
                <a:lnTo>
                  <a:pt x="2638425" y="3175"/>
                </a:lnTo>
                <a:lnTo>
                  <a:pt x="2965450" y="107950"/>
                </a:lnTo>
                <a:lnTo>
                  <a:pt x="3048000" y="142875"/>
                </a:lnTo>
                <a:lnTo>
                  <a:pt x="3089275" y="174625"/>
                </a:lnTo>
                <a:lnTo>
                  <a:pt x="3121025" y="212725"/>
                </a:lnTo>
                <a:lnTo>
                  <a:pt x="3130550" y="247650"/>
                </a:lnTo>
                <a:lnTo>
                  <a:pt x="3121025" y="285750"/>
                </a:lnTo>
                <a:lnTo>
                  <a:pt x="3101975" y="307975"/>
                </a:lnTo>
                <a:lnTo>
                  <a:pt x="3035300" y="336550"/>
                </a:lnTo>
                <a:lnTo>
                  <a:pt x="2971800" y="349250"/>
                </a:lnTo>
                <a:lnTo>
                  <a:pt x="2886075" y="352425"/>
                </a:lnTo>
                <a:lnTo>
                  <a:pt x="2628900" y="317500"/>
                </a:lnTo>
                <a:lnTo>
                  <a:pt x="2333625" y="298450"/>
                </a:lnTo>
                <a:lnTo>
                  <a:pt x="1870075" y="311150"/>
                </a:lnTo>
                <a:lnTo>
                  <a:pt x="1263650" y="361950"/>
                </a:lnTo>
                <a:lnTo>
                  <a:pt x="914400" y="403225"/>
                </a:lnTo>
                <a:lnTo>
                  <a:pt x="669925" y="450850"/>
                </a:lnTo>
                <a:lnTo>
                  <a:pt x="568325" y="469900"/>
                </a:lnTo>
                <a:lnTo>
                  <a:pt x="520700" y="476250"/>
                </a:lnTo>
                <a:lnTo>
                  <a:pt x="463550" y="469900"/>
                </a:lnTo>
                <a:lnTo>
                  <a:pt x="384175" y="444500"/>
                </a:lnTo>
                <a:lnTo>
                  <a:pt x="292100" y="403225"/>
                </a:lnTo>
                <a:lnTo>
                  <a:pt x="152400" y="317500"/>
                </a:lnTo>
                <a:lnTo>
                  <a:pt x="85725" y="260350"/>
                </a:lnTo>
                <a:lnTo>
                  <a:pt x="31750" y="196850"/>
                </a:lnTo>
                <a:lnTo>
                  <a:pt x="0" y="152400"/>
                </a:lnTo>
                <a:lnTo>
                  <a:pt x="0" y="136525"/>
                </a:lnTo>
                <a:lnTo>
                  <a:pt x="0" y="123825"/>
                </a:lnTo>
                <a:lnTo>
                  <a:pt x="9525" y="111125"/>
                </a:lnTo>
                <a:lnTo>
                  <a:pt x="34925" y="107950"/>
                </a:lnTo>
                <a:lnTo>
                  <a:pt x="136525" y="158750"/>
                </a:lnTo>
                <a:lnTo>
                  <a:pt x="225425" y="190500"/>
                </a:lnTo>
                <a:lnTo>
                  <a:pt x="365125" y="225425"/>
                </a:lnTo>
                <a:lnTo>
                  <a:pt x="419100" y="231775"/>
                </a:lnTo>
                <a:lnTo>
                  <a:pt x="539750" y="225425"/>
                </a:lnTo>
                <a:lnTo>
                  <a:pt x="860425" y="177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3A6B0E8-3181-45BF-BB15-A4249664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623698"/>
            <a:ext cx="4980864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09A88C-724E-4E88-9175-87A59CE78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65" y="1603060"/>
            <a:ext cx="4986960" cy="438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9" grpId="0" animBg="1"/>
      <p:bldP spid="11" grpId="0" animBg="1"/>
      <p:bldP spid="10" grpId="0" animBg="1"/>
      <p:bldP spid="19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0B3DE5-E0B7-47D1-9929-55DA8070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237298"/>
            <a:ext cx="498086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36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D38331F-8B49-4740-B15A-89FBD3BB85DC}"/>
              </a:ext>
            </a:extLst>
          </p:cNvPr>
          <p:cNvSpPr/>
          <p:nvPr/>
        </p:nvSpPr>
        <p:spPr>
          <a:xfrm>
            <a:off x="4241801" y="1949451"/>
            <a:ext cx="3724275" cy="765175"/>
          </a:xfrm>
          <a:custGeom>
            <a:avLst/>
            <a:gdLst>
              <a:gd name="connsiteX0" fmla="*/ 777860 w 3723801"/>
              <a:gd name="connsiteY0" fmla="*/ 380655 h 765448"/>
              <a:gd name="connsiteX1" fmla="*/ 1866038 w 3723801"/>
              <a:gd name="connsiteY1" fmla="*/ 211016 h 765448"/>
              <a:gd name="connsiteX2" fmla="*/ 2209455 w 3723801"/>
              <a:gd name="connsiteY2" fmla="*/ 153090 h 765448"/>
              <a:gd name="connsiteX3" fmla="*/ 2519772 w 3723801"/>
              <a:gd name="connsiteY3" fmla="*/ 111714 h 765448"/>
              <a:gd name="connsiteX4" fmla="*/ 2991453 w 3723801"/>
              <a:gd name="connsiteY4" fmla="*/ 78614 h 765448"/>
              <a:gd name="connsiteX5" fmla="*/ 3198331 w 3723801"/>
              <a:gd name="connsiteY5" fmla="*/ 49651 h 765448"/>
              <a:gd name="connsiteX6" fmla="*/ 3318320 w 3723801"/>
              <a:gd name="connsiteY6" fmla="*/ 20688 h 765448"/>
              <a:gd name="connsiteX7" fmla="*/ 3367971 w 3723801"/>
              <a:gd name="connsiteY7" fmla="*/ 0 h 765448"/>
              <a:gd name="connsiteX8" fmla="*/ 3487960 w 3723801"/>
              <a:gd name="connsiteY8" fmla="*/ 49651 h 765448"/>
              <a:gd name="connsiteX9" fmla="*/ 3612087 w 3723801"/>
              <a:gd name="connsiteY9" fmla="*/ 115852 h 765448"/>
              <a:gd name="connsiteX10" fmla="*/ 3723801 w 3723801"/>
              <a:gd name="connsiteY10" fmla="*/ 206878 h 765448"/>
              <a:gd name="connsiteX11" fmla="*/ 3198331 w 3723801"/>
              <a:gd name="connsiteY11" fmla="*/ 231703 h 765448"/>
              <a:gd name="connsiteX12" fmla="*/ 2494946 w 3723801"/>
              <a:gd name="connsiteY12" fmla="*/ 297904 h 765448"/>
              <a:gd name="connsiteX13" fmla="*/ 2027403 w 3723801"/>
              <a:gd name="connsiteY13" fmla="*/ 368243 h 765448"/>
              <a:gd name="connsiteX14" fmla="*/ 1700536 w 3723801"/>
              <a:gd name="connsiteY14" fmla="*/ 430306 h 765448"/>
              <a:gd name="connsiteX15" fmla="*/ 1456420 w 3723801"/>
              <a:gd name="connsiteY15" fmla="*/ 488232 h 765448"/>
              <a:gd name="connsiteX16" fmla="*/ 1059214 w 3723801"/>
              <a:gd name="connsiteY16" fmla="*/ 550295 h 765448"/>
              <a:gd name="connsiteX17" fmla="*/ 715797 w 3723801"/>
              <a:gd name="connsiteY17" fmla="*/ 628909 h 765448"/>
              <a:gd name="connsiteX18" fmla="*/ 624771 w 3723801"/>
              <a:gd name="connsiteY18" fmla="*/ 653734 h 765448"/>
              <a:gd name="connsiteX19" fmla="*/ 546157 w 3723801"/>
              <a:gd name="connsiteY19" fmla="*/ 682697 h 765448"/>
              <a:gd name="connsiteX20" fmla="*/ 426168 w 3723801"/>
              <a:gd name="connsiteY20" fmla="*/ 724073 h 765448"/>
              <a:gd name="connsiteX21" fmla="*/ 314454 w 3723801"/>
              <a:gd name="connsiteY21" fmla="*/ 765448 h 765448"/>
              <a:gd name="connsiteX22" fmla="*/ 256528 w 3723801"/>
              <a:gd name="connsiteY22" fmla="*/ 748898 h 765448"/>
              <a:gd name="connsiteX23" fmla="*/ 198603 w 3723801"/>
              <a:gd name="connsiteY23" fmla="*/ 711660 h 765448"/>
              <a:gd name="connsiteX24" fmla="*/ 148952 w 3723801"/>
              <a:gd name="connsiteY24" fmla="*/ 662009 h 765448"/>
              <a:gd name="connsiteX25" fmla="*/ 99301 w 3723801"/>
              <a:gd name="connsiteY25" fmla="*/ 604083 h 765448"/>
              <a:gd name="connsiteX26" fmla="*/ 57926 w 3723801"/>
              <a:gd name="connsiteY26" fmla="*/ 554433 h 765448"/>
              <a:gd name="connsiteX27" fmla="*/ 24825 w 3723801"/>
              <a:gd name="connsiteY27" fmla="*/ 488232 h 765448"/>
              <a:gd name="connsiteX28" fmla="*/ 0 w 3723801"/>
              <a:gd name="connsiteY28" fmla="*/ 401343 h 765448"/>
              <a:gd name="connsiteX29" fmla="*/ 0 w 3723801"/>
              <a:gd name="connsiteY29" fmla="*/ 347555 h 765448"/>
              <a:gd name="connsiteX30" fmla="*/ 8275 w 3723801"/>
              <a:gd name="connsiteY30" fmla="*/ 331005 h 765448"/>
              <a:gd name="connsiteX31" fmla="*/ 33100 w 3723801"/>
              <a:gd name="connsiteY31" fmla="*/ 339280 h 765448"/>
              <a:gd name="connsiteX32" fmla="*/ 66201 w 3723801"/>
              <a:gd name="connsiteY32" fmla="*/ 364105 h 765448"/>
              <a:gd name="connsiteX33" fmla="*/ 119989 w 3723801"/>
              <a:gd name="connsiteY33" fmla="*/ 405481 h 765448"/>
              <a:gd name="connsiteX34" fmla="*/ 177915 w 3723801"/>
              <a:gd name="connsiteY34" fmla="*/ 442719 h 765448"/>
              <a:gd name="connsiteX35" fmla="*/ 260666 w 3723801"/>
              <a:gd name="connsiteY35" fmla="*/ 467544 h 765448"/>
              <a:gd name="connsiteX36" fmla="*/ 335142 w 3723801"/>
              <a:gd name="connsiteY36" fmla="*/ 471682 h 765448"/>
              <a:gd name="connsiteX37" fmla="*/ 388930 w 3723801"/>
              <a:gd name="connsiteY37" fmla="*/ 455131 h 765448"/>
              <a:gd name="connsiteX38" fmla="*/ 525470 w 3723801"/>
              <a:gd name="connsiteY38" fmla="*/ 426168 h 765448"/>
              <a:gd name="connsiteX39" fmla="*/ 777860 w 3723801"/>
              <a:gd name="connsiteY39" fmla="*/ 380655 h 76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723801" h="765448">
                <a:moveTo>
                  <a:pt x="777860" y="380655"/>
                </a:moveTo>
                <a:lnTo>
                  <a:pt x="1866038" y="211016"/>
                </a:lnTo>
                <a:lnTo>
                  <a:pt x="2209455" y="153090"/>
                </a:lnTo>
                <a:lnTo>
                  <a:pt x="2519772" y="111714"/>
                </a:lnTo>
                <a:lnTo>
                  <a:pt x="2991453" y="78614"/>
                </a:lnTo>
                <a:lnTo>
                  <a:pt x="3198331" y="49651"/>
                </a:lnTo>
                <a:lnTo>
                  <a:pt x="3318320" y="20688"/>
                </a:lnTo>
                <a:lnTo>
                  <a:pt x="3367971" y="0"/>
                </a:lnTo>
                <a:lnTo>
                  <a:pt x="3487960" y="49651"/>
                </a:lnTo>
                <a:lnTo>
                  <a:pt x="3612087" y="115852"/>
                </a:lnTo>
                <a:lnTo>
                  <a:pt x="3723801" y="206878"/>
                </a:lnTo>
                <a:lnTo>
                  <a:pt x="3198331" y="231703"/>
                </a:lnTo>
                <a:lnTo>
                  <a:pt x="2494946" y="297904"/>
                </a:lnTo>
                <a:lnTo>
                  <a:pt x="2027403" y="368243"/>
                </a:lnTo>
                <a:lnTo>
                  <a:pt x="1700536" y="430306"/>
                </a:lnTo>
                <a:lnTo>
                  <a:pt x="1456420" y="488232"/>
                </a:lnTo>
                <a:lnTo>
                  <a:pt x="1059214" y="550295"/>
                </a:lnTo>
                <a:lnTo>
                  <a:pt x="715797" y="628909"/>
                </a:lnTo>
                <a:lnTo>
                  <a:pt x="624771" y="653734"/>
                </a:lnTo>
                <a:lnTo>
                  <a:pt x="546157" y="682697"/>
                </a:lnTo>
                <a:lnTo>
                  <a:pt x="426168" y="724073"/>
                </a:lnTo>
                <a:lnTo>
                  <a:pt x="314454" y="765448"/>
                </a:lnTo>
                <a:lnTo>
                  <a:pt x="256528" y="748898"/>
                </a:lnTo>
                <a:lnTo>
                  <a:pt x="198603" y="711660"/>
                </a:lnTo>
                <a:lnTo>
                  <a:pt x="148952" y="662009"/>
                </a:lnTo>
                <a:lnTo>
                  <a:pt x="99301" y="604083"/>
                </a:lnTo>
                <a:lnTo>
                  <a:pt x="57926" y="554433"/>
                </a:lnTo>
                <a:lnTo>
                  <a:pt x="24825" y="488232"/>
                </a:lnTo>
                <a:lnTo>
                  <a:pt x="0" y="401343"/>
                </a:lnTo>
                <a:lnTo>
                  <a:pt x="0" y="347555"/>
                </a:lnTo>
                <a:lnTo>
                  <a:pt x="8275" y="331005"/>
                </a:lnTo>
                <a:lnTo>
                  <a:pt x="33100" y="339280"/>
                </a:lnTo>
                <a:lnTo>
                  <a:pt x="66201" y="364105"/>
                </a:lnTo>
                <a:lnTo>
                  <a:pt x="119989" y="405481"/>
                </a:lnTo>
                <a:lnTo>
                  <a:pt x="177915" y="442719"/>
                </a:lnTo>
                <a:lnTo>
                  <a:pt x="260666" y="467544"/>
                </a:lnTo>
                <a:lnTo>
                  <a:pt x="335142" y="471682"/>
                </a:lnTo>
                <a:lnTo>
                  <a:pt x="388930" y="455131"/>
                </a:lnTo>
                <a:lnTo>
                  <a:pt x="525470" y="426168"/>
                </a:lnTo>
                <a:lnTo>
                  <a:pt x="777860" y="3806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CAEB56F-2983-4A87-B990-A9C225FB17F5}"/>
              </a:ext>
            </a:extLst>
          </p:cNvPr>
          <p:cNvSpPr/>
          <p:nvPr/>
        </p:nvSpPr>
        <p:spPr>
          <a:xfrm>
            <a:off x="6445251" y="2135188"/>
            <a:ext cx="1609725" cy="3549650"/>
          </a:xfrm>
          <a:custGeom>
            <a:avLst/>
            <a:gdLst>
              <a:gd name="connsiteX0" fmla="*/ 1398896 w 1610436"/>
              <a:gd name="connsiteY0" fmla="*/ 750626 h 3548418"/>
              <a:gd name="connsiteX1" fmla="*/ 1269242 w 1610436"/>
              <a:gd name="connsiteY1" fmla="*/ 1235122 h 3548418"/>
              <a:gd name="connsiteX2" fmla="*/ 1071349 w 1610436"/>
              <a:gd name="connsiteY2" fmla="*/ 1917510 h 3548418"/>
              <a:gd name="connsiteX3" fmla="*/ 880281 w 1610436"/>
              <a:gd name="connsiteY3" fmla="*/ 2490716 h 3548418"/>
              <a:gd name="connsiteX4" fmla="*/ 736979 w 1610436"/>
              <a:gd name="connsiteY4" fmla="*/ 2872853 h 3548418"/>
              <a:gd name="connsiteX5" fmla="*/ 661917 w 1610436"/>
              <a:gd name="connsiteY5" fmla="*/ 3043450 h 3548418"/>
              <a:gd name="connsiteX6" fmla="*/ 593678 w 1610436"/>
              <a:gd name="connsiteY6" fmla="*/ 3179928 h 3548418"/>
              <a:gd name="connsiteX7" fmla="*/ 532263 w 1610436"/>
              <a:gd name="connsiteY7" fmla="*/ 3275462 h 3548418"/>
              <a:gd name="connsiteX8" fmla="*/ 457200 w 1610436"/>
              <a:gd name="connsiteY8" fmla="*/ 3364173 h 3548418"/>
              <a:gd name="connsiteX9" fmla="*/ 382138 w 1610436"/>
              <a:gd name="connsiteY9" fmla="*/ 3425588 h 3548418"/>
              <a:gd name="connsiteX10" fmla="*/ 313899 w 1610436"/>
              <a:gd name="connsiteY10" fmla="*/ 3480179 h 3548418"/>
              <a:gd name="connsiteX11" fmla="*/ 204717 w 1610436"/>
              <a:gd name="connsiteY11" fmla="*/ 3527946 h 3548418"/>
              <a:gd name="connsiteX12" fmla="*/ 129654 w 1610436"/>
              <a:gd name="connsiteY12" fmla="*/ 3548418 h 3548418"/>
              <a:gd name="connsiteX13" fmla="*/ 68239 w 1610436"/>
              <a:gd name="connsiteY13" fmla="*/ 3548418 h 3548418"/>
              <a:gd name="connsiteX14" fmla="*/ 40944 w 1610436"/>
              <a:gd name="connsiteY14" fmla="*/ 3527946 h 3548418"/>
              <a:gd name="connsiteX15" fmla="*/ 13648 w 1610436"/>
              <a:gd name="connsiteY15" fmla="*/ 3473355 h 3548418"/>
              <a:gd name="connsiteX16" fmla="*/ 0 w 1610436"/>
              <a:gd name="connsiteY16" fmla="*/ 3418764 h 3548418"/>
              <a:gd name="connsiteX17" fmla="*/ 0 w 1610436"/>
              <a:gd name="connsiteY17" fmla="*/ 3384644 h 3548418"/>
              <a:gd name="connsiteX18" fmla="*/ 313899 w 1610436"/>
              <a:gd name="connsiteY18" fmla="*/ 3077570 h 3548418"/>
              <a:gd name="connsiteX19" fmla="*/ 402609 w 1610436"/>
              <a:gd name="connsiteY19" fmla="*/ 2954740 h 3548418"/>
              <a:gd name="connsiteX20" fmla="*/ 504967 w 1610436"/>
              <a:gd name="connsiteY20" fmla="*/ 2709080 h 3548418"/>
              <a:gd name="connsiteX21" fmla="*/ 689212 w 1610436"/>
              <a:gd name="connsiteY21" fmla="*/ 2224585 h 3548418"/>
              <a:gd name="connsiteX22" fmla="*/ 839338 w 1610436"/>
              <a:gd name="connsiteY22" fmla="*/ 1733265 h 3548418"/>
              <a:gd name="connsiteX23" fmla="*/ 1030406 w 1610436"/>
              <a:gd name="connsiteY23" fmla="*/ 1084997 h 3548418"/>
              <a:gd name="connsiteX24" fmla="*/ 1194179 w 1610436"/>
              <a:gd name="connsiteY24" fmla="*/ 436728 h 3548418"/>
              <a:gd name="connsiteX25" fmla="*/ 1228299 w 1610436"/>
              <a:gd name="connsiteY25" fmla="*/ 232012 h 3548418"/>
              <a:gd name="connsiteX26" fmla="*/ 1221475 w 1610436"/>
              <a:gd name="connsiteY26" fmla="*/ 177421 h 3548418"/>
              <a:gd name="connsiteX27" fmla="*/ 1201003 w 1610436"/>
              <a:gd name="connsiteY27" fmla="*/ 136477 h 3548418"/>
              <a:gd name="connsiteX28" fmla="*/ 1119117 w 1610436"/>
              <a:gd name="connsiteY28" fmla="*/ 68238 h 3548418"/>
              <a:gd name="connsiteX29" fmla="*/ 1044054 w 1610436"/>
              <a:gd name="connsiteY29" fmla="*/ 20471 h 3548418"/>
              <a:gd name="connsiteX30" fmla="*/ 1480782 w 1610436"/>
              <a:gd name="connsiteY30" fmla="*/ 0 h 3548418"/>
              <a:gd name="connsiteX31" fmla="*/ 1542197 w 1610436"/>
              <a:gd name="connsiteY31" fmla="*/ 34119 h 3548418"/>
              <a:gd name="connsiteX32" fmla="*/ 1576317 w 1610436"/>
              <a:gd name="connsiteY32" fmla="*/ 61415 h 3548418"/>
              <a:gd name="connsiteX33" fmla="*/ 1610436 w 1610436"/>
              <a:gd name="connsiteY33" fmla="*/ 109182 h 3548418"/>
              <a:gd name="connsiteX34" fmla="*/ 1610436 w 1610436"/>
              <a:gd name="connsiteY34" fmla="*/ 156949 h 3548418"/>
              <a:gd name="connsiteX35" fmla="*/ 1596788 w 1610436"/>
              <a:gd name="connsiteY35" fmla="*/ 204716 h 3548418"/>
              <a:gd name="connsiteX36" fmla="*/ 1555845 w 1610436"/>
              <a:gd name="connsiteY36" fmla="*/ 252483 h 3548418"/>
              <a:gd name="connsiteX37" fmla="*/ 1535373 w 1610436"/>
              <a:gd name="connsiteY37" fmla="*/ 279779 h 3548418"/>
              <a:gd name="connsiteX38" fmla="*/ 1508078 w 1610436"/>
              <a:gd name="connsiteY38" fmla="*/ 395785 h 3548418"/>
              <a:gd name="connsiteX39" fmla="*/ 1460311 w 1610436"/>
              <a:gd name="connsiteY39" fmla="*/ 552734 h 3548418"/>
              <a:gd name="connsiteX40" fmla="*/ 1412544 w 1610436"/>
              <a:gd name="connsiteY40" fmla="*/ 675564 h 3548418"/>
              <a:gd name="connsiteX41" fmla="*/ 1398896 w 1610436"/>
              <a:gd name="connsiteY41" fmla="*/ 750626 h 35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10436" h="3548418">
                <a:moveTo>
                  <a:pt x="1398896" y="750626"/>
                </a:moveTo>
                <a:lnTo>
                  <a:pt x="1269242" y="1235122"/>
                </a:lnTo>
                <a:lnTo>
                  <a:pt x="1071349" y="1917510"/>
                </a:lnTo>
                <a:lnTo>
                  <a:pt x="880281" y="2490716"/>
                </a:lnTo>
                <a:lnTo>
                  <a:pt x="736979" y="2872853"/>
                </a:lnTo>
                <a:lnTo>
                  <a:pt x="661917" y="3043450"/>
                </a:lnTo>
                <a:lnTo>
                  <a:pt x="593678" y="3179928"/>
                </a:lnTo>
                <a:lnTo>
                  <a:pt x="532263" y="3275462"/>
                </a:lnTo>
                <a:lnTo>
                  <a:pt x="457200" y="3364173"/>
                </a:lnTo>
                <a:lnTo>
                  <a:pt x="382138" y="3425588"/>
                </a:lnTo>
                <a:lnTo>
                  <a:pt x="313899" y="3480179"/>
                </a:lnTo>
                <a:lnTo>
                  <a:pt x="204717" y="3527946"/>
                </a:lnTo>
                <a:lnTo>
                  <a:pt x="129654" y="3548418"/>
                </a:lnTo>
                <a:lnTo>
                  <a:pt x="68239" y="3548418"/>
                </a:lnTo>
                <a:lnTo>
                  <a:pt x="40944" y="3527946"/>
                </a:lnTo>
                <a:lnTo>
                  <a:pt x="13648" y="3473355"/>
                </a:lnTo>
                <a:lnTo>
                  <a:pt x="0" y="3418764"/>
                </a:lnTo>
                <a:lnTo>
                  <a:pt x="0" y="3384644"/>
                </a:lnTo>
                <a:lnTo>
                  <a:pt x="313899" y="3077570"/>
                </a:lnTo>
                <a:lnTo>
                  <a:pt x="402609" y="2954740"/>
                </a:lnTo>
                <a:lnTo>
                  <a:pt x="504967" y="2709080"/>
                </a:lnTo>
                <a:lnTo>
                  <a:pt x="689212" y="2224585"/>
                </a:lnTo>
                <a:lnTo>
                  <a:pt x="839338" y="1733265"/>
                </a:lnTo>
                <a:lnTo>
                  <a:pt x="1030406" y="1084997"/>
                </a:lnTo>
                <a:lnTo>
                  <a:pt x="1194179" y="436728"/>
                </a:lnTo>
                <a:lnTo>
                  <a:pt x="1228299" y="232012"/>
                </a:lnTo>
                <a:lnTo>
                  <a:pt x="1221475" y="177421"/>
                </a:lnTo>
                <a:lnTo>
                  <a:pt x="1201003" y="136477"/>
                </a:lnTo>
                <a:lnTo>
                  <a:pt x="1119117" y="68238"/>
                </a:lnTo>
                <a:lnTo>
                  <a:pt x="1044054" y="20471"/>
                </a:lnTo>
                <a:lnTo>
                  <a:pt x="1480782" y="0"/>
                </a:lnTo>
                <a:lnTo>
                  <a:pt x="1542197" y="34119"/>
                </a:lnTo>
                <a:lnTo>
                  <a:pt x="1576317" y="61415"/>
                </a:lnTo>
                <a:lnTo>
                  <a:pt x="1610436" y="109182"/>
                </a:lnTo>
                <a:lnTo>
                  <a:pt x="1610436" y="156949"/>
                </a:lnTo>
                <a:lnTo>
                  <a:pt x="1596788" y="204716"/>
                </a:lnTo>
                <a:lnTo>
                  <a:pt x="1555845" y="252483"/>
                </a:lnTo>
                <a:lnTo>
                  <a:pt x="1535373" y="279779"/>
                </a:lnTo>
                <a:lnTo>
                  <a:pt x="1508078" y="395785"/>
                </a:lnTo>
                <a:lnTo>
                  <a:pt x="1460311" y="552734"/>
                </a:lnTo>
                <a:lnTo>
                  <a:pt x="1412544" y="675564"/>
                </a:lnTo>
                <a:lnTo>
                  <a:pt x="1398896" y="7506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1972EFF-F9A9-47A5-8611-59DFE4C0D1CB}"/>
              </a:ext>
            </a:extLst>
          </p:cNvPr>
          <p:cNvSpPr/>
          <p:nvPr/>
        </p:nvSpPr>
        <p:spPr>
          <a:xfrm>
            <a:off x="5859464" y="5095876"/>
            <a:ext cx="892175" cy="442913"/>
          </a:xfrm>
          <a:custGeom>
            <a:avLst/>
            <a:gdLst>
              <a:gd name="connsiteX0" fmla="*/ 631032 w 890588"/>
              <a:gd name="connsiteY0" fmla="*/ 173831 h 442913"/>
              <a:gd name="connsiteX1" fmla="*/ 135732 w 890588"/>
              <a:gd name="connsiteY1" fmla="*/ 33338 h 442913"/>
              <a:gd name="connsiteX2" fmla="*/ 35719 w 890588"/>
              <a:gd name="connsiteY2" fmla="*/ 9525 h 442913"/>
              <a:gd name="connsiteX3" fmla="*/ 0 w 890588"/>
              <a:gd name="connsiteY3" fmla="*/ 0 h 442913"/>
              <a:gd name="connsiteX4" fmla="*/ 35719 w 890588"/>
              <a:gd name="connsiteY4" fmla="*/ 61913 h 442913"/>
              <a:gd name="connsiteX5" fmla="*/ 140494 w 890588"/>
              <a:gd name="connsiteY5" fmla="*/ 107156 h 442913"/>
              <a:gd name="connsiteX6" fmla="*/ 292894 w 890588"/>
              <a:gd name="connsiteY6" fmla="*/ 183356 h 442913"/>
              <a:gd name="connsiteX7" fmla="*/ 411957 w 890588"/>
              <a:gd name="connsiteY7" fmla="*/ 257175 h 442913"/>
              <a:gd name="connsiteX8" fmla="*/ 531019 w 890588"/>
              <a:gd name="connsiteY8" fmla="*/ 352425 h 442913"/>
              <a:gd name="connsiteX9" fmla="*/ 564357 w 890588"/>
              <a:gd name="connsiteY9" fmla="*/ 390525 h 442913"/>
              <a:gd name="connsiteX10" fmla="*/ 602457 w 890588"/>
              <a:gd name="connsiteY10" fmla="*/ 442913 h 442913"/>
              <a:gd name="connsiteX11" fmla="*/ 890588 w 890588"/>
              <a:gd name="connsiteY11" fmla="*/ 150019 h 442913"/>
              <a:gd name="connsiteX12" fmla="*/ 812007 w 890588"/>
              <a:gd name="connsiteY12" fmla="*/ 178594 h 442913"/>
              <a:gd name="connsiteX13" fmla="*/ 742950 w 890588"/>
              <a:gd name="connsiteY13" fmla="*/ 190500 h 442913"/>
              <a:gd name="connsiteX14" fmla="*/ 683419 w 890588"/>
              <a:gd name="connsiteY14" fmla="*/ 185738 h 442913"/>
              <a:gd name="connsiteX15" fmla="*/ 631032 w 890588"/>
              <a:gd name="connsiteY15" fmla="*/ 173831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8" h="442913">
                <a:moveTo>
                  <a:pt x="631032" y="173831"/>
                </a:moveTo>
                <a:lnTo>
                  <a:pt x="135732" y="33338"/>
                </a:lnTo>
                <a:lnTo>
                  <a:pt x="35719" y="9525"/>
                </a:lnTo>
                <a:lnTo>
                  <a:pt x="0" y="0"/>
                </a:lnTo>
                <a:lnTo>
                  <a:pt x="35719" y="61913"/>
                </a:lnTo>
                <a:lnTo>
                  <a:pt x="140494" y="107156"/>
                </a:lnTo>
                <a:lnTo>
                  <a:pt x="292894" y="183356"/>
                </a:lnTo>
                <a:lnTo>
                  <a:pt x="411957" y="257175"/>
                </a:lnTo>
                <a:lnTo>
                  <a:pt x="531019" y="352425"/>
                </a:lnTo>
                <a:lnTo>
                  <a:pt x="564357" y="390525"/>
                </a:lnTo>
                <a:lnTo>
                  <a:pt x="602457" y="442913"/>
                </a:lnTo>
                <a:lnTo>
                  <a:pt x="890588" y="150019"/>
                </a:lnTo>
                <a:lnTo>
                  <a:pt x="812007" y="178594"/>
                </a:lnTo>
                <a:lnTo>
                  <a:pt x="742950" y="190500"/>
                </a:lnTo>
                <a:lnTo>
                  <a:pt x="683419" y="185738"/>
                </a:lnTo>
                <a:lnTo>
                  <a:pt x="631032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8C32614-3320-4238-86FF-6684E141F902}"/>
              </a:ext>
            </a:extLst>
          </p:cNvPr>
          <p:cNvSpPr/>
          <p:nvPr/>
        </p:nvSpPr>
        <p:spPr>
          <a:xfrm>
            <a:off x="3930650" y="2311400"/>
            <a:ext cx="2222500" cy="3225800"/>
          </a:xfrm>
          <a:custGeom>
            <a:avLst/>
            <a:gdLst>
              <a:gd name="connsiteX0" fmla="*/ 2025650 w 2222500"/>
              <a:gd name="connsiteY0" fmla="*/ 577850 h 3225800"/>
              <a:gd name="connsiteX1" fmla="*/ 1885950 w 2222500"/>
              <a:gd name="connsiteY1" fmla="*/ 933450 h 3225800"/>
              <a:gd name="connsiteX2" fmla="*/ 1739900 w 2222500"/>
              <a:gd name="connsiteY2" fmla="*/ 1244600 h 3225800"/>
              <a:gd name="connsiteX3" fmla="*/ 1600200 w 2222500"/>
              <a:gd name="connsiteY3" fmla="*/ 1524000 h 3225800"/>
              <a:gd name="connsiteX4" fmla="*/ 1397000 w 2222500"/>
              <a:gd name="connsiteY4" fmla="*/ 1873250 h 3225800"/>
              <a:gd name="connsiteX5" fmla="*/ 1168400 w 2222500"/>
              <a:gd name="connsiteY5" fmla="*/ 2203450 h 3225800"/>
              <a:gd name="connsiteX6" fmla="*/ 990600 w 2222500"/>
              <a:gd name="connsiteY6" fmla="*/ 2432050 h 3225800"/>
              <a:gd name="connsiteX7" fmla="*/ 800100 w 2222500"/>
              <a:gd name="connsiteY7" fmla="*/ 2628900 h 3225800"/>
              <a:gd name="connsiteX8" fmla="*/ 469900 w 2222500"/>
              <a:gd name="connsiteY8" fmla="*/ 2914650 h 3225800"/>
              <a:gd name="connsiteX9" fmla="*/ 203200 w 2222500"/>
              <a:gd name="connsiteY9" fmla="*/ 3124200 h 3225800"/>
              <a:gd name="connsiteX10" fmla="*/ 50800 w 2222500"/>
              <a:gd name="connsiteY10" fmla="*/ 3225800 h 3225800"/>
              <a:gd name="connsiteX11" fmla="*/ 12700 w 2222500"/>
              <a:gd name="connsiteY11" fmla="*/ 3225800 h 3225800"/>
              <a:gd name="connsiteX12" fmla="*/ 0 w 2222500"/>
              <a:gd name="connsiteY12" fmla="*/ 3194050 h 3225800"/>
              <a:gd name="connsiteX13" fmla="*/ 38100 w 2222500"/>
              <a:gd name="connsiteY13" fmla="*/ 3162300 h 3225800"/>
              <a:gd name="connsiteX14" fmla="*/ 190500 w 2222500"/>
              <a:gd name="connsiteY14" fmla="*/ 3028950 h 3225800"/>
              <a:gd name="connsiteX15" fmla="*/ 400050 w 2222500"/>
              <a:gd name="connsiteY15" fmla="*/ 2832100 h 3225800"/>
              <a:gd name="connsiteX16" fmla="*/ 628650 w 2222500"/>
              <a:gd name="connsiteY16" fmla="*/ 2603500 h 3225800"/>
              <a:gd name="connsiteX17" fmla="*/ 831850 w 2222500"/>
              <a:gd name="connsiteY17" fmla="*/ 2368550 h 3225800"/>
              <a:gd name="connsiteX18" fmla="*/ 1003300 w 2222500"/>
              <a:gd name="connsiteY18" fmla="*/ 2133600 h 3225800"/>
              <a:gd name="connsiteX19" fmla="*/ 1181100 w 2222500"/>
              <a:gd name="connsiteY19" fmla="*/ 1847850 h 3225800"/>
              <a:gd name="connsiteX20" fmla="*/ 1346200 w 2222500"/>
              <a:gd name="connsiteY20" fmla="*/ 1536700 h 3225800"/>
              <a:gd name="connsiteX21" fmla="*/ 1555750 w 2222500"/>
              <a:gd name="connsiteY21" fmla="*/ 1117600 h 3225800"/>
              <a:gd name="connsiteX22" fmla="*/ 1714500 w 2222500"/>
              <a:gd name="connsiteY22" fmla="*/ 685800 h 3225800"/>
              <a:gd name="connsiteX23" fmla="*/ 1790700 w 2222500"/>
              <a:gd name="connsiteY23" fmla="*/ 444500 h 3225800"/>
              <a:gd name="connsiteX24" fmla="*/ 1822450 w 2222500"/>
              <a:gd name="connsiteY24" fmla="*/ 273050 h 3225800"/>
              <a:gd name="connsiteX25" fmla="*/ 1854200 w 2222500"/>
              <a:gd name="connsiteY25" fmla="*/ 0 h 3225800"/>
              <a:gd name="connsiteX26" fmla="*/ 2108200 w 2222500"/>
              <a:gd name="connsiteY26" fmla="*/ 38100 h 3225800"/>
              <a:gd name="connsiteX27" fmla="*/ 2165350 w 2222500"/>
              <a:gd name="connsiteY27" fmla="*/ 82550 h 3225800"/>
              <a:gd name="connsiteX28" fmla="*/ 2222500 w 2222500"/>
              <a:gd name="connsiteY28" fmla="*/ 139700 h 3225800"/>
              <a:gd name="connsiteX29" fmla="*/ 2222500 w 2222500"/>
              <a:gd name="connsiteY29" fmla="*/ 152400 h 3225800"/>
              <a:gd name="connsiteX30" fmla="*/ 2209800 w 2222500"/>
              <a:gd name="connsiteY30" fmla="*/ 171450 h 3225800"/>
              <a:gd name="connsiteX31" fmla="*/ 2178050 w 2222500"/>
              <a:gd name="connsiteY31" fmla="*/ 203200 h 3225800"/>
              <a:gd name="connsiteX32" fmla="*/ 2146300 w 2222500"/>
              <a:gd name="connsiteY32" fmla="*/ 266700 h 3225800"/>
              <a:gd name="connsiteX33" fmla="*/ 2025650 w 2222500"/>
              <a:gd name="connsiteY33" fmla="*/ 57785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22500" h="3225800">
                <a:moveTo>
                  <a:pt x="2025650" y="577850"/>
                </a:moveTo>
                <a:lnTo>
                  <a:pt x="1885950" y="933450"/>
                </a:lnTo>
                <a:lnTo>
                  <a:pt x="1739900" y="1244600"/>
                </a:lnTo>
                <a:lnTo>
                  <a:pt x="1600200" y="1524000"/>
                </a:lnTo>
                <a:lnTo>
                  <a:pt x="1397000" y="1873250"/>
                </a:lnTo>
                <a:lnTo>
                  <a:pt x="1168400" y="2203450"/>
                </a:lnTo>
                <a:lnTo>
                  <a:pt x="990600" y="2432050"/>
                </a:lnTo>
                <a:lnTo>
                  <a:pt x="800100" y="2628900"/>
                </a:lnTo>
                <a:lnTo>
                  <a:pt x="469900" y="2914650"/>
                </a:lnTo>
                <a:lnTo>
                  <a:pt x="203200" y="3124200"/>
                </a:lnTo>
                <a:lnTo>
                  <a:pt x="50800" y="3225800"/>
                </a:lnTo>
                <a:lnTo>
                  <a:pt x="12700" y="3225800"/>
                </a:lnTo>
                <a:lnTo>
                  <a:pt x="0" y="3194050"/>
                </a:lnTo>
                <a:lnTo>
                  <a:pt x="38100" y="3162300"/>
                </a:lnTo>
                <a:lnTo>
                  <a:pt x="190500" y="3028950"/>
                </a:lnTo>
                <a:lnTo>
                  <a:pt x="400050" y="2832100"/>
                </a:lnTo>
                <a:lnTo>
                  <a:pt x="628650" y="2603500"/>
                </a:lnTo>
                <a:lnTo>
                  <a:pt x="831850" y="2368550"/>
                </a:lnTo>
                <a:lnTo>
                  <a:pt x="1003300" y="2133600"/>
                </a:lnTo>
                <a:lnTo>
                  <a:pt x="1181100" y="1847850"/>
                </a:lnTo>
                <a:lnTo>
                  <a:pt x="1346200" y="1536700"/>
                </a:lnTo>
                <a:lnTo>
                  <a:pt x="1555750" y="1117600"/>
                </a:lnTo>
                <a:lnTo>
                  <a:pt x="1714500" y="685800"/>
                </a:lnTo>
                <a:lnTo>
                  <a:pt x="1790700" y="444500"/>
                </a:lnTo>
                <a:lnTo>
                  <a:pt x="1822450" y="273050"/>
                </a:lnTo>
                <a:lnTo>
                  <a:pt x="1854200" y="0"/>
                </a:lnTo>
                <a:lnTo>
                  <a:pt x="2108200" y="38100"/>
                </a:lnTo>
                <a:lnTo>
                  <a:pt x="2165350" y="82550"/>
                </a:lnTo>
                <a:lnTo>
                  <a:pt x="2222500" y="139700"/>
                </a:lnTo>
                <a:lnTo>
                  <a:pt x="2222500" y="152400"/>
                </a:lnTo>
                <a:lnTo>
                  <a:pt x="2209800" y="171450"/>
                </a:lnTo>
                <a:lnTo>
                  <a:pt x="2178050" y="203200"/>
                </a:lnTo>
                <a:lnTo>
                  <a:pt x="2146300" y="266700"/>
                </a:lnTo>
                <a:lnTo>
                  <a:pt x="2025650" y="5778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967A99-A2E6-4274-AD43-1CE2F064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50" y="1874642"/>
            <a:ext cx="4121253" cy="37371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E4998D-4B5C-42FD-B3DA-0B689ED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577" y="1911154"/>
            <a:ext cx="4121253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09752-3D72-4697-90F4-5A94D3353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73" y="1560414"/>
            <a:ext cx="4121253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26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205D932-3CEF-4466-A47C-0C67234FFB5D}"/>
              </a:ext>
            </a:extLst>
          </p:cNvPr>
          <p:cNvSpPr/>
          <p:nvPr/>
        </p:nvSpPr>
        <p:spPr>
          <a:xfrm>
            <a:off x="3662364" y="2867025"/>
            <a:ext cx="1870075" cy="590550"/>
          </a:xfrm>
          <a:custGeom>
            <a:avLst/>
            <a:gdLst>
              <a:gd name="connsiteX0" fmla="*/ 671512 w 1869281"/>
              <a:gd name="connsiteY0" fmla="*/ 278606 h 590550"/>
              <a:gd name="connsiteX1" fmla="*/ 1193006 w 1869281"/>
              <a:gd name="connsiteY1" fmla="*/ 169069 h 590550"/>
              <a:gd name="connsiteX2" fmla="*/ 1443037 w 1869281"/>
              <a:gd name="connsiteY2" fmla="*/ 95250 h 590550"/>
              <a:gd name="connsiteX3" fmla="*/ 1521618 w 1869281"/>
              <a:gd name="connsiteY3" fmla="*/ 59531 h 590550"/>
              <a:gd name="connsiteX4" fmla="*/ 1564481 w 1869281"/>
              <a:gd name="connsiteY4" fmla="*/ 33338 h 590550"/>
              <a:gd name="connsiteX5" fmla="*/ 1602581 w 1869281"/>
              <a:gd name="connsiteY5" fmla="*/ 0 h 590550"/>
              <a:gd name="connsiteX6" fmla="*/ 1652587 w 1869281"/>
              <a:gd name="connsiteY6" fmla="*/ 0 h 590550"/>
              <a:gd name="connsiteX7" fmla="*/ 1731168 w 1869281"/>
              <a:gd name="connsiteY7" fmla="*/ 21431 h 590550"/>
              <a:gd name="connsiteX8" fmla="*/ 1807368 w 1869281"/>
              <a:gd name="connsiteY8" fmla="*/ 50006 h 590550"/>
              <a:gd name="connsiteX9" fmla="*/ 1843087 w 1869281"/>
              <a:gd name="connsiteY9" fmla="*/ 69056 h 590550"/>
              <a:gd name="connsiteX10" fmla="*/ 1857375 w 1869281"/>
              <a:gd name="connsiteY10" fmla="*/ 88106 h 590550"/>
              <a:gd name="connsiteX11" fmla="*/ 1869281 w 1869281"/>
              <a:gd name="connsiteY11" fmla="*/ 116681 h 590550"/>
              <a:gd name="connsiteX12" fmla="*/ 1866900 w 1869281"/>
              <a:gd name="connsiteY12" fmla="*/ 135731 h 590550"/>
              <a:gd name="connsiteX13" fmla="*/ 1843087 w 1869281"/>
              <a:gd name="connsiteY13" fmla="*/ 169069 h 590550"/>
              <a:gd name="connsiteX14" fmla="*/ 1807368 w 1869281"/>
              <a:gd name="connsiteY14" fmla="*/ 202406 h 590550"/>
              <a:gd name="connsiteX15" fmla="*/ 1776412 w 1869281"/>
              <a:gd name="connsiteY15" fmla="*/ 219075 h 590550"/>
              <a:gd name="connsiteX16" fmla="*/ 1640681 w 1869281"/>
              <a:gd name="connsiteY16" fmla="*/ 259556 h 590550"/>
              <a:gd name="connsiteX17" fmla="*/ 1054893 w 1869281"/>
              <a:gd name="connsiteY17" fmla="*/ 392906 h 590550"/>
              <a:gd name="connsiteX18" fmla="*/ 866775 w 1869281"/>
              <a:gd name="connsiteY18" fmla="*/ 431006 h 590550"/>
              <a:gd name="connsiteX19" fmla="*/ 702468 w 1869281"/>
              <a:gd name="connsiteY19" fmla="*/ 464344 h 590550"/>
              <a:gd name="connsiteX20" fmla="*/ 621506 w 1869281"/>
              <a:gd name="connsiteY20" fmla="*/ 492919 h 590550"/>
              <a:gd name="connsiteX21" fmla="*/ 502443 w 1869281"/>
              <a:gd name="connsiteY21" fmla="*/ 538163 h 590550"/>
              <a:gd name="connsiteX22" fmla="*/ 433387 w 1869281"/>
              <a:gd name="connsiteY22" fmla="*/ 571500 h 590550"/>
              <a:gd name="connsiteX23" fmla="*/ 407193 w 1869281"/>
              <a:gd name="connsiteY23" fmla="*/ 590550 h 590550"/>
              <a:gd name="connsiteX24" fmla="*/ 364331 w 1869281"/>
              <a:gd name="connsiteY24" fmla="*/ 588169 h 590550"/>
              <a:gd name="connsiteX25" fmla="*/ 295275 w 1869281"/>
              <a:gd name="connsiteY25" fmla="*/ 576263 h 590550"/>
              <a:gd name="connsiteX26" fmla="*/ 242887 w 1869281"/>
              <a:gd name="connsiteY26" fmla="*/ 552450 h 590550"/>
              <a:gd name="connsiteX27" fmla="*/ 183356 w 1869281"/>
              <a:gd name="connsiteY27" fmla="*/ 507206 h 590550"/>
              <a:gd name="connsiteX28" fmla="*/ 114300 w 1869281"/>
              <a:gd name="connsiteY28" fmla="*/ 426244 h 590550"/>
              <a:gd name="connsiteX29" fmla="*/ 38100 w 1869281"/>
              <a:gd name="connsiteY29" fmla="*/ 309563 h 590550"/>
              <a:gd name="connsiteX30" fmla="*/ 0 w 1869281"/>
              <a:gd name="connsiteY30" fmla="*/ 221456 h 590550"/>
              <a:gd name="connsiteX31" fmla="*/ 9525 w 1869281"/>
              <a:gd name="connsiteY31" fmla="*/ 216694 h 590550"/>
              <a:gd name="connsiteX32" fmla="*/ 54768 w 1869281"/>
              <a:gd name="connsiteY32" fmla="*/ 230981 h 590550"/>
              <a:gd name="connsiteX33" fmla="*/ 121443 w 1869281"/>
              <a:gd name="connsiteY33" fmla="*/ 261938 h 590550"/>
              <a:gd name="connsiteX34" fmla="*/ 192881 w 1869281"/>
              <a:gd name="connsiteY34" fmla="*/ 290513 h 590550"/>
              <a:gd name="connsiteX35" fmla="*/ 264318 w 1869281"/>
              <a:gd name="connsiteY35" fmla="*/ 311944 h 590550"/>
              <a:gd name="connsiteX36" fmla="*/ 326231 w 1869281"/>
              <a:gd name="connsiteY36" fmla="*/ 319088 h 590550"/>
              <a:gd name="connsiteX37" fmla="*/ 426243 w 1869281"/>
              <a:gd name="connsiteY37" fmla="*/ 319088 h 590550"/>
              <a:gd name="connsiteX38" fmla="*/ 561975 w 1869281"/>
              <a:gd name="connsiteY38" fmla="*/ 302419 h 590550"/>
              <a:gd name="connsiteX39" fmla="*/ 671512 w 1869281"/>
              <a:gd name="connsiteY39" fmla="*/ 278606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9281" h="590550">
                <a:moveTo>
                  <a:pt x="671512" y="278606"/>
                </a:moveTo>
                <a:lnTo>
                  <a:pt x="1193006" y="169069"/>
                </a:lnTo>
                <a:lnTo>
                  <a:pt x="1443037" y="95250"/>
                </a:lnTo>
                <a:lnTo>
                  <a:pt x="1521618" y="59531"/>
                </a:lnTo>
                <a:lnTo>
                  <a:pt x="1564481" y="33338"/>
                </a:lnTo>
                <a:lnTo>
                  <a:pt x="1602581" y="0"/>
                </a:lnTo>
                <a:lnTo>
                  <a:pt x="1652587" y="0"/>
                </a:lnTo>
                <a:lnTo>
                  <a:pt x="1731168" y="21431"/>
                </a:lnTo>
                <a:lnTo>
                  <a:pt x="1807368" y="50006"/>
                </a:lnTo>
                <a:lnTo>
                  <a:pt x="1843087" y="69056"/>
                </a:lnTo>
                <a:lnTo>
                  <a:pt x="1857375" y="88106"/>
                </a:lnTo>
                <a:lnTo>
                  <a:pt x="1869281" y="116681"/>
                </a:lnTo>
                <a:lnTo>
                  <a:pt x="1866900" y="135731"/>
                </a:lnTo>
                <a:lnTo>
                  <a:pt x="1843087" y="169069"/>
                </a:lnTo>
                <a:lnTo>
                  <a:pt x="1807368" y="202406"/>
                </a:lnTo>
                <a:lnTo>
                  <a:pt x="1776412" y="219075"/>
                </a:lnTo>
                <a:lnTo>
                  <a:pt x="1640681" y="259556"/>
                </a:lnTo>
                <a:lnTo>
                  <a:pt x="1054893" y="392906"/>
                </a:lnTo>
                <a:lnTo>
                  <a:pt x="866775" y="431006"/>
                </a:lnTo>
                <a:lnTo>
                  <a:pt x="702468" y="464344"/>
                </a:lnTo>
                <a:lnTo>
                  <a:pt x="621506" y="492919"/>
                </a:lnTo>
                <a:lnTo>
                  <a:pt x="502443" y="538163"/>
                </a:lnTo>
                <a:lnTo>
                  <a:pt x="433387" y="571500"/>
                </a:lnTo>
                <a:lnTo>
                  <a:pt x="407193" y="590550"/>
                </a:lnTo>
                <a:lnTo>
                  <a:pt x="364331" y="588169"/>
                </a:lnTo>
                <a:lnTo>
                  <a:pt x="295275" y="576263"/>
                </a:lnTo>
                <a:lnTo>
                  <a:pt x="242887" y="552450"/>
                </a:lnTo>
                <a:lnTo>
                  <a:pt x="183356" y="507206"/>
                </a:lnTo>
                <a:lnTo>
                  <a:pt x="114300" y="426244"/>
                </a:lnTo>
                <a:lnTo>
                  <a:pt x="38100" y="309563"/>
                </a:lnTo>
                <a:lnTo>
                  <a:pt x="0" y="221456"/>
                </a:lnTo>
                <a:lnTo>
                  <a:pt x="9525" y="216694"/>
                </a:lnTo>
                <a:lnTo>
                  <a:pt x="54768" y="230981"/>
                </a:lnTo>
                <a:lnTo>
                  <a:pt x="121443" y="261938"/>
                </a:lnTo>
                <a:lnTo>
                  <a:pt x="192881" y="290513"/>
                </a:lnTo>
                <a:lnTo>
                  <a:pt x="264318" y="311944"/>
                </a:lnTo>
                <a:lnTo>
                  <a:pt x="326231" y="319088"/>
                </a:lnTo>
                <a:lnTo>
                  <a:pt x="426243" y="319088"/>
                </a:lnTo>
                <a:lnTo>
                  <a:pt x="561975" y="302419"/>
                </a:lnTo>
                <a:lnTo>
                  <a:pt x="671512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26D78AE-4B85-4DA1-9762-F4C17BA079C4}"/>
              </a:ext>
            </a:extLst>
          </p:cNvPr>
          <p:cNvSpPr/>
          <p:nvPr/>
        </p:nvSpPr>
        <p:spPr>
          <a:xfrm>
            <a:off x="5826125" y="2346325"/>
            <a:ext cx="2470150" cy="552450"/>
          </a:xfrm>
          <a:custGeom>
            <a:avLst/>
            <a:gdLst>
              <a:gd name="connsiteX0" fmla="*/ 650875 w 2470150"/>
              <a:gd name="connsiteY0" fmla="*/ 238125 h 552450"/>
              <a:gd name="connsiteX1" fmla="*/ 1438275 w 2470150"/>
              <a:gd name="connsiteY1" fmla="*/ 133350 h 552450"/>
              <a:gd name="connsiteX2" fmla="*/ 1952625 w 2470150"/>
              <a:gd name="connsiteY2" fmla="*/ 57150 h 552450"/>
              <a:gd name="connsiteX3" fmla="*/ 2025650 w 2470150"/>
              <a:gd name="connsiteY3" fmla="*/ 38100 h 552450"/>
              <a:gd name="connsiteX4" fmla="*/ 2063750 w 2470150"/>
              <a:gd name="connsiteY4" fmla="*/ 19050 h 552450"/>
              <a:gd name="connsiteX5" fmla="*/ 2098675 w 2470150"/>
              <a:gd name="connsiteY5" fmla="*/ 0 h 552450"/>
              <a:gd name="connsiteX6" fmla="*/ 2136775 w 2470150"/>
              <a:gd name="connsiteY6" fmla="*/ 9525 h 552450"/>
              <a:gd name="connsiteX7" fmla="*/ 2206625 w 2470150"/>
              <a:gd name="connsiteY7" fmla="*/ 50800 h 552450"/>
              <a:gd name="connsiteX8" fmla="*/ 2305050 w 2470150"/>
              <a:gd name="connsiteY8" fmla="*/ 127000 h 552450"/>
              <a:gd name="connsiteX9" fmla="*/ 2400300 w 2470150"/>
              <a:gd name="connsiteY9" fmla="*/ 209550 h 552450"/>
              <a:gd name="connsiteX10" fmla="*/ 2444750 w 2470150"/>
              <a:gd name="connsiteY10" fmla="*/ 254000 h 552450"/>
              <a:gd name="connsiteX11" fmla="*/ 2466975 w 2470150"/>
              <a:gd name="connsiteY11" fmla="*/ 292100 h 552450"/>
              <a:gd name="connsiteX12" fmla="*/ 2470150 w 2470150"/>
              <a:gd name="connsiteY12" fmla="*/ 330200 h 552450"/>
              <a:gd name="connsiteX13" fmla="*/ 2454275 w 2470150"/>
              <a:gd name="connsiteY13" fmla="*/ 361950 h 552450"/>
              <a:gd name="connsiteX14" fmla="*/ 2435225 w 2470150"/>
              <a:gd name="connsiteY14" fmla="*/ 381000 h 552450"/>
              <a:gd name="connsiteX15" fmla="*/ 2032000 w 2470150"/>
              <a:gd name="connsiteY15" fmla="*/ 260350 h 552450"/>
              <a:gd name="connsiteX16" fmla="*/ 1920875 w 2470150"/>
              <a:gd name="connsiteY16" fmla="*/ 257175 h 552450"/>
              <a:gd name="connsiteX17" fmla="*/ 1609725 w 2470150"/>
              <a:gd name="connsiteY17" fmla="*/ 288925 h 552450"/>
              <a:gd name="connsiteX18" fmla="*/ 1120775 w 2470150"/>
              <a:gd name="connsiteY18" fmla="*/ 352425 h 552450"/>
              <a:gd name="connsiteX19" fmla="*/ 654050 w 2470150"/>
              <a:gd name="connsiteY19" fmla="*/ 422275 h 552450"/>
              <a:gd name="connsiteX20" fmla="*/ 514350 w 2470150"/>
              <a:gd name="connsiteY20" fmla="*/ 469900 h 552450"/>
              <a:gd name="connsiteX21" fmla="*/ 428625 w 2470150"/>
              <a:gd name="connsiteY21" fmla="*/ 508000 h 552450"/>
              <a:gd name="connsiteX22" fmla="*/ 365125 w 2470150"/>
              <a:gd name="connsiteY22" fmla="*/ 539750 h 552450"/>
              <a:gd name="connsiteX23" fmla="*/ 342900 w 2470150"/>
              <a:gd name="connsiteY23" fmla="*/ 549275 h 552450"/>
              <a:gd name="connsiteX24" fmla="*/ 320675 w 2470150"/>
              <a:gd name="connsiteY24" fmla="*/ 552450 h 552450"/>
              <a:gd name="connsiteX25" fmla="*/ 269875 w 2470150"/>
              <a:gd name="connsiteY25" fmla="*/ 530225 h 552450"/>
              <a:gd name="connsiteX26" fmla="*/ 184150 w 2470150"/>
              <a:gd name="connsiteY26" fmla="*/ 454025 h 552450"/>
              <a:gd name="connsiteX27" fmla="*/ 88900 w 2470150"/>
              <a:gd name="connsiteY27" fmla="*/ 346075 h 552450"/>
              <a:gd name="connsiteX28" fmla="*/ 47625 w 2470150"/>
              <a:gd name="connsiteY28" fmla="*/ 279400 h 552450"/>
              <a:gd name="connsiteX29" fmla="*/ 9525 w 2470150"/>
              <a:gd name="connsiteY29" fmla="*/ 203200 h 552450"/>
              <a:gd name="connsiteX30" fmla="*/ 0 w 2470150"/>
              <a:gd name="connsiteY30" fmla="*/ 174625 h 552450"/>
              <a:gd name="connsiteX31" fmla="*/ 22225 w 2470150"/>
              <a:gd name="connsiteY31" fmla="*/ 171450 h 552450"/>
              <a:gd name="connsiteX32" fmla="*/ 50800 w 2470150"/>
              <a:gd name="connsiteY32" fmla="*/ 174625 h 552450"/>
              <a:gd name="connsiteX33" fmla="*/ 133350 w 2470150"/>
              <a:gd name="connsiteY33" fmla="*/ 222250 h 552450"/>
              <a:gd name="connsiteX34" fmla="*/ 215900 w 2470150"/>
              <a:gd name="connsiteY34" fmla="*/ 257175 h 552450"/>
              <a:gd name="connsiteX35" fmla="*/ 320675 w 2470150"/>
              <a:gd name="connsiteY35" fmla="*/ 260350 h 552450"/>
              <a:gd name="connsiteX36" fmla="*/ 482600 w 2470150"/>
              <a:gd name="connsiteY36" fmla="*/ 250825 h 552450"/>
              <a:gd name="connsiteX37" fmla="*/ 650875 w 2470150"/>
              <a:gd name="connsiteY37" fmla="*/ 23812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70150" h="552450">
                <a:moveTo>
                  <a:pt x="650875" y="238125"/>
                </a:moveTo>
                <a:lnTo>
                  <a:pt x="1438275" y="133350"/>
                </a:lnTo>
                <a:lnTo>
                  <a:pt x="1952625" y="57150"/>
                </a:lnTo>
                <a:lnTo>
                  <a:pt x="2025650" y="38100"/>
                </a:lnTo>
                <a:lnTo>
                  <a:pt x="2063750" y="19050"/>
                </a:lnTo>
                <a:lnTo>
                  <a:pt x="2098675" y="0"/>
                </a:lnTo>
                <a:lnTo>
                  <a:pt x="2136775" y="9525"/>
                </a:lnTo>
                <a:lnTo>
                  <a:pt x="2206625" y="50800"/>
                </a:lnTo>
                <a:lnTo>
                  <a:pt x="2305050" y="127000"/>
                </a:lnTo>
                <a:lnTo>
                  <a:pt x="2400300" y="209550"/>
                </a:lnTo>
                <a:lnTo>
                  <a:pt x="2444750" y="254000"/>
                </a:lnTo>
                <a:lnTo>
                  <a:pt x="2466975" y="292100"/>
                </a:lnTo>
                <a:lnTo>
                  <a:pt x="2470150" y="330200"/>
                </a:lnTo>
                <a:lnTo>
                  <a:pt x="2454275" y="361950"/>
                </a:lnTo>
                <a:lnTo>
                  <a:pt x="2435225" y="381000"/>
                </a:lnTo>
                <a:lnTo>
                  <a:pt x="2032000" y="260350"/>
                </a:lnTo>
                <a:lnTo>
                  <a:pt x="1920875" y="257175"/>
                </a:lnTo>
                <a:lnTo>
                  <a:pt x="1609725" y="288925"/>
                </a:lnTo>
                <a:lnTo>
                  <a:pt x="1120775" y="352425"/>
                </a:lnTo>
                <a:lnTo>
                  <a:pt x="654050" y="422275"/>
                </a:lnTo>
                <a:lnTo>
                  <a:pt x="514350" y="469900"/>
                </a:lnTo>
                <a:lnTo>
                  <a:pt x="428625" y="508000"/>
                </a:lnTo>
                <a:lnTo>
                  <a:pt x="365125" y="539750"/>
                </a:lnTo>
                <a:lnTo>
                  <a:pt x="342900" y="549275"/>
                </a:lnTo>
                <a:lnTo>
                  <a:pt x="320675" y="552450"/>
                </a:lnTo>
                <a:lnTo>
                  <a:pt x="269875" y="530225"/>
                </a:lnTo>
                <a:lnTo>
                  <a:pt x="184150" y="454025"/>
                </a:lnTo>
                <a:lnTo>
                  <a:pt x="88900" y="346075"/>
                </a:lnTo>
                <a:lnTo>
                  <a:pt x="47625" y="279400"/>
                </a:lnTo>
                <a:lnTo>
                  <a:pt x="9525" y="203200"/>
                </a:lnTo>
                <a:lnTo>
                  <a:pt x="0" y="174625"/>
                </a:lnTo>
                <a:lnTo>
                  <a:pt x="22225" y="171450"/>
                </a:lnTo>
                <a:lnTo>
                  <a:pt x="50800" y="174625"/>
                </a:lnTo>
                <a:lnTo>
                  <a:pt x="133350" y="222250"/>
                </a:lnTo>
                <a:lnTo>
                  <a:pt x="215900" y="257175"/>
                </a:lnTo>
                <a:lnTo>
                  <a:pt x="320675" y="260350"/>
                </a:lnTo>
                <a:lnTo>
                  <a:pt x="482600" y="250825"/>
                </a:lnTo>
                <a:lnTo>
                  <a:pt x="650875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8DAFCFF-249E-47BD-AE12-9BD8B5D975F7}"/>
              </a:ext>
            </a:extLst>
          </p:cNvPr>
          <p:cNvSpPr/>
          <p:nvPr/>
        </p:nvSpPr>
        <p:spPr>
          <a:xfrm>
            <a:off x="4346576" y="1912938"/>
            <a:ext cx="1331913" cy="2813050"/>
          </a:xfrm>
          <a:custGeom>
            <a:avLst/>
            <a:gdLst>
              <a:gd name="connsiteX0" fmla="*/ 491556 w 1331958"/>
              <a:gd name="connsiteY0" fmla="*/ 634266 h 2811912"/>
              <a:gd name="connsiteX1" fmla="*/ 422844 w 1331958"/>
              <a:gd name="connsiteY1" fmla="*/ 1390099 h 2811912"/>
              <a:gd name="connsiteX2" fmla="*/ 375274 w 1331958"/>
              <a:gd name="connsiteY2" fmla="*/ 2172360 h 2811912"/>
              <a:gd name="connsiteX3" fmla="*/ 359417 w 1331958"/>
              <a:gd name="connsiteY3" fmla="*/ 2367926 h 2811912"/>
              <a:gd name="connsiteX4" fmla="*/ 354132 w 1331958"/>
              <a:gd name="connsiteY4" fmla="*/ 2426067 h 2811912"/>
              <a:gd name="connsiteX5" fmla="*/ 359417 w 1331958"/>
              <a:gd name="connsiteY5" fmla="*/ 2484208 h 2811912"/>
              <a:gd name="connsiteX6" fmla="*/ 385845 w 1331958"/>
              <a:gd name="connsiteY6" fmla="*/ 2563491 h 2811912"/>
              <a:gd name="connsiteX7" fmla="*/ 412273 w 1331958"/>
              <a:gd name="connsiteY7" fmla="*/ 2595204 h 2811912"/>
              <a:gd name="connsiteX8" fmla="*/ 438700 w 1331958"/>
              <a:gd name="connsiteY8" fmla="*/ 2611061 h 2811912"/>
              <a:gd name="connsiteX9" fmla="*/ 517984 w 1331958"/>
              <a:gd name="connsiteY9" fmla="*/ 2626918 h 2811912"/>
              <a:gd name="connsiteX10" fmla="*/ 676550 w 1331958"/>
              <a:gd name="connsiteY10" fmla="*/ 2632203 h 2811912"/>
              <a:gd name="connsiteX11" fmla="*/ 829831 w 1331958"/>
              <a:gd name="connsiteY11" fmla="*/ 2611061 h 2811912"/>
              <a:gd name="connsiteX12" fmla="*/ 924971 w 1331958"/>
              <a:gd name="connsiteY12" fmla="*/ 2589919 h 2811912"/>
              <a:gd name="connsiteX13" fmla="*/ 1030682 w 1331958"/>
              <a:gd name="connsiteY13" fmla="*/ 2542349 h 2811912"/>
              <a:gd name="connsiteX14" fmla="*/ 1072966 w 1331958"/>
              <a:gd name="connsiteY14" fmla="*/ 2521207 h 2811912"/>
              <a:gd name="connsiteX15" fmla="*/ 1152249 w 1331958"/>
              <a:gd name="connsiteY15" fmla="*/ 2531778 h 2811912"/>
              <a:gd name="connsiteX16" fmla="*/ 1236818 w 1331958"/>
              <a:gd name="connsiteY16" fmla="*/ 2558206 h 2811912"/>
              <a:gd name="connsiteX17" fmla="*/ 1284388 w 1331958"/>
              <a:gd name="connsiteY17" fmla="*/ 2584633 h 2811912"/>
              <a:gd name="connsiteX18" fmla="*/ 1321387 w 1331958"/>
              <a:gd name="connsiteY18" fmla="*/ 2611061 h 2811912"/>
              <a:gd name="connsiteX19" fmla="*/ 1331958 w 1331958"/>
              <a:gd name="connsiteY19" fmla="*/ 2637489 h 2811912"/>
              <a:gd name="connsiteX20" fmla="*/ 1316102 w 1331958"/>
              <a:gd name="connsiteY20" fmla="*/ 2679773 h 2811912"/>
              <a:gd name="connsiteX21" fmla="*/ 1284388 w 1331958"/>
              <a:gd name="connsiteY21" fmla="*/ 2727343 h 2811912"/>
              <a:gd name="connsiteX22" fmla="*/ 1257960 w 1331958"/>
              <a:gd name="connsiteY22" fmla="*/ 2743200 h 2811912"/>
              <a:gd name="connsiteX23" fmla="*/ 1141678 w 1331958"/>
              <a:gd name="connsiteY23" fmla="*/ 2774913 h 2811912"/>
              <a:gd name="connsiteX24" fmla="*/ 1020111 w 1331958"/>
              <a:gd name="connsiteY24" fmla="*/ 2796055 h 2811912"/>
              <a:gd name="connsiteX25" fmla="*/ 903829 w 1331958"/>
              <a:gd name="connsiteY25" fmla="*/ 2806626 h 2811912"/>
              <a:gd name="connsiteX26" fmla="*/ 697692 w 1331958"/>
              <a:gd name="connsiteY26" fmla="*/ 2811912 h 2811912"/>
              <a:gd name="connsiteX27" fmla="*/ 549697 w 1331958"/>
              <a:gd name="connsiteY27" fmla="*/ 2801341 h 2811912"/>
              <a:gd name="connsiteX28" fmla="*/ 459843 w 1331958"/>
              <a:gd name="connsiteY28" fmla="*/ 2790770 h 2811912"/>
              <a:gd name="connsiteX29" fmla="*/ 396416 w 1331958"/>
              <a:gd name="connsiteY29" fmla="*/ 2774913 h 2811912"/>
              <a:gd name="connsiteX30" fmla="*/ 327704 w 1331958"/>
              <a:gd name="connsiteY30" fmla="*/ 2748485 h 2811912"/>
              <a:gd name="connsiteX31" fmla="*/ 274848 w 1331958"/>
              <a:gd name="connsiteY31" fmla="*/ 2711486 h 2811912"/>
              <a:gd name="connsiteX32" fmla="*/ 237849 w 1331958"/>
              <a:gd name="connsiteY32" fmla="*/ 2679773 h 2811912"/>
              <a:gd name="connsiteX33" fmla="*/ 200851 w 1331958"/>
              <a:gd name="connsiteY33" fmla="*/ 2616347 h 2811912"/>
              <a:gd name="connsiteX34" fmla="*/ 174423 w 1331958"/>
              <a:gd name="connsiteY34" fmla="*/ 2542349 h 2811912"/>
              <a:gd name="connsiteX35" fmla="*/ 163852 w 1331958"/>
              <a:gd name="connsiteY35" fmla="*/ 2447209 h 2811912"/>
              <a:gd name="connsiteX36" fmla="*/ 206136 w 1331958"/>
              <a:gd name="connsiteY36" fmla="*/ 1294959 h 2811912"/>
              <a:gd name="connsiteX37" fmla="*/ 221993 w 1331958"/>
              <a:gd name="connsiteY37" fmla="*/ 1178677 h 2811912"/>
              <a:gd name="connsiteX38" fmla="*/ 269563 w 1331958"/>
              <a:gd name="connsiteY38" fmla="*/ 486270 h 2811912"/>
              <a:gd name="connsiteX39" fmla="*/ 269563 w 1331958"/>
              <a:gd name="connsiteY39" fmla="*/ 396416 h 2811912"/>
              <a:gd name="connsiteX40" fmla="*/ 258992 w 1331958"/>
              <a:gd name="connsiteY40" fmla="*/ 343560 h 2811912"/>
              <a:gd name="connsiteX41" fmla="*/ 232564 w 1331958"/>
              <a:gd name="connsiteY41" fmla="*/ 280134 h 2811912"/>
              <a:gd name="connsiteX42" fmla="*/ 169137 w 1331958"/>
              <a:gd name="connsiteY42" fmla="*/ 190280 h 2811912"/>
              <a:gd name="connsiteX43" fmla="*/ 84569 w 1331958"/>
              <a:gd name="connsiteY43" fmla="*/ 116282 h 2811912"/>
              <a:gd name="connsiteX44" fmla="*/ 31713 w 1331958"/>
              <a:gd name="connsiteY44" fmla="*/ 73997 h 2811912"/>
              <a:gd name="connsiteX45" fmla="*/ 0 w 1331958"/>
              <a:gd name="connsiteY45" fmla="*/ 31713 h 2811912"/>
              <a:gd name="connsiteX46" fmla="*/ 0 w 1331958"/>
              <a:gd name="connsiteY46" fmla="*/ 15856 h 2811912"/>
              <a:gd name="connsiteX47" fmla="*/ 31713 w 1331958"/>
              <a:gd name="connsiteY47" fmla="*/ 0 h 2811912"/>
              <a:gd name="connsiteX48" fmla="*/ 100425 w 1331958"/>
              <a:gd name="connsiteY48" fmla="*/ 0 h 2811912"/>
              <a:gd name="connsiteX49" fmla="*/ 195565 w 1331958"/>
              <a:gd name="connsiteY49" fmla="*/ 10571 h 2811912"/>
              <a:gd name="connsiteX50" fmla="*/ 274848 w 1331958"/>
              <a:gd name="connsiteY50" fmla="*/ 31713 h 2811912"/>
              <a:gd name="connsiteX51" fmla="*/ 364703 w 1331958"/>
              <a:gd name="connsiteY51" fmla="*/ 79283 h 2811912"/>
              <a:gd name="connsiteX52" fmla="*/ 459843 w 1331958"/>
              <a:gd name="connsiteY52" fmla="*/ 147995 h 2811912"/>
              <a:gd name="connsiteX53" fmla="*/ 517984 w 1331958"/>
              <a:gd name="connsiteY53" fmla="*/ 211422 h 2811912"/>
              <a:gd name="connsiteX54" fmla="*/ 533840 w 1331958"/>
              <a:gd name="connsiteY54" fmla="*/ 269563 h 2811912"/>
              <a:gd name="connsiteX55" fmla="*/ 523269 w 1331958"/>
              <a:gd name="connsiteY55" fmla="*/ 364703 h 2811912"/>
              <a:gd name="connsiteX56" fmla="*/ 512698 w 1331958"/>
              <a:gd name="connsiteY56" fmla="*/ 406987 h 2811912"/>
              <a:gd name="connsiteX57" fmla="*/ 491556 w 1331958"/>
              <a:gd name="connsiteY57" fmla="*/ 634266 h 28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331958" h="2811912">
                <a:moveTo>
                  <a:pt x="491556" y="634266"/>
                </a:moveTo>
                <a:lnTo>
                  <a:pt x="422844" y="1390099"/>
                </a:lnTo>
                <a:lnTo>
                  <a:pt x="375274" y="2172360"/>
                </a:lnTo>
                <a:lnTo>
                  <a:pt x="359417" y="2367926"/>
                </a:lnTo>
                <a:lnTo>
                  <a:pt x="354132" y="2426067"/>
                </a:lnTo>
                <a:lnTo>
                  <a:pt x="359417" y="2484208"/>
                </a:lnTo>
                <a:lnTo>
                  <a:pt x="385845" y="2563491"/>
                </a:lnTo>
                <a:lnTo>
                  <a:pt x="412273" y="2595204"/>
                </a:lnTo>
                <a:lnTo>
                  <a:pt x="438700" y="2611061"/>
                </a:lnTo>
                <a:lnTo>
                  <a:pt x="517984" y="2626918"/>
                </a:lnTo>
                <a:lnTo>
                  <a:pt x="676550" y="2632203"/>
                </a:lnTo>
                <a:lnTo>
                  <a:pt x="829831" y="2611061"/>
                </a:lnTo>
                <a:lnTo>
                  <a:pt x="924971" y="2589919"/>
                </a:lnTo>
                <a:lnTo>
                  <a:pt x="1030682" y="2542349"/>
                </a:lnTo>
                <a:lnTo>
                  <a:pt x="1072966" y="2521207"/>
                </a:lnTo>
                <a:lnTo>
                  <a:pt x="1152249" y="2531778"/>
                </a:lnTo>
                <a:lnTo>
                  <a:pt x="1236818" y="2558206"/>
                </a:lnTo>
                <a:lnTo>
                  <a:pt x="1284388" y="2584633"/>
                </a:lnTo>
                <a:lnTo>
                  <a:pt x="1321387" y="2611061"/>
                </a:lnTo>
                <a:lnTo>
                  <a:pt x="1331958" y="2637489"/>
                </a:lnTo>
                <a:lnTo>
                  <a:pt x="1316102" y="2679773"/>
                </a:lnTo>
                <a:lnTo>
                  <a:pt x="1284388" y="2727343"/>
                </a:lnTo>
                <a:lnTo>
                  <a:pt x="1257960" y="2743200"/>
                </a:lnTo>
                <a:lnTo>
                  <a:pt x="1141678" y="2774913"/>
                </a:lnTo>
                <a:lnTo>
                  <a:pt x="1020111" y="2796055"/>
                </a:lnTo>
                <a:lnTo>
                  <a:pt x="903829" y="2806626"/>
                </a:lnTo>
                <a:lnTo>
                  <a:pt x="697692" y="2811912"/>
                </a:lnTo>
                <a:lnTo>
                  <a:pt x="549697" y="2801341"/>
                </a:lnTo>
                <a:lnTo>
                  <a:pt x="459843" y="2790770"/>
                </a:lnTo>
                <a:lnTo>
                  <a:pt x="396416" y="2774913"/>
                </a:lnTo>
                <a:lnTo>
                  <a:pt x="327704" y="2748485"/>
                </a:lnTo>
                <a:lnTo>
                  <a:pt x="274848" y="2711486"/>
                </a:lnTo>
                <a:lnTo>
                  <a:pt x="237849" y="2679773"/>
                </a:lnTo>
                <a:lnTo>
                  <a:pt x="200851" y="2616347"/>
                </a:lnTo>
                <a:lnTo>
                  <a:pt x="174423" y="2542349"/>
                </a:lnTo>
                <a:lnTo>
                  <a:pt x="163852" y="2447209"/>
                </a:lnTo>
                <a:lnTo>
                  <a:pt x="206136" y="1294959"/>
                </a:lnTo>
                <a:lnTo>
                  <a:pt x="221993" y="1178677"/>
                </a:lnTo>
                <a:lnTo>
                  <a:pt x="269563" y="486270"/>
                </a:lnTo>
                <a:lnTo>
                  <a:pt x="269563" y="396416"/>
                </a:lnTo>
                <a:lnTo>
                  <a:pt x="258992" y="343560"/>
                </a:lnTo>
                <a:lnTo>
                  <a:pt x="232564" y="280134"/>
                </a:lnTo>
                <a:lnTo>
                  <a:pt x="169137" y="190280"/>
                </a:lnTo>
                <a:lnTo>
                  <a:pt x="84569" y="116282"/>
                </a:lnTo>
                <a:lnTo>
                  <a:pt x="31713" y="73997"/>
                </a:lnTo>
                <a:lnTo>
                  <a:pt x="0" y="31713"/>
                </a:lnTo>
                <a:lnTo>
                  <a:pt x="0" y="15856"/>
                </a:lnTo>
                <a:lnTo>
                  <a:pt x="31713" y="0"/>
                </a:lnTo>
                <a:lnTo>
                  <a:pt x="100425" y="0"/>
                </a:lnTo>
                <a:lnTo>
                  <a:pt x="195565" y="10571"/>
                </a:lnTo>
                <a:lnTo>
                  <a:pt x="274848" y="31713"/>
                </a:lnTo>
                <a:lnTo>
                  <a:pt x="364703" y="79283"/>
                </a:lnTo>
                <a:lnTo>
                  <a:pt x="459843" y="147995"/>
                </a:lnTo>
                <a:lnTo>
                  <a:pt x="517984" y="211422"/>
                </a:lnTo>
                <a:lnTo>
                  <a:pt x="533840" y="269563"/>
                </a:lnTo>
                <a:lnTo>
                  <a:pt x="523269" y="364703"/>
                </a:lnTo>
                <a:lnTo>
                  <a:pt x="512698" y="406987"/>
                </a:lnTo>
                <a:lnTo>
                  <a:pt x="491556" y="6342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198F3B9-D02C-4896-81B3-1EEA89446609}"/>
              </a:ext>
            </a:extLst>
          </p:cNvPr>
          <p:cNvSpPr/>
          <p:nvPr/>
        </p:nvSpPr>
        <p:spPr>
          <a:xfrm>
            <a:off x="7181850" y="2589214"/>
            <a:ext cx="1092200" cy="3051175"/>
          </a:xfrm>
          <a:custGeom>
            <a:avLst/>
            <a:gdLst>
              <a:gd name="connsiteX0" fmla="*/ 985652 w 1092529"/>
              <a:gd name="connsiteY0" fmla="*/ 641267 h 3051958"/>
              <a:gd name="connsiteX1" fmla="*/ 902524 w 1092529"/>
              <a:gd name="connsiteY1" fmla="*/ 1223158 h 3051958"/>
              <a:gd name="connsiteX2" fmla="*/ 837210 w 1092529"/>
              <a:gd name="connsiteY2" fmla="*/ 1573480 h 3051958"/>
              <a:gd name="connsiteX3" fmla="*/ 760020 w 1092529"/>
              <a:gd name="connsiteY3" fmla="*/ 1905989 h 3051958"/>
              <a:gd name="connsiteX4" fmla="*/ 659080 w 1092529"/>
              <a:gd name="connsiteY4" fmla="*/ 2214748 h 3051958"/>
              <a:gd name="connsiteX5" fmla="*/ 546265 w 1092529"/>
              <a:gd name="connsiteY5" fmla="*/ 2452254 h 3051958"/>
              <a:gd name="connsiteX6" fmla="*/ 427511 w 1092529"/>
              <a:gd name="connsiteY6" fmla="*/ 2654135 h 3051958"/>
              <a:gd name="connsiteX7" fmla="*/ 314696 w 1092529"/>
              <a:gd name="connsiteY7" fmla="*/ 2826327 h 3051958"/>
              <a:gd name="connsiteX8" fmla="*/ 249381 w 1092529"/>
              <a:gd name="connsiteY8" fmla="*/ 2915392 h 3051958"/>
              <a:gd name="connsiteX9" fmla="*/ 166254 w 1092529"/>
              <a:gd name="connsiteY9" fmla="*/ 2998519 h 3051958"/>
              <a:gd name="connsiteX10" fmla="*/ 100940 w 1092529"/>
              <a:gd name="connsiteY10" fmla="*/ 3040083 h 3051958"/>
              <a:gd name="connsiteX11" fmla="*/ 65314 w 1092529"/>
              <a:gd name="connsiteY11" fmla="*/ 3051958 h 3051958"/>
              <a:gd name="connsiteX12" fmla="*/ 47501 w 1092529"/>
              <a:gd name="connsiteY12" fmla="*/ 3046021 h 3051958"/>
              <a:gd name="connsiteX13" fmla="*/ 23750 w 1092529"/>
              <a:gd name="connsiteY13" fmla="*/ 3010395 h 3051958"/>
              <a:gd name="connsiteX14" fmla="*/ 0 w 1092529"/>
              <a:gd name="connsiteY14" fmla="*/ 2968831 h 3051958"/>
              <a:gd name="connsiteX15" fmla="*/ 243444 w 1092529"/>
              <a:gd name="connsiteY15" fmla="*/ 2470067 h 3051958"/>
              <a:gd name="connsiteX16" fmla="*/ 338446 w 1092529"/>
              <a:gd name="connsiteY16" fmla="*/ 2297875 h 3051958"/>
              <a:gd name="connsiteX17" fmla="*/ 457200 w 1092529"/>
              <a:gd name="connsiteY17" fmla="*/ 2030680 h 3051958"/>
              <a:gd name="connsiteX18" fmla="*/ 540327 w 1092529"/>
              <a:gd name="connsiteY18" fmla="*/ 1787236 h 3051958"/>
              <a:gd name="connsiteX19" fmla="*/ 617516 w 1092529"/>
              <a:gd name="connsiteY19" fmla="*/ 1478478 h 3051958"/>
              <a:gd name="connsiteX20" fmla="*/ 670955 w 1092529"/>
              <a:gd name="connsiteY20" fmla="*/ 1181595 h 3051958"/>
              <a:gd name="connsiteX21" fmla="*/ 742207 w 1092529"/>
              <a:gd name="connsiteY21" fmla="*/ 653143 h 3051958"/>
              <a:gd name="connsiteX22" fmla="*/ 783771 w 1092529"/>
              <a:gd name="connsiteY22" fmla="*/ 225631 h 3051958"/>
              <a:gd name="connsiteX23" fmla="*/ 789709 w 1092529"/>
              <a:gd name="connsiteY23" fmla="*/ 112815 h 3051958"/>
              <a:gd name="connsiteX24" fmla="*/ 765958 w 1092529"/>
              <a:gd name="connsiteY24" fmla="*/ 71252 h 3051958"/>
              <a:gd name="connsiteX25" fmla="*/ 694706 w 1092529"/>
              <a:gd name="connsiteY25" fmla="*/ 0 h 3051958"/>
              <a:gd name="connsiteX26" fmla="*/ 1092529 w 1092529"/>
              <a:gd name="connsiteY26" fmla="*/ 124691 h 3051958"/>
              <a:gd name="connsiteX27" fmla="*/ 1050966 w 1092529"/>
              <a:gd name="connsiteY27" fmla="*/ 190005 h 3051958"/>
              <a:gd name="connsiteX28" fmla="*/ 1033153 w 1092529"/>
              <a:gd name="connsiteY28" fmla="*/ 243444 h 3051958"/>
              <a:gd name="connsiteX29" fmla="*/ 985652 w 1092529"/>
              <a:gd name="connsiteY29" fmla="*/ 641267 h 305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529" h="3051958">
                <a:moveTo>
                  <a:pt x="985652" y="641267"/>
                </a:moveTo>
                <a:lnTo>
                  <a:pt x="902524" y="1223158"/>
                </a:lnTo>
                <a:lnTo>
                  <a:pt x="837210" y="1573480"/>
                </a:lnTo>
                <a:lnTo>
                  <a:pt x="760020" y="1905989"/>
                </a:lnTo>
                <a:lnTo>
                  <a:pt x="659080" y="2214748"/>
                </a:lnTo>
                <a:lnTo>
                  <a:pt x="546265" y="2452254"/>
                </a:lnTo>
                <a:lnTo>
                  <a:pt x="427511" y="2654135"/>
                </a:lnTo>
                <a:lnTo>
                  <a:pt x="314696" y="2826327"/>
                </a:lnTo>
                <a:lnTo>
                  <a:pt x="249381" y="2915392"/>
                </a:lnTo>
                <a:lnTo>
                  <a:pt x="166254" y="2998519"/>
                </a:lnTo>
                <a:lnTo>
                  <a:pt x="100940" y="3040083"/>
                </a:lnTo>
                <a:lnTo>
                  <a:pt x="65314" y="3051958"/>
                </a:lnTo>
                <a:lnTo>
                  <a:pt x="47501" y="3046021"/>
                </a:lnTo>
                <a:lnTo>
                  <a:pt x="23750" y="3010395"/>
                </a:lnTo>
                <a:lnTo>
                  <a:pt x="0" y="2968831"/>
                </a:lnTo>
                <a:lnTo>
                  <a:pt x="243444" y="2470067"/>
                </a:lnTo>
                <a:lnTo>
                  <a:pt x="338446" y="2297875"/>
                </a:lnTo>
                <a:lnTo>
                  <a:pt x="457200" y="2030680"/>
                </a:lnTo>
                <a:lnTo>
                  <a:pt x="540327" y="1787236"/>
                </a:lnTo>
                <a:lnTo>
                  <a:pt x="617516" y="1478478"/>
                </a:lnTo>
                <a:lnTo>
                  <a:pt x="670955" y="1181595"/>
                </a:lnTo>
                <a:lnTo>
                  <a:pt x="742207" y="653143"/>
                </a:lnTo>
                <a:lnTo>
                  <a:pt x="783771" y="225631"/>
                </a:lnTo>
                <a:lnTo>
                  <a:pt x="789709" y="112815"/>
                </a:lnTo>
                <a:lnTo>
                  <a:pt x="765958" y="71252"/>
                </a:lnTo>
                <a:lnTo>
                  <a:pt x="694706" y="0"/>
                </a:lnTo>
                <a:lnTo>
                  <a:pt x="1092529" y="124691"/>
                </a:lnTo>
                <a:lnTo>
                  <a:pt x="1050966" y="190005"/>
                </a:lnTo>
                <a:lnTo>
                  <a:pt x="1033153" y="243444"/>
                </a:lnTo>
                <a:lnTo>
                  <a:pt x="985652" y="64126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421815-993A-4D98-B7FA-1831C40F210F}"/>
              </a:ext>
            </a:extLst>
          </p:cNvPr>
          <p:cNvSpPr/>
          <p:nvPr/>
        </p:nvSpPr>
        <p:spPr>
          <a:xfrm>
            <a:off x="6677026" y="5037138"/>
            <a:ext cx="747713" cy="544512"/>
          </a:xfrm>
          <a:custGeom>
            <a:avLst/>
            <a:gdLst>
              <a:gd name="connsiteX0" fmla="*/ 376238 w 747713"/>
              <a:gd name="connsiteY0" fmla="*/ 373856 h 545306"/>
              <a:gd name="connsiteX1" fmla="*/ 423863 w 747713"/>
              <a:gd name="connsiteY1" fmla="*/ 423862 h 545306"/>
              <a:gd name="connsiteX2" fmla="*/ 457200 w 747713"/>
              <a:gd name="connsiteY2" fmla="*/ 464344 h 545306"/>
              <a:gd name="connsiteX3" fmla="*/ 492919 w 747713"/>
              <a:gd name="connsiteY3" fmla="*/ 502444 h 545306"/>
              <a:gd name="connsiteX4" fmla="*/ 521494 w 747713"/>
              <a:gd name="connsiteY4" fmla="*/ 545306 h 545306"/>
              <a:gd name="connsiteX5" fmla="*/ 747713 w 747713"/>
              <a:gd name="connsiteY5" fmla="*/ 83344 h 545306"/>
              <a:gd name="connsiteX6" fmla="*/ 733425 w 747713"/>
              <a:gd name="connsiteY6" fmla="*/ 54769 h 545306"/>
              <a:gd name="connsiteX7" fmla="*/ 702469 w 747713"/>
              <a:gd name="connsiteY7" fmla="*/ 83344 h 545306"/>
              <a:gd name="connsiteX8" fmla="*/ 666750 w 747713"/>
              <a:gd name="connsiteY8" fmla="*/ 109537 h 545306"/>
              <a:gd name="connsiteX9" fmla="*/ 621506 w 747713"/>
              <a:gd name="connsiteY9" fmla="*/ 128587 h 545306"/>
              <a:gd name="connsiteX10" fmla="*/ 573881 w 747713"/>
              <a:gd name="connsiteY10" fmla="*/ 138112 h 545306"/>
              <a:gd name="connsiteX11" fmla="*/ 528638 w 747713"/>
              <a:gd name="connsiteY11" fmla="*/ 138112 h 545306"/>
              <a:gd name="connsiteX12" fmla="*/ 476250 w 747713"/>
              <a:gd name="connsiteY12" fmla="*/ 128587 h 545306"/>
              <a:gd name="connsiteX13" fmla="*/ 288131 w 747713"/>
              <a:gd name="connsiteY13" fmla="*/ 76200 h 545306"/>
              <a:gd name="connsiteX14" fmla="*/ 145256 w 747713"/>
              <a:gd name="connsiteY14" fmla="*/ 30956 h 545306"/>
              <a:gd name="connsiteX15" fmla="*/ 69056 w 747713"/>
              <a:gd name="connsiteY15" fmla="*/ 7144 h 545306"/>
              <a:gd name="connsiteX16" fmla="*/ 26194 w 747713"/>
              <a:gd name="connsiteY16" fmla="*/ 0 h 545306"/>
              <a:gd name="connsiteX17" fmla="*/ 9525 w 747713"/>
              <a:gd name="connsiteY17" fmla="*/ 0 h 545306"/>
              <a:gd name="connsiteX18" fmla="*/ 0 w 747713"/>
              <a:gd name="connsiteY18" fmla="*/ 4762 h 545306"/>
              <a:gd name="connsiteX19" fmla="*/ 0 w 747713"/>
              <a:gd name="connsiteY19" fmla="*/ 16669 h 545306"/>
              <a:gd name="connsiteX20" fmla="*/ 16669 w 747713"/>
              <a:gd name="connsiteY20" fmla="*/ 45244 h 545306"/>
              <a:gd name="connsiteX21" fmla="*/ 171450 w 747713"/>
              <a:gd name="connsiteY21" fmla="*/ 178594 h 545306"/>
              <a:gd name="connsiteX22" fmla="*/ 259556 w 747713"/>
              <a:gd name="connsiteY22" fmla="*/ 252412 h 545306"/>
              <a:gd name="connsiteX23" fmla="*/ 316706 w 747713"/>
              <a:gd name="connsiteY23" fmla="*/ 309562 h 545306"/>
              <a:gd name="connsiteX24" fmla="*/ 376238 w 747713"/>
              <a:gd name="connsiteY24" fmla="*/ 373856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7713" h="545306">
                <a:moveTo>
                  <a:pt x="376238" y="373856"/>
                </a:moveTo>
                <a:lnTo>
                  <a:pt x="423863" y="423862"/>
                </a:lnTo>
                <a:lnTo>
                  <a:pt x="457200" y="464344"/>
                </a:lnTo>
                <a:lnTo>
                  <a:pt x="492919" y="502444"/>
                </a:lnTo>
                <a:lnTo>
                  <a:pt x="521494" y="545306"/>
                </a:lnTo>
                <a:lnTo>
                  <a:pt x="747713" y="83344"/>
                </a:lnTo>
                <a:lnTo>
                  <a:pt x="733425" y="54769"/>
                </a:lnTo>
                <a:lnTo>
                  <a:pt x="702469" y="83344"/>
                </a:lnTo>
                <a:lnTo>
                  <a:pt x="666750" y="109537"/>
                </a:lnTo>
                <a:lnTo>
                  <a:pt x="621506" y="128587"/>
                </a:lnTo>
                <a:lnTo>
                  <a:pt x="573881" y="138112"/>
                </a:lnTo>
                <a:lnTo>
                  <a:pt x="528638" y="138112"/>
                </a:lnTo>
                <a:lnTo>
                  <a:pt x="476250" y="128587"/>
                </a:lnTo>
                <a:lnTo>
                  <a:pt x="288131" y="76200"/>
                </a:lnTo>
                <a:lnTo>
                  <a:pt x="145256" y="30956"/>
                </a:lnTo>
                <a:lnTo>
                  <a:pt x="69056" y="7144"/>
                </a:lnTo>
                <a:lnTo>
                  <a:pt x="26194" y="0"/>
                </a:lnTo>
                <a:lnTo>
                  <a:pt x="9525" y="0"/>
                </a:lnTo>
                <a:lnTo>
                  <a:pt x="0" y="4762"/>
                </a:lnTo>
                <a:lnTo>
                  <a:pt x="0" y="16669"/>
                </a:lnTo>
                <a:lnTo>
                  <a:pt x="16669" y="45244"/>
                </a:lnTo>
                <a:lnTo>
                  <a:pt x="171450" y="178594"/>
                </a:lnTo>
                <a:lnTo>
                  <a:pt x="259556" y="252412"/>
                </a:lnTo>
                <a:lnTo>
                  <a:pt x="316706" y="309562"/>
                </a:lnTo>
                <a:lnTo>
                  <a:pt x="376238" y="3738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5D3B061-D8D1-4115-87F8-570181154269}"/>
              </a:ext>
            </a:extLst>
          </p:cNvPr>
          <p:cNvSpPr/>
          <p:nvPr/>
        </p:nvSpPr>
        <p:spPr>
          <a:xfrm>
            <a:off x="5106989" y="2759076"/>
            <a:ext cx="1812925" cy="2779713"/>
          </a:xfrm>
          <a:custGeom>
            <a:avLst/>
            <a:gdLst>
              <a:gd name="connsiteX0" fmla="*/ 1707232 w 1812943"/>
              <a:gd name="connsiteY0" fmla="*/ 692407 h 2780198"/>
              <a:gd name="connsiteX1" fmla="*/ 1633235 w 1812943"/>
              <a:gd name="connsiteY1" fmla="*/ 898543 h 2780198"/>
              <a:gd name="connsiteX2" fmla="*/ 1538095 w 1812943"/>
              <a:gd name="connsiteY2" fmla="*/ 1120536 h 2780198"/>
              <a:gd name="connsiteX3" fmla="*/ 1411241 w 1812943"/>
              <a:gd name="connsiteY3" fmla="*/ 1400670 h 2780198"/>
              <a:gd name="connsiteX4" fmla="*/ 1279103 w 1812943"/>
              <a:gd name="connsiteY4" fmla="*/ 1649091 h 2780198"/>
              <a:gd name="connsiteX5" fmla="*/ 1141678 w 1812943"/>
              <a:gd name="connsiteY5" fmla="*/ 1865798 h 2780198"/>
              <a:gd name="connsiteX6" fmla="*/ 1046539 w 1812943"/>
              <a:gd name="connsiteY6" fmla="*/ 1987366 h 2780198"/>
              <a:gd name="connsiteX7" fmla="*/ 893258 w 1812943"/>
              <a:gd name="connsiteY7" fmla="*/ 2161789 h 2780198"/>
              <a:gd name="connsiteX8" fmla="*/ 697692 w 1812943"/>
              <a:gd name="connsiteY8" fmla="*/ 2341498 h 2780198"/>
              <a:gd name="connsiteX9" fmla="*/ 491556 w 1812943"/>
              <a:gd name="connsiteY9" fmla="*/ 2500064 h 2780198"/>
              <a:gd name="connsiteX10" fmla="*/ 269563 w 1812943"/>
              <a:gd name="connsiteY10" fmla="*/ 2653345 h 2780198"/>
              <a:gd name="connsiteX11" fmla="*/ 121567 w 1812943"/>
              <a:gd name="connsiteY11" fmla="*/ 2743200 h 2780198"/>
              <a:gd name="connsiteX12" fmla="*/ 47570 w 1812943"/>
              <a:gd name="connsiteY12" fmla="*/ 2780198 h 2780198"/>
              <a:gd name="connsiteX13" fmla="*/ 0 w 1812943"/>
              <a:gd name="connsiteY13" fmla="*/ 2764342 h 2780198"/>
              <a:gd name="connsiteX14" fmla="*/ 15856 w 1812943"/>
              <a:gd name="connsiteY14" fmla="*/ 2722057 h 2780198"/>
              <a:gd name="connsiteX15" fmla="*/ 73998 w 1812943"/>
              <a:gd name="connsiteY15" fmla="*/ 2669202 h 2780198"/>
              <a:gd name="connsiteX16" fmla="*/ 332989 w 1812943"/>
              <a:gd name="connsiteY16" fmla="*/ 2484208 h 2780198"/>
              <a:gd name="connsiteX17" fmla="*/ 528555 w 1812943"/>
              <a:gd name="connsiteY17" fmla="*/ 2320356 h 2780198"/>
              <a:gd name="connsiteX18" fmla="*/ 692407 w 1812943"/>
              <a:gd name="connsiteY18" fmla="*/ 2151218 h 2780198"/>
              <a:gd name="connsiteX19" fmla="*/ 872115 w 1812943"/>
              <a:gd name="connsiteY19" fmla="*/ 1929225 h 2780198"/>
              <a:gd name="connsiteX20" fmla="*/ 1009540 w 1812943"/>
              <a:gd name="connsiteY20" fmla="*/ 1712518 h 2780198"/>
              <a:gd name="connsiteX21" fmla="*/ 1215676 w 1812943"/>
              <a:gd name="connsiteY21" fmla="*/ 1300245 h 2780198"/>
              <a:gd name="connsiteX22" fmla="*/ 1379528 w 1812943"/>
              <a:gd name="connsiteY22" fmla="*/ 887972 h 2780198"/>
              <a:gd name="connsiteX23" fmla="*/ 1474668 w 1812943"/>
              <a:gd name="connsiteY23" fmla="*/ 560268 h 2780198"/>
              <a:gd name="connsiteX24" fmla="*/ 1511667 w 1812943"/>
              <a:gd name="connsiteY24" fmla="*/ 422844 h 2780198"/>
              <a:gd name="connsiteX25" fmla="*/ 1511667 w 1812943"/>
              <a:gd name="connsiteY25" fmla="*/ 375274 h 2780198"/>
              <a:gd name="connsiteX26" fmla="*/ 1490525 w 1812943"/>
              <a:gd name="connsiteY26" fmla="*/ 317133 h 2780198"/>
              <a:gd name="connsiteX27" fmla="*/ 1432384 w 1812943"/>
              <a:gd name="connsiteY27" fmla="*/ 248420 h 2780198"/>
              <a:gd name="connsiteX28" fmla="*/ 1210391 w 1812943"/>
              <a:gd name="connsiteY28" fmla="*/ 0 h 2780198"/>
              <a:gd name="connsiteX29" fmla="*/ 1294959 w 1812943"/>
              <a:gd name="connsiteY29" fmla="*/ 10571 h 2780198"/>
              <a:gd name="connsiteX30" fmla="*/ 1670233 w 1812943"/>
              <a:gd name="connsiteY30" fmla="*/ 200851 h 2780198"/>
              <a:gd name="connsiteX31" fmla="*/ 1770659 w 1812943"/>
              <a:gd name="connsiteY31" fmla="*/ 253706 h 2780198"/>
              <a:gd name="connsiteX32" fmla="*/ 1802372 w 1812943"/>
              <a:gd name="connsiteY32" fmla="*/ 280134 h 2780198"/>
              <a:gd name="connsiteX33" fmla="*/ 1812943 w 1812943"/>
              <a:gd name="connsiteY33" fmla="*/ 322418 h 2780198"/>
              <a:gd name="connsiteX34" fmla="*/ 1802372 w 1812943"/>
              <a:gd name="connsiteY34" fmla="*/ 391130 h 2780198"/>
              <a:gd name="connsiteX35" fmla="*/ 1781230 w 1812943"/>
              <a:gd name="connsiteY35" fmla="*/ 459842 h 2780198"/>
              <a:gd name="connsiteX36" fmla="*/ 1707232 w 1812943"/>
              <a:gd name="connsiteY36" fmla="*/ 692407 h 278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12943" h="2780198">
                <a:moveTo>
                  <a:pt x="1707232" y="692407"/>
                </a:moveTo>
                <a:lnTo>
                  <a:pt x="1633235" y="898543"/>
                </a:lnTo>
                <a:lnTo>
                  <a:pt x="1538095" y="1120536"/>
                </a:lnTo>
                <a:lnTo>
                  <a:pt x="1411241" y="1400670"/>
                </a:lnTo>
                <a:lnTo>
                  <a:pt x="1279103" y="1649091"/>
                </a:lnTo>
                <a:lnTo>
                  <a:pt x="1141678" y="1865798"/>
                </a:lnTo>
                <a:lnTo>
                  <a:pt x="1046539" y="1987366"/>
                </a:lnTo>
                <a:lnTo>
                  <a:pt x="893258" y="2161789"/>
                </a:lnTo>
                <a:lnTo>
                  <a:pt x="697692" y="2341498"/>
                </a:lnTo>
                <a:lnTo>
                  <a:pt x="491556" y="2500064"/>
                </a:lnTo>
                <a:lnTo>
                  <a:pt x="269563" y="2653345"/>
                </a:lnTo>
                <a:lnTo>
                  <a:pt x="121567" y="2743200"/>
                </a:lnTo>
                <a:lnTo>
                  <a:pt x="47570" y="2780198"/>
                </a:lnTo>
                <a:lnTo>
                  <a:pt x="0" y="2764342"/>
                </a:lnTo>
                <a:lnTo>
                  <a:pt x="15856" y="2722057"/>
                </a:lnTo>
                <a:lnTo>
                  <a:pt x="73998" y="2669202"/>
                </a:lnTo>
                <a:lnTo>
                  <a:pt x="332989" y="2484208"/>
                </a:lnTo>
                <a:lnTo>
                  <a:pt x="528555" y="2320356"/>
                </a:lnTo>
                <a:lnTo>
                  <a:pt x="692407" y="2151218"/>
                </a:lnTo>
                <a:lnTo>
                  <a:pt x="872115" y="1929225"/>
                </a:lnTo>
                <a:lnTo>
                  <a:pt x="1009540" y="1712518"/>
                </a:lnTo>
                <a:lnTo>
                  <a:pt x="1215676" y="1300245"/>
                </a:lnTo>
                <a:lnTo>
                  <a:pt x="1379528" y="887972"/>
                </a:lnTo>
                <a:lnTo>
                  <a:pt x="1474668" y="560268"/>
                </a:lnTo>
                <a:lnTo>
                  <a:pt x="1511667" y="422844"/>
                </a:lnTo>
                <a:lnTo>
                  <a:pt x="1511667" y="375274"/>
                </a:lnTo>
                <a:lnTo>
                  <a:pt x="1490525" y="317133"/>
                </a:lnTo>
                <a:lnTo>
                  <a:pt x="1432384" y="248420"/>
                </a:lnTo>
                <a:lnTo>
                  <a:pt x="1210391" y="0"/>
                </a:lnTo>
                <a:lnTo>
                  <a:pt x="1294959" y="10571"/>
                </a:lnTo>
                <a:lnTo>
                  <a:pt x="1670233" y="200851"/>
                </a:lnTo>
                <a:lnTo>
                  <a:pt x="1770659" y="253706"/>
                </a:lnTo>
                <a:lnTo>
                  <a:pt x="1802372" y="280134"/>
                </a:lnTo>
                <a:lnTo>
                  <a:pt x="1812943" y="322418"/>
                </a:lnTo>
                <a:lnTo>
                  <a:pt x="1802372" y="391130"/>
                </a:lnTo>
                <a:lnTo>
                  <a:pt x="1781230" y="459842"/>
                </a:lnTo>
                <a:lnTo>
                  <a:pt x="1707232" y="6924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5238893-95FD-4962-9AFE-B34E428E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13" y="1885957"/>
            <a:ext cx="4633362" cy="37249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0CC87AC-B100-4441-AAAF-3BE3936C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770" y="1885956"/>
            <a:ext cx="4633362" cy="372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4" grpId="0" animBg="1"/>
      <p:bldP spid="39" grpId="0" animBg="1"/>
      <p:bldP spid="10" grpId="0" animBg="1"/>
      <p:bldP spid="3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5706C9-346B-43A7-8268-2EEB03CE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9" y="1566510"/>
            <a:ext cx="4633362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52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0F98517-22A8-4233-97F1-F388F841B081}"/>
              </a:ext>
            </a:extLst>
          </p:cNvPr>
          <p:cNvSpPr/>
          <p:nvPr/>
        </p:nvSpPr>
        <p:spPr>
          <a:xfrm>
            <a:off x="4543426" y="2301875"/>
            <a:ext cx="454025" cy="3494088"/>
          </a:xfrm>
          <a:custGeom>
            <a:avLst/>
            <a:gdLst>
              <a:gd name="connsiteX0" fmla="*/ 440753 w 453910"/>
              <a:gd name="connsiteY0" fmla="*/ 585479 h 3493140"/>
              <a:gd name="connsiteX1" fmla="*/ 407861 w 453910"/>
              <a:gd name="connsiteY1" fmla="*/ 1670918 h 3493140"/>
              <a:gd name="connsiteX2" fmla="*/ 374969 w 453910"/>
              <a:gd name="connsiteY2" fmla="*/ 2710308 h 3493140"/>
              <a:gd name="connsiteX3" fmla="*/ 368391 w 453910"/>
              <a:gd name="connsiteY3" fmla="*/ 3190532 h 3493140"/>
              <a:gd name="connsiteX4" fmla="*/ 361812 w 453910"/>
              <a:gd name="connsiteY4" fmla="*/ 3322101 h 3493140"/>
              <a:gd name="connsiteX5" fmla="*/ 361812 w 453910"/>
              <a:gd name="connsiteY5" fmla="*/ 3381307 h 3493140"/>
              <a:gd name="connsiteX6" fmla="*/ 342077 w 453910"/>
              <a:gd name="connsiteY6" fmla="*/ 3453669 h 3493140"/>
              <a:gd name="connsiteX7" fmla="*/ 322342 w 453910"/>
              <a:gd name="connsiteY7" fmla="*/ 3486561 h 3493140"/>
              <a:gd name="connsiteX8" fmla="*/ 302607 w 453910"/>
              <a:gd name="connsiteY8" fmla="*/ 3493140 h 3493140"/>
              <a:gd name="connsiteX9" fmla="*/ 263136 w 453910"/>
              <a:gd name="connsiteY9" fmla="*/ 3479983 h 3493140"/>
              <a:gd name="connsiteX10" fmla="*/ 230244 w 453910"/>
              <a:gd name="connsiteY10" fmla="*/ 3440512 h 3493140"/>
              <a:gd name="connsiteX11" fmla="*/ 197352 w 453910"/>
              <a:gd name="connsiteY11" fmla="*/ 3374728 h 3493140"/>
              <a:gd name="connsiteX12" fmla="*/ 184195 w 453910"/>
              <a:gd name="connsiteY12" fmla="*/ 3328679 h 3493140"/>
              <a:gd name="connsiteX13" fmla="*/ 144725 w 453910"/>
              <a:gd name="connsiteY13" fmla="*/ 3223425 h 3493140"/>
              <a:gd name="connsiteX14" fmla="*/ 111833 w 453910"/>
              <a:gd name="connsiteY14" fmla="*/ 3091856 h 3493140"/>
              <a:gd name="connsiteX15" fmla="*/ 92097 w 453910"/>
              <a:gd name="connsiteY15" fmla="*/ 2947131 h 3493140"/>
              <a:gd name="connsiteX16" fmla="*/ 98676 w 453910"/>
              <a:gd name="connsiteY16" fmla="*/ 2887925 h 3493140"/>
              <a:gd name="connsiteX17" fmla="*/ 124989 w 453910"/>
              <a:gd name="connsiteY17" fmla="*/ 2835298 h 3493140"/>
              <a:gd name="connsiteX18" fmla="*/ 138146 w 453910"/>
              <a:gd name="connsiteY18" fmla="*/ 2789249 h 3493140"/>
              <a:gd name="connsiteX19" fmla="*/ 171038 w 453910"/>
              <a:gd name="connsiteY19" fmla="*/ 2605053 h 3493140"/>
              <a:gd name="connsiteX20" fmla="*/ 197352 w 453910"/>
              <a:gd name="connsiteY20" fmla="*/ 2203770 h 3493140"/>
              <a:gd name="connsiteX21" fmla="*/ 203930 w 453910"/>
              <a:gd name="connsiteY21" fmla="*/ 1230164 h 3493140"/>
              <a:gd name="connsiteX22" fmla="*/ 184195 w 453910"/>
              <a:gd name="connsiteY22" fmla="*/ 513117 h 3493140"/>
              <a:gd name="connsiteX23" fmla="*/ 184195 w 453910"/>
              <a:gd name="connsiteY23" fmla="*/ 407862 h 3493140"/>
              <a:gd name="connsiteX24" fmla="*/ 184195 w 453910"/>
              <a:gd name="connsiteY24" fmla="*/ 342078 h 3493140"/>
              <a:gd name="connsiteX25" fmla="*/ 171038 w 453910"/>
              <a:gd name="connsiteY25" fmla="*/ 263137 h 3493140"/>
              <a:gd name="connsiteX26" fmla="*/ 118411 w 453910"/>
              <a:gd name="connsiteY26" fmla="*/ 177617 h 3493140"/>
              <a:gd name="connsiteX27" fmla="*/ 65784 w 453910"/>
              <a:gd name="connsiteY27" fmla="*/ 118412 h 3493140"/>
              <a:gd name="connsiteX28" fmla="*/ 19735 w 453910"/>
              <a:gd name="connsiteY28" fmla="*/ 72363 h 3493140"/>
              <a:gd name="connsiteX29" fmla="*/ 6578 w 453910"/>
              <a:gd name="connsiteY29" fmla="*/ 32892 h 3493140"/>
              <a:gd name="connsiteX30" fmla="*/ 0 w 453910"/>
              <a:gd name="connsiteY30" fmla="*/ 0 h 3493140"/>
              <a:gd name="connsiteX31" fmla="*/ 46048 w 453910"/>
              <a:gd name="connsiteY31" fmla="*/ 0 h 3493140"/>
              <a:gd name="connsiteX32" fmla="*/ 118411 w 453910"/>
              <a:gd name="connsiteY32" fmla="*/ 13157 h 3493140"/>
              <a:gd name="connsiteX33" fmla="*/ 210509 w 453910"/>
              <a:gd name="connsiteY33" fmla="*/ 52627 h 3493140"/>
              <a:gd name="connsiteX34" fmla="*/ 296028 w 453910"/>
              <a:gd name="connsiteY34" fmla="*/ 98676 h 3493140"/>
              <a:gd name="connsiteX35" fmla="*/ 381548 w 453910"/>
              <a:gd name="connsiteY35" fmla="*/ 164460 h 3493140"/>
              <a:gd name="connsiteX36" fmla="*/ 427597 w 453910"/>
              <a:gd name="connsiteY36" fmla="*/ 210509 h 3493140"/>
              <a:gd name="connsiteX37" fmla="*/ 453910 w 453910"/>
              <a:gd name="connsiteY37" fmla="*/ 256558 h 3493140"/>
              <a:gd name="connsiteX38" fmla="*/ 440753 w 453910"/>
              <a:gd name="connsiteY38" fmla="*/ 585479 h 349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3910" h="3493140">
                <a:moveTo>
                  <a:pt x="440753" y="585479"/>
                </a:moveTo>
                <a:lnTo>
                  <a:pt x="407861" y="1670918"/>
                </a:lnTo>
                <a:lnTo>
                  <a:pt x="374969" y="2710308"/>
                </a:lnTo>
                <a:cubicBezTo>
                  <a:pt x="372776" y="2870383"/>
                  <a:pt x="370584" y="3030457"/>
                  <a:pt x="368391" y="3190532"/>
                </a:cubicBezTo>
                <a:lnTo>
                  <a:pt x="361812" y="3322101"/>
                </a:lnTo>
                <a:lnTo>
                  <a:pt x="361812" y="3381307"/>
                </a:lnTo>
                <a:lnTo>
                  <a:pt x="342077" y="3453669"/>
                </a:lnTo>
                <a:lnTo>
                  <a:pt x="322342" y="3486561"/>
                </a:lnTo>
                <a:lnTo>
                  <a:pt x="302607" y="3493140"/>
                </a:lnTo>
                <a:lnTo>
                  <a:pt x="263136" y="3479983"/>
                </a:lnTo>
                <a:lnTo>
                  <a:pt x="230244" y="3440512"/>
                </a:lnTo>
                <a:lnTo>
                  <a:pt x="197352" y="3374728"/>
                </a:lnTo>
                <a:lnTo>
                  <a:pt x="184195" y="3328679"/>
                </a:lnTo>
                <a:lnTo>
                  <a:pt x="144725" y="3223425"/>
                </a:lnTo>
                <a:lnTo>
                  <a:pt x="111833" y="3091856"/>
                </a:lnTo>
                <a:lnTo>
                  <a:pt x="92097" y="2947131"/>
                </a:lnTo>
                <a:lnTo>
                  <a:pt x="98676" y="2887925"/>
                </a:lnTo>
                <a:lnTo>
                  <a:pt x="124989" y="2835298"/>
                </a:lnTo>
                <a:lnTo>
                  <a:pt x="138146" y="2789249"/>
                </a:lnTo>
                <a:lnTo>
                  <a:pt x="171038" y="2605053"/>
                </a:lnTo>
                <a:lnTo>
                  <a:pt x="197352" y="2203770"/>
                </a:lnTo>
                <a:cubicBezTo>
                  <a:pt x="199545" y="1879235"/>
                  <a:pt x="201737" y="1554699"/>
                  <a:pt x="203930" y="1230164"/>
                </a:cubicBezTo>
                <a:lnTo>
                  <a:pt x="184195" y="513117"/>
                </a:lnTo>
                <a:lnTo>
                  <a:pt x="184195" y="407862"/>
                </a:lnTo>
                <a:lnTo>
                  <a:pt x="184195" y="342078"/>
                </a:lnTo>
                <a:lnTo>
                  <a:pt x="171038" y="263137"/>
                </a:lnTo>
                <a:lnTo>
                  <a:pt x="118411" y="177617"/>
                </a:lnTo>
                <a:lnTo>
                  <a:pt x="65784" y="118412"/>
                </a:lnTo>
                <a:lnTo>
                  <a:pt x="19735" y="72363"/>
                </a:lnTo>
                <a:lnTo>
                  <a:pt x="6578" y="32892"/>
                </a:lnTo>
                <a:lnTo>
                  <a:pt x="0" y="0"/>
                </a:lnTo>
                <a:lnTo>
                  <a:pt x="46048" y="0"/>
                </a:lnTo>
                <a:lnTo>
                  <a:pt x="118411" y="13157"/>
                </a:lnTo>
                <a:lnTo>
                  <a:pt x="210509" y="52627"/>
                </a:lnTo>
                <a:lnTo>
                  <a:pt x="296028" y="98676"/>
                </a:lnTo>
                <a:lnTo>
                  <a:pt x="381548" y="164460"/>
                </a:lnTo>
                <a:lnTo>
                  <a:pt x="427597" y="210509"/>
                </a:lnTo>
                <a:lnTo>
                  <a:pt x="453910" y="256558"/>
                </a:lnTo>
                <a:lnTo>
                  <a:pt x="440753" y="58547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2CD5879-A7FC-46FE-8AF5-1B5E3B7E1AC5}"/>
              </a:ext>
            </a:extLst>
          </p:cNvPr>
          <p:cNvSpPr/>
          <p:nvPr/>
        </p:nvSpPr>
        <p:spPr>
          <a:xfrm>
            <a:off x="4852988" y="2230439"/>
            <a:ext cx="3613150" cy="3811587"/>
          </a:xfrm>
          <a:custGeom>
            <a:avLst/>
            <a:gdLst>
              <a:gd name="connsiteX0" fmla="*/ 621792 w 3613709"/>
              <a:gd name="connsiteY0" fmla="*/ 292608 h 3811219"/>
              <a:gd name="connsiteX1" fmla="*/ 1089965 w 3613709"/>
              <a:gd name="connsiteY1" fmla="*/ 263347 h 3811219"/>
              <a:gd name="connsiteX2" fmla="*/ 1382573 w 3613709"/>
              <a:gd name="connsiteY2" fmla="*/ 241402 h 3811219"/>
              <a:gd name="connsiteX3" fmla="*/ 1653235 w 3613709"/>
              <a:gd name="connsiteY3" fmla="*/ 212141 h 3811219"/>
              <a:gd name="connsiteX4" fmla="*/ 1975104 w 3613709"/>
              <a:gd name="connsiteY4" fmla="*/ 182880 h 3811219"/>
              <a:gd name="connsiteX5" fmla="*/ 2318918 w 3613709"/>
              <a:gd name="connsiteY5" fmla="*/ 146304 h 3811219"/>
              <a:gd name="connsiteX6" fmla="*/ 2699309 w 3613709"/>
              <a:gd name="connsiteY6" fmla="*/ 102413 h 3811219"/>
              <a:gd name="connsiteX7" fmla="*/ 2911450 w 3613709"/>
              <a:gd name="connsiteY7" fmla="*/ 73152 h 3811219"/>
              <a:gd name="connsiteX8" fmla="*/ 3043123 w 3613709"/>
              <a:gd name="connsiteY8" fmla="*/ 43891 h 3811219"/>
              <a:gd name="connsiteX9" fmla="*/ 3160166 w 3613709"/>
              <a:gd name="connsiteY9" fmla="*/ 0 h 3811219"/>
              <a:gd name="connsiteX10" fmla="*/ 3255264 w 3613709"/>
              <a:gd name="connsiteY10" fmla="*/ 36576 h 3811219"/>
              <a:gd name="connsiteX11" fmla="*/ 3386938 w 3613709"/>
              <a:gd name="connsiteY11" fmla="*/ 95098 h 3811219"/>
              <a:gd name="connsiteX12" fmla="*/ 3496666 w 3613709"/>
              <a:gd name="connsiteY12" fmla="*/ 160934 h 3811219"/>
              <a:gd name="connsiteX13" fmla="*/ 3555187 w 3613709"/>
              <a:gd name="connsiteY13" fmla="*/ 204826 h 3811219"/>
              <a:gd name="connsiteX14" fmla="*/ 3591763 w 3613709"/>
              <a:gd name="connsiteY14" fmla="*/ 241402 h 3811219"/>
              <a:gd name="connsiteX15" fmla="*/ 3613709 w 3613709"/>
              <a:gd name="connsiteY15" fmla="*/ 285293 h 3811219"/>
              <a:gd name="connsiteX16" fmla="*/ 3599078 w 3613709"/>
              <a:gd name="connsiteY16" fmla="*/ 343814 h 3811219"/>
              <a:gd name="connsiteX17" fmla="*/ 3547872 w 3613709"/>
              <a:gd name="connsiteY17" fmla="*/ 424282 h 3811219"/>
              <a:gd name="connsiteX18" fmla="*/ 3518611 w 3613709"/>
              <a:gd name="connsiteY18" fmla="*/ 482803 h 3811219"/>
              <a:gd name="connsiteX19" fmla="*/ 3511296 w 3613709"/>
              <a:gd name="connsiteY19" fmla="*/ 555955 h 3811219"/>
              <a:gd name="connsiteX20" fmla="*/ 3511296 w 3613709"/>
              <a:gd name="connsiteY20" fmla="*/ 2706624 h 3811219"/>
              <a:gd name="connsiteX21" fmla="*/ 3518611 w 3613709"/>
              <a:gd name="connsiteY21" fmla="*/ 2933395 h 3811219"/>
              <a:gd name="connsiteX22" fmla="*/ 3533242 w 3613709"/>
              <a:gd name="connsiteY22" fmla="*/ 3145536 h 3811219"/>
              <a:gd name="connsiteX23" fmla="*/ 3533242 w 3613709"/>
              <a:gd name="connsiteY23" fmla="*/ 3240634 h 3811219"/>
              <a:gd name="connsiteX24" fmla="*/ 3525926 w 3613709"/>
              <a:gd name="connsiteY24" fmla="*/ 3335731 h 3811219"/>
              <a:gd name="connsiteX25" fmla="*/ 3503981 w 3613709"/>
              <a:gd name="connsiteY25" fmla="*/ 3452774 h 3811219"/>
              <a:gd name="connsiteX26" fmla="*/ 3460090 w 3613709"/>
              <a:gd name="connsiteY26" fmla="*/ 3569818 h 3811219"/>
              <a:gd name="connsiteX27" fmla="*/ 3394253 w 3613709"/>
              <a:gd name="connsiteY27" fmla="*/ 3708806 h 3811219"/>
              <a:gd name="connsiteX28" fmla="*/ 3335731 w 3613709"/>
              <a:gd name="connsiteY28" fmla="*/ 3796589 h 3811219"/>
              <a:gd name="connsiteX29" fmla="*/ 3313786 w 3613709"/>
              <a:gd name="connsiteY29" fmla="*/ 3811219 h 3811219"/>
              <a:gd name="connsiteX30" fmla="*/ 3284525 w 3613709"/>
              <a:gd name="connsiteY30" fmla="*/ 3796589 h 3811219"/>
              <a:gd name="connsiteX31" fmla="*/ 3247949 w 3613709"/>
              <a:gd name="connsiteY31" fmla="*/ 3745382 h 3811219"/>
              <a:gd name="connsiteX32" fmla="*/ 3196742 w 3613709"/>
              <a:gd name="connsiteY32" fmla="*/ 3650285 h 3811219"/>
              <a:gd name="connsiteX33" fmla="*/ 3240634 w 3613709"/>
              <a:gd name="connsiteY33" fmla="*/ 3050438 h 3811219"/>
              <a:gd name="connsiteX34" fmla="*/ 3247949 w 3613709"/>
              <a:gd name="connsiteY34" fmla="*/ 526694 h 3811219"/>
              <a:gd name="connsiteX35" fmla="*/ 3240634 w 3613709"/>
              <a:gd name="connsiteY35" fmla="*/ 409651 h 3811219"/>
              <a:gd name="connsiteX36" fmla="*/ 3218688 w 3613709"/>
              <a:gd name="connsiteY36" fmla="*/ 314554 h 3811219"/>
              <a:gd name="connsiteX37" fmla="*/ 3196742 w 3613709"/>
              <a:gd name="connsiteY37" fmla="*/ 292608 h 3811219"/>
              <a:gd name="connsiteX38" fmla="*/ 3160166 w 3613709"/>
              <a:gd name="connsiteY38" fmla="*/ 270662 h 3811219"/>
              <a:gd name="connsiteX39" fmla="*/ 3094330 w 3613709"/>
              <a:gd name="connsiteY39" fmla="*/ 270662 h 3811219"/>
              <a:gd name="connsiteX40" fmla="*/ 1558138 w 3613709"/>
              <a:gd name="connsiteY40" fmla="*/ 402336 h 3811219"/>
              <a:gd name="connsiteX41" fmla="*/ 1272845 w 3613709"/>
              <a:gd name="connsiteY41" fmla="*/ 424282 h 3811219"/>
              <a:gd name="connsiteX42" fmla="*/ 1024128 w 3613709"/>
              <a:gd name="connsiteY42" fmla="*/ 446227 h 3811219"/>
              <a:gd name="connsiteX43" fmla="*/ 592531 w 3613709"/>
              <a:gd name="connsiteY43" fmla="*/ 475488 h 3811219"/>
              <a:gd name="connsiteX44" fmla="*/ 380390 w 3613709"/>
              <a:gd name="connsiteY44" fmla="*/ 490118 h 3811219"/>
              <a:gd name="connsiteX45" fmla="*/ 285293 w 3613709"/>
              <a:gd name="connsiteY45" fmla="*/ 475488 h 3811219"/>
              <a:gd name="connsiteX46" fmla="*/ 58522 w 3613709"/>
              <a:gd name="connsiteY46" fmla="*/ 395021 h 3811219"/>
              <a:gd name="connsiteX47" fmla="*/ 0 w 3613709"/>
              <a:gd name="connsiteY47" fmla="*/ 277978 h 3811219"/>
              <a:gd name="connsiteX48" fmla="*/ 146304 w 3613709"/>
              <a:gd name="connsiteY48" fmla="*/ 292608 h 3811219"/>
              <a:gd name="connsiteX49" fmla="*/ 365760 w 3613709"/>
              <a:gd name="connsiteY49" fmla="*/ 314554 h 3811219"/>
              <a:gd name="connsiteX50" fmla="*/ 621792 w 3613709"/>
              <a:gd name="connsiteY50" fmla="*/ 292608 h 381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613709" h="3811219">
                <a:moveTo>
                  <a:pt x="621792" y="292608"/>
                </a:moveTo>
                <a:lnTo>
                  <a:pt x="1089965" y="263347"/>
                </a:lnTo>
                <a:lnTo>
                  <a:pt x="1382573" y="241402"/>
                </a:lnTo>
                <a:lnTo>
                  <a:pt x="1653235" y="212141"/>
                </a:lnTo>
                <a:lnTo>
                  <a:pt x="1975104" y="182880"/>
                </a:lnTo>
                <a:lnTo>
                  <a:pt x="2318918" y="146304"/>
                </a:lnTo>
                <a:lnTo>
                  <a:pt x="2699309" y="102413"/>
                </a:lnTo>
                <a:lnTo>
                  <a:pt x="2911450" y="73152"/>
                </a:lnTo>
                <a:lnTo>
                  <a:pt x="3043123" y="43891"/>
                </a:lnTo>
                <a:lnTo>
                  <a:pt x="3160166" y="0"/>
                </a:lnTo>
                <a:lnTo>
                  <a:pt x="3255264" y="36576"/>
                </a:lnTo>
                <a:lnTo>
                  <a:pt x="3386938" y="95098"/>
                </a:lnTo>
                <a:lnTo>
                  <a:pt x="3496666" y="160934"/>
                </a:lnTo>
                <a:lnTo>
                  <a:pt x="3555187" y="204826"/>
                </a:lnTo>
                <a:lnTo>
                  <a:pt x="3591763" y="241402"/>
                </a:lnTo>
                <a:lnTo>
                  <a:pt x="3613709" y="285293"/>
                </a:lnTo>
                <a:lnTo>
                  <a:pt x="3599078" y="343814"/>
                </a:lnTo>
                <a:lnTo>
                  <a:pt x="3547872" y="424282"/>
                </a:lnTo>
                <a:lnTo>
                  <a:pt x="3518611" y="482803"/>
                </a:lnTo>
                <a:lnTo>
                  <a:pt x="3511296" y="555955"/>
                </a:lnTo>
                <a:lnTo>
                  <a:pt x="3511296" y="2706624"/>
                </a:lnTo>
                <a:lnTo>
                  <a:pt x="3518611" y="2933395"/>
                </a:lnTo>
                <a:lnTo>
                  <a:pt x="3533242" y="3145536"/>
                </a:lnTo>
                <a:lnTo>
                  <a:pt x="3533242" y="3240634"/>
                </a:lnTo>
                <a:lnTo>
                  <a:pt x="3525926" y="3335731"/>
                </a:lnTo>
                <a:lnTo>
                  <a:pt x="3503981" y="3452774"/>
                </a:lnTo>
                <a:lnTo>
                  <a:pt x="3460090" y="3569818"/>
                </a:lnTo>
                <a:lnTo>
                  <a:pt x="3394253" y="3708806"/>
                </a:lnTo>
                <a:lnTo>
                  <a:pt x="3335731" y="3796589"/>
                </a:lnTo>
                <a:lnTo>
                  <a:pt x="3313786" y="3811219"/>
                </a:lnTo>
                <a:lnTo>
                  <a:pt x="3284525" y="3796589"/>
                </a:lnTo>
                <a:lnTo>
                  <a:pt x="3247949" y="3745382"/>
                </a:lnTo>
                <a:lnTo>
                  <a:pt x="3196742" y="3650285"/>
                </a:lnTo>
                <a:lnTo>
                  <a:pt x="3240634" y="3050438"/>
                </a:lnTo>
                <a:cubicBezTo>
                  <a:pt x="3243072" y="2209190"/>
                  <a:pt x="3245511" y="1367942"/>
                  <a:pt x="3247949" y="526694"/>
                </a:cubicBezTo>
                <a:lnTo>
                  <a:pt x="3240634" y="409651"/>
                </a:lnTo>
                <a:lnTo>
                  <a:pt x="3218688" y="314554"/>
                </a:lnTo>
                <a:lnTo>
                  <a:pt x="3196742" y="292608"/>
                </a:lnTo>
                <a:lnTo>
                  <a:pt x="3160166" y="270662"/>
                </a:lnTo>
                <a:lnTo>
                  <a:pt x="3094330" y="270662"/>
                </a:lnTo>
                <a:lnTo>
                  <a:pt x="1558138" y="402336"/>
                </a:lnTo>
                <a:lnTo>
                  <a:pt x="1272845" y="424282"/>
                </a:lnTo>
                <a:lnTo>
                  <a:pt x="1024128" y="446227"/>
                </a:lnTo>
                <a:lnTo>
                  <a:pt x="592531" y="475488"/>
                </a:lnTo>
                <a:lnTo>
                  <a:pt x="380390" y="490118"/>
                </a:lnTo>
                <a:lnTo>
                  <a:pt x="285293" y="475488"/>
                </a:lnTo>
                <a:lnTo>
                  <a:pt x="58522" y="395021"/>
                </a:lnTo>
                <a:lnTo>
                  <a:pt x="0" y="277978"/>
                </a:lnTo>
                <a:lnTo>
                  <a:pt x="146304" y="292608"/>
                </a:lnTo>
                <a:lnTo>
                  <a:pt x="365760" y="314554"/>
                </a:lnTo>
                <a:lnTo>
                  <a:pt x="621792" y="29260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01C2566-DD22-4C62-9353-280AA64CCCBC}"/>
              </a:ext>
            </a:extLst>
          </p:cNvPr>
          <p:cNvSpPr/>
          <p:nvPr/>
        </p:nvSpPr>
        <p:spPr>
          <a:xfrm>
            <a:off x="7389813" y="5238751"/>
            <a:ext cx="730250" cy="665163"/>
          </a:xfrm>
          <a:custGeom>
            <a:avLst/>
            <a:gdLst>
              <a:gd name="connsiteX0" fmla="*/ 497681 w 731044"/>
              <a:gd name="connsiteY0" fmla="*/ 123825 h 664369"/>
              <a:gd name="connsiteX1" fmla="*/ 92869 w 731044"/>
              <a:gd name="connsiteY1" fmla="*/ 21431 h 664369"/>
              <a:gd name="connsiteX2" fmla="*/ 0 w 731044"/>
              <a:gd name="connsiteY2" fmla="*/ 0 h 664369"/>
              <a:gd name="connsiteX3" fmla="*/ 33337 w 731044"/>
              <a:gd name="connsiteY3" fmla="*/ 54769 h 664369"/>
              <a:gd name="connsiteX4" fmla="*/ 138112 w 731044"/>
              <a:gd name="connsiteY4" fmla="*/ 128588 h 664369"/>
              <a:gd name="connsiteX5" fmla="*/ 323850 w 731044"/>
              <a:gd name="connsiteY5" fmla="*/ 269081 h 664369"/>
              <a:gd name="connsiteX6" fmla="*/ 454819 w 731044"/>
              <a:gd name="connsiteY6" fmla="*/ 366713 h 664369"/>
              <a:gd name="connsiteX7" fmla="*/ 514350 w 731044"/>
              <a:gd name="connsiteY7" fmla="*/ 416719 h 664369"/>
              <a:gd name="connsiteX8" fmla="*/ 571500 w 731044"/>
              <a:gd name="connsiteY8" fmla="*/ 488156 h 664369"/>
              <a:gd name="connsiteX9" fmla="*/ 673894 w 731044"/>
              <a:gd name="connsiteY9" fmla="*/ 664369 h 664369"/>
              <a:gd name="connsiteX10" fmla="*/ 731044 w 731044"/>
              <a:gd name="connsiteY10" fmla="*/ 76200 h 664369"/>
              <a:gd name="connsiteX11" fmla="*/ 688181 w 731044"/>
              <a:gd name="connsiteY11" fmla="*/ 130969 h 664369"/>
              <a:gd name="connsiteX12" fmla="*/ 666750 w 731044"/>
              <a:gd name="connsiteY12" fmla="*/ 147638 h 664369"/>
              <a:gd name="connsiteX13" fmla="*/ 631031 w 731044"/>
              <a:gd name="connsiteY13" fmla="*/ 152400 h 664369"/>
              <a:gd name="connsiteX14" fmla="*/ 569119 w 731044"/>
              <a:gd name="connsiteY14" fmla="*/ 140494 h 664369"/>
              <a:gd name="connsiteX15" fmla="*/ 497681 w 731044"/>
              <a:gd name="connsiteY15" fmla="*/ 123825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1044" h="664369">
                <a:moveTo>
                  <a:pt x="497681" y="123825"/>
                </a:moveTo>
                <a:lnTo>
                  <a:pt x="92869" y="21431"/>
                </a:lnTo>
                <a:lnTo>
                  <a:pt x="0" y="0"/>
                </a:lnTo>
                <a:lnTo>
                  <a:pt x="33337" y="54769"/>
                </a:lnTo>
                <a:lnTo>
                  <a:pt x="138112" y="128588"/>
                </a:lnTo>
                <a:lnTo>
                  <a:pt x="323850" y="269081"/>
                </a:lnTo>
                <a:lnTo>
                  <a:pt x="454819" y="366713"/>
                </a:lnTo>
                <a:lnTo>
                  <a:pt x="514350" y="416719"/>
                </a:lnTo>
                <a:lnTo>
                  <a:pt x="571500" y="488156"/>
                </a:lnTo>
                <a:lnTo>
                  <a:pt x="673894" y="664369"/>
                </a:lnTo>
                <a:lnTo>
                  <a:pt x="731044" y="76200"/>
                </a:lnTo>
                <a:lnTo>
                  <a:pt x="688181" y="130969"/>
                </a:lnTo>
                <a:lnTo>
                  <a:pt x="666750" y="147638"/>
                </a:lnTo>
                <a:lnTo>
                  <a:pt x="631031" y="152400"/>
                </a:lnTo>
                <a:lnTo>
                  <a:pt x="569119" y="140494"/>
                </a:lnTo>
                <a:lnTo>
                  <a:pt x="497681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026952A-9FB7-455D-912D-40F2EDE9C3FD}"/>
              </a:ext>
            </a:extLst>
          </p:cNvPr>
          <p:cNvSpPr/>
          <p:nvPr/>
        </p:nvSpPr>
        <p:spPr>
          <a:xfrm>
            <a:off x="5221289" y="1470025"/>
            <a:ext cx="1423987" cy="2978150"/>
          </a:xfrm>
          <a:custGeom>
            <a:avLst/>
            <a:gdLst>
              <a:gd name="connsiteX0" fmla="*/ 1015376 w 1424893"/>
              <a:gd name="connsiteY0" fmla="*/ 589030 h 2978812"/>
              <a:gd name="connsiteX1" fmla="*/ 981718 w 1424893"/>
              <a:gd name="connsiteY1" fmla="*/ 1060255 h 2978812"/>
              <a:gd name="connsiteX2" fmla="*/ 948059 w 1424893"/>
              <a:gd name="connsiteY2" fmla="*/ 1256599 h 2978812"/>
              <a:gd name="connsiteX3" fmla="*/ 903180 w 1424893"/>
              <a:gd name="connsiteY3" fmla="*/ 1475381 h 2978812"/>
              <a:gd name="connsiteX4" fmla="*/ 835862 w 1424893"/>
              <a:gd name="connsiteY4" fmla="*/ 1677335 h 2978812"/>
              <a:gd name="connsiteX5" fmla="*/ 746105 w 1424893"/>
              <a:gd name="connsiteY5" fmla="*/ 1896118 h 2978812"/>
              <a:gd name="connsiteX6" fmla="*/ 617079 w 1424893"/>
              <a:gd name="connsiteY6" fmla="*/ 2137340 h 2978812"/>
              <a:gd name="connsiteX7" fmla="*/ 488054 w 1424893"/>
              <a:gd name="connsiteY7" fmla="*/ 2339293 h 2978812"/>
              <a:gd name="connsiteX8" fmla="*/ 325369 w 1424893"/>
              <a:gd name="connsiteY8" fmla="*/ 2563686 h 2978812"/>
              <a:gd name="connsiteX9" fmla="*/ 196343 w 1424893"/>
              <a:gd name="connsiteY9" fmla="*/ 2720761 h 2978812"/>
              <a:gd name="connsiteX10" fmla="*/ 72927 w 1424893"/>
              <a:gd name="connsiteY10" fmla="*/ 2866616 h 2978812"/>
              <a:gd name="connsiteX11" fmla="*/ 11219 w 1424893"/>
              <a:gd name="connsiteY11" fmla="*/ 2933934 h 2978812"/>
              <a:gd name="connsiteX12" fmla="*/ 0 w 1424893"/>
              <a:gd name="connsiteY12" fmla="*/ 2978812 h 2978812"/>
              <a:gd name="connsiteX13" fmla="*/ 50488 w 1424893"/>
              <a:gd name="connsiteY13" fmla="*/ 2978812 h 2978812"/>
              <a:gd name="connsiteX14" fmla="*/ 134635 w 1424893"/>
              <a:gd name="connsiteY14" fmla="*/ 2911494 h 2978812"/>
              <a:gd name="connsiteX15" fmla="*/ 314149 w 1424893"/>
              <a:gd name="connsiteY15" fmla="*/ 2765639 h 2978812"/>
              <a:gd name="connsiteX16" fmla="*/ 482444 w 1424893"/>
              <a:gd name="connsiteY16" fmla="*/ 2597345 h 2978812"/>
              <a:gd name="connsiteX17" fmla="*/ 639519 w 1424893"/>
              <a:gd name="connsiteY17" fmla="*/ 2434660 h 2978812"/>
              <a:gd name="connsiteX18" fmla="*/ 785374 w 1424893"/>
              <a:gd name="connsiteY18" fmla="*/ 2243926 h 2978812"/>
              <a:gd name="connsiteX19" fmla="*/ 936839 w 1424893"/>
              <a:gd name="connsiteY19" fmla="*/ 2002704 h 2978812"/>
              <a:gd name="connsiteX20" fmla="*/ 1043425 w 1424893"/>
              <a:gd name="connsiteY20" fmla="*/ 1772702 h 2978812"/>
              <a:gd name="connsiteX21" fmla="*/ 1116353 w 1424893"/>
              <a:gd name="connsiteY21" fmla="*/ 1610017 h 2978812"/>
              <a:gd name="connsiteX22" fmla="*/ 1155622 w 1424893"/>
              <a:gd name="connsiteY22" fmla="*/ 1520260 h 2978812"/>
              <a:gd name="connsiteX23" fmla="*/ 1211720 w 1424893"/>
              <a:gd name="connsiteY23" fmla="*/ 1245379 h 2978812"/>
              <a:gd name="connsiteX24" fmla="*/ 1250989 w 1424893"/>
              <a:gd name="connsiteY24" fmla="*/ 998547 h 2978812"/>
              <a:gd name="connsiteX25" fmla="*/ 1273428 w 1424893"/>
              <a:gd name="connsiteY25" fmla="*/ 690007 h 2978812"/>
              <a:gd name="connsiteX26" fmla="*/ 1295867 w 1424893"/>
              <a:gd name="connsiteY26" fmla="*/ 516103 h 2978812"/>
              <a:gd name="connsiteX27" fmla="*/ 1318306 w 1424893"/>
              <a:gd name="connsiteY27" fmla="*/ 437565 h 2978812"/>
              <a:gd name="connsiteX28" fmla="*/ 1340746 w 1424893"/>
              <a:gd name="connsiteY28" fmla="*/ 370248 h 2978812"/>
              <a:gd name="connsiteX29" fmla="*/ 1380014 w 1424893"/>
              <a:gd name="connsiteY29" fmla="*/ 314149 h 2978812"/>
              <a:gd name="connsiteX30" fmla="*/ 1413673 w 1424893"/>
              <a:gd name="connsiteY30" fmla="*/ 280491 h 2978812"/>
              <a:gd name="connsiteX31" fmla="*/ 1424893 w 1424893"/>
              <a:gd name="connsiteY31" fmla="*/ 235612 h 2978812"/>
              <a:gd name="connsiteX32" fmla="*/ 1413673 w 1424893"/>
              <a:gd name="connsiteY32" fmla="*/ 196343 h 2978812"/>
              <a:gd name="connsiteX33" fmla="*/ 1357575 w 1424893"/>
              <a:gd name="connsiteY33" fmla="*/ 140245 h 2978812"/>
              <a:gd name="connsiteX34" fmla="*/ 1284648 w 1424893"/>
              <a:gd name="connsiteY34" fmla="*/ 89757 h 2978812"/>
              <a:gd name="connsiteX35" fmla="*/ 1189281 w 1424893"/>
              <a:gd name="connsiteY35" fmla="*/ 44878 h 2978812"/>
              <a:gd name="connsiteX36" fmla="*/ 1088304 w 1424893"/>
              <a:gd name="connsiteY36" fmla="*/ 11219 h 2978812"/>
              <a:gd name="connsiteX37" fmla="*/ 998547 w 1424893"/>
              <a:gd name="connsiteY37" fmla="*/ 5610 h 2978812"/>
              <a:gd name="connsiteX38" fmla="*/ 897570 w 1424893"/>
              <a:gd name="connsiteY38" fmla="*/ 0 h 2978812"/>
              <a:gd name="connsiteX39" fmla="*/ 819033 w 1424893"/>
              <a:gd name="connsiteY39" fmla="*/ 5610 h 2978812"/>
              <a:gd name="connsiteX40" fmla="*/ 774154 w 1424893"/>
              <a:gd name="connsiteY40" fmla="*/ 28049 h 2978812"/>
              <a:gd name="connsiteX41" fmla="*/ 779764 w 1424893"/>
              <a:gd name="connsiteY41" fmla="*/ 61708 h 2978812"/>
              <a:gd name="connsiteX42" fmla="*/ 830252 w 1424893"/>
              <a:gd name="connsiteY42" fmla="*/ 95367 h 2978812"/>
              <a:gd name="connsiteX43" fmla="*/ 908790 w 1424893"/>
              <a:gd name="connsiteY43" fmla="*/ 145855 h 2978812"/>
              <a:gd name="connsiteX44" fmla="*/ 970498 w 1424893"/>
              <a:gd name="connsiteY44" fmla="*/ 196343 h 2978812"/>
              <a:gd name="connsiteX45" fmla="*/ 998547 w 1424893"/>
              <a:gd name="connsiteY45" fmla="*/ 230002 h 2978812"/>
              <a:gd name="connsiteX46" fmla="*/ 1015376 w 1424893"/>
              <a:gd name="connsiteY46" fmla="*/ 280491 h 2978812"/>
              <a:gd name="connsiteX47" fmla="*/ 1020986 w 1424893"/>
              <a:gd name="connsiteY47" fmla="*/ 353418 h 2978812"/>
              <a:gd name="connsiteX48" fmla="*/ 1015376 w 1424893"/>
              <a:gd name="connsiteY48" fmla="*/ 589030 h 29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24893" h="2978812">
                <a:moveTo>
                  <a:pt x="1015376" y="589030"/>
                </a:moveTo>
                <a:lnTo>
                  <a:pt x="981718" y="1060255"/>
                </a:lnTo>
                <a:lnTo>
                  <a:pt x="948059" y="1256599"/>
                </a:lnTo>
                <a:lnTo>
                  <a:pt x="903180" y="1475381"/>
                </a:lnTo>
                <a:lnTo>
                  <a:pt x="835862" y="1677335"/>
                </a:lnTo>
                <a:lnTo>
                  <a:pt x="746105" y="1896118"/>
                </a:lnTo>
                <a:lnTo>
                  <a:pt x="617079" y="2137340"/>
                </a:lnTo>
                <a:lnTo>
                  <a:pt x="488054" y="2339293"/>
                </a:lnTo>
                <a:lnTo>
                  <a:pt x="325369" y="2563686"/>
                </a:lnTo>
                <a:lnTo>
                  <a:pt x="196343" y="2720761"/>
                </a:lnTo>
                <a:lnTo>
                  <a:pt x="72927" y="2866616"/>
                </a:lnTo>
                <a:lnTo>
                  <a:pt x="11219" y="2933934"/>
                </a:lnTo>
                <a:lnTo>
                  <a:pt x="0" y="2978812"/>
                </a:lnTo>
                <a:lnTo>
                  <a:pt x="50488" y="2978812"/>
                </a:lnTo>
                <a:lnTo>
                  <a:pt x="134635" y="2911494"/>
                </a:lnTo>
                <a:lnTo>
                  <a:pt x="314149" y="2765639"/>
                </a:lnTo>
                <a:lnTo>
                  <a:pt x="482444" y="2597345"/>
                </a:lnTo>
                <a:lnTo>
                  <a:pt x="639519" y="2434660"/>
                </a:lnTo>
                <a:lnTo>
                  <a:pt x="785374" y="2243926"/>
                </a:lnTo>
                <a:lnTo>
                  <a:pt x="936839" y="2002704"/>
                </a:lnTo>
                <a:lnTo>
                  <a:pt x="1043425" y="1772702"/>
                </a:lnTo>
                <a:lnTo>
                  <a:pt x="1116353" y="1610017"/>
                </a:lnTo>
                <a:lnTo>
                  <a:pt x="1155622" y="1520260"/>
                </a:lnTo>
                <a:lnTo>
                  <a:pt x="1211720" y="1245379"/>
                </a:lnTo>
                <a:lnTo>
                  <a:pt x="1250989" y="998547"/>
                </a:lnTo>
                <a:lnTo>
                  <a:pt x="1273428" y="690007"/>
                </a:lnTo>
                <a:lnTo>
                  <a:pt x="1295867" y="516103"/>
                </a:lnTo>
                <a:lnTo>
                  <a:pt x="1318306" y="437565"/>
                </a:lnTo>
                <a:lnTo>
                  <a:pt x="1340746" y="370248"/>
                </a:lnTo>
                <a:lnTo>
                  <a:pt x="1380014" y="314149"/>
                </a:lnTo>
                <a:lnTo>
                  <a:pt x="1413673" y="280491"/>
                </a:lnTo>
                <a:lnTo>
                  <a:pt x="1424893" y="235612"/>
                </a:lnTo>
                <a:lnTo>
                  <a:pt x="1413673" y="196343"/>
                </a:lnTo>
                <a:lnTo>
                  <a:pt x="1357575" y="140245"/>
                </a:lnTo>
                <a:lnTo>
                  <a:pt x="1284648" y="89757"/>
                </a:lnTo>
                <a:lnTo>
                  <a:pt x="1189281" y="44878"/>
                </a:lnTo>
                <a:lnTo>
                  <a:pt x="1088304" y="11219"/>
                </a:lnTo>
                <a:lnTo>
                  <a:pt x="998547" y="5610"/>
                </a:lnTo>
                <a:lnTo>
                  <a:pt x="897570" y="0"/>
                </a:lnTo>
                <a:lnTo>
                  <a:pt x="819033" y="5610"/>
                </a:lnTo>
                <a:lnTo>
                  <a:pt x="774154" y="28049"/>
                </a:lnTo>
                <a:lnTo>
                  <a:pt x="779764" y="61708"/>
                </a:lnTo>
                <a:lnTo>
                  <a:pt x="830252" y="95367"/>
                </a:lnTo>
                <a:lnTo>
                  <a:pt x="908790" y="145855"/>
                </a:lnTo>
                <a:lnTo>
                  <a:pt x="970498" y="196343"/>
                </a:lnTo>
                <a:lnTo>
                  <a:pt x="998547" y="230002"/>
                </a:lnTo>
                <a:lnTo>
                  <a:pt x="1015376" y="280491"/>
                </a:lnTo>
                <a:lnTo>
                  <a:pt x="1020986" y="353418"/>
                </a:lnTo>
                <a:lnTo>
                  <a:pt x="1015376" y="5890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6EDA6DB-9782-4485-A9AF-169250E7D0CC}"/>
              </a:ext>
            </a:extLst>
          </p:cNvPr>
          <p:cNvSpPr/>
          <p:nvPr/>
        </p:nvSpPr>
        <p:spPr>
          <a:xfrm>
            <a:off x="6218238" y="3025776"/>
            <a:ext cx="1524000" cy="1420813"/>
          </a:xfrm>
          <a:custGeom>
            <a:avLst/>
            <a:gdLst>
              <a:gd name="connsiteX0" fmla="*/ 587829 w 1524000"/>
              <a:gd name="connsiteY0" fmla="*/ 315685 h 1420585"/>
              <a:gd name="connsiteX1" fmla="*/ 914400 w 1524000"/>
              <a:gd name="connsiteY1" fmla="*/ 538842 h 1420585"/>
              <a:gd name="connsiteX2" fmla="*/ 1148443 w 1524000"/>
              <a:gd name="connsiteY2" fmla="*/ 715735 h 1420585"/>
              <a:gd name="connsiteX3" fmla="*/ 1284515 w 1524000"/>
              <a:gd name="connsiteY3" fmla="*/ 838200 h 1420585"/>
              <a:gd name="connsiteX4" fmla="*/ 1366157 w 1524000"/>
              <a:gd name="connsiteY4" fmla="*/ 925285 h 1420585"/>
              <a:gd name="connsiteX5" fmla="*/ 1434193 w 1524000"/>
              <a:gd name="connsiteY5" fmla="*/ 1020535 h 1420585"/>
              <a:gd name="connsiteX6" fmla="*/ 1502229 w 1524000"/>
              <a:gd name="connsiteY6" fmla="*/ 1159328 h 1420585"/>
              <a:gd name="connsiteX7" fmla="*/ 1524000 w 1524000"/>
              <a:gd name="connsiteY7" fmla="*/ 1289957 h 1420585"/>
              <a:gd name="connsiteX8" fmla="*/ 1521279 w 1524000"/>
              <a:gd name="connsiteY8" fmla="*/ 1366157 h 1420585"/>
              <a:gd name="connsiteX9" fmla="*/ 1504950 w 1524000"/>
              <a:gd name="connsiteY9" fmla="*/ 1406978 h 1420585"/>
              <a:gd name="connsiteX10" fmla="*/ 1480457 w 1524000"/>
              <a:gd name="connsiteY10" fmla="*/ 1420585 h 1420585"/>
              <a:gd name="connsiteX11" fmla="*/ 1420586 w 1524000"/>
              <a:gd name="connsiteY11" fmla="*/ 1409700 h 1420585"/>
              <a:gd name="connsiteX12" fmla="*/ 1336222 w 1524000"/>
              <a:gd name="connsiteY12" fmla="*/ 1360714 h 1420585"/>
              <a:gd name="connsiteX13" fmla="*/ 1243693 w 1524000"/>
              <a:gd name="connsiteY13" fmla="*/ 1254578 h 1420585"/>
              <a:gd name="connsiteX14" fmla="*/ 1025979 w 1524000"/>
              <a:gd name="connsiteY14" fmla="*/ 985157 h 1420585"/>
              <a:gd name="connsiteX15" fmla="*/ 840922 w 1524000"/>
              <a:gd name="connsiteY15" fmla="*/ 767442 h 1420585"/>
              <a:gd name="connsiteX16" fmla="*/ 636815 w 1524000"/>
              <a:gd name="connsiteY16" fmla="*/ 560614 h 1420585"/>
              <a:gd name="connsiteX17" fmla="*/ 402772 w 1524000"/>
              <a:gd name="connsiteY17" fmla="*/ 348342 h 1420585"/>
              <a:gd name="connsiteX18" fmla="*/ 0 w 1524000"/>
              <a:gd name="connsiteY18" fmla="*/ 0 h 1420585"/>
              <a:gd name="connsiteX19" fmla="*/ 114300 w 1524000"/>
              <a:gd name="connsiteY19" fmla="*/ 8164 h 1420585"/>
              <a:gd name="connsiteX20" fmla="*/ 166007 w 1524000"/>
              <a:gd name="connsiteY20" fmla="*/ 40821 h 1420585"/>
              <a:gd name="connsiteX21" fmla="*/ 587829 w 1524000"/>
              <a:gd name="connsiteY21" fmla="*/ 315685 h 142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24000" h="1420585">
                <a:moveTo>
                  <a:pt x="587829" y="315685"/>
                </a:moveTo>
                <a:lnTo>
                  <a:pt x="914400" y="538842"/>
                </a:lnTo>
                <a:lnTo>
                  <a:pt x="1148443" y="715735"/>
                </a:lnTo>
                <a:lnTo>
                  <a:pt x="1284515" y="838200"/>
                </a:lnTo>
                <a:lnTo>
                  <a:pt x="1366157" y="925285"/>
                </a:lnTo>
                <a:lnTo>
                  <a:pt x="1434193" y="1020535"/>
                </a:lnTo>
                <a:lnTo>
                  <a:pt x="1502229" y="1159328"/>
                </a:lnTo>
                <a:cubicBezTo>
                  <a:pt x="1509636" y="1202846"/>
                  <a:pt x="1524000" y="1245813"/>
                  <a:pt x="1524000" y="1289957"/>
                </a:cubicBezTo>
                <a:lnTo>
                  <a:pt x="1521279" y="1366157"/>
                </a:lnTo>
                <a:lnTo>
                  <a:pt x="1504950" y="1406978"/>
                </a:lnTo>
                <a:lnTo>
                  <a:pt x="1480457" y="1420585"/>
                </a:lnTo>
                <a:lnTo>
                  <a:pt x="1420586" y="1409700"/>
                </a:lnTo>
                <a:lnTo>
                  <a:pt x="1336222" y="1360714"/>
                </a:lnTo>
                <a:lnTo>
                  <a:pt x="1243693" y="1254578"/>
                </a:lnTo>
                <a:lnTo>
                  <a:pt x="1025979" y="985157"/>
                </a:lnTo>
                <a:lnTo>
                  <a:pt x="840922" y="767442"/>
                </a:lnTo>
                <a:lnTo>
                  <a:pt x="636815" y="560614"/>
                </a:lnTo>
                <a:lnTo>
                  <a:pt x="402772" y="348342"/>
                </a:lnTo>
                <a:lnTo>
                  <a:pt x="0" y="0"/>
                </a:lnTo>
                <a:lnTo>
                  <a:pt x="114300" y="8164"/>
                </a:lnTo>
                <a:lnTo>
                  <a:pt x="166007" y="40821"/>
                </a:lnTo>
                <a:lnTo>
                  <a:pt x="587829" y="3156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9E9C1F-00F0-4D27-9A13-C72217C3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974" y="1469630"/>
            <a:ext cx="3926164" cy="45723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50D2F8-F2AF-4AA9-B686-1AA497B7F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74" y="1469630"/>
            <a:ext cx="3926164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FCE1888-43BE-468B-BC61-F5E49F378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918" y="1142802"/>
            <a:ext cx="392616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42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5E3A1AE-02D4-4490-AB5A-7C0DB50EAC4A}"/>
              </a:ext>
            </a:extLst>
          </p:cNvPr>
          <p:cNvSpPr/>
          <p:nvPr/>
        </p:nvSpPr>
        <p:spPr>
          <a:xfrm>
            <a:off x="5853114" y="1443038"/>
            <a:ext cx="574675" cy="728662"/>
          </a:xfrm>
          <a:custGeom>
            <a:avLst/>
            <a:gdLst>
              <a:gd name="connsiteX0" fmla="*/ 269081 w 573881"/>
              <a:gd name="connsiteY0" fmla="*/ 516731 h 728662"/>
              <a:gd name="connsiteX1" fmla="*/ 271462 w 573881"/>
              <a:gd name="connsiteY1" fmla="*/ 431006 h 728662"/>
              <a:gd name="connsiteX2" fmla="*/ 264318 w 573881"/>
              <a:gd name="connsiteY2" fmla="*/ 369093 h 728662"/>
              <a:gd name="connsiteX3" fmla="*/ 238125 w 573881"/>
              <a:gd name="connsiteY3" fmla="*/ 252412 h 728662"/>
              <a:gd name="connsiteX4" fmla="*/ 209550 w 573881"/>
              <a:gd name="connsiteY4" fmla="*/ 195262 h 728662"/>
              <a:gd name="connsiteX5" fmla="*/ 88106 w 573881"/>
              <a:gd name="connsiteY5" fmla="*/ 107156 h 728662"/>
              <a:gd name="connsiteX6" fmla="*/ 9525 w 573881"/>
              <a:gd name="connsiteY6" fmla="*/ 59531 h 728662"/>
              <a:gd name="connsiteX7" fmla="*/ 0 w 573881"/>
              <a:gd name="connsiteY7" fmla="*/ 45243 h 728662"/>
              <a:gd name="connsiteX8" fmla="*/ 0 w 573881"/>
              <a:gd name="connsiteY8" fmla="*/ 28575 h 728662"/>
              <a:gd name="connsiteX9" fmla="*/ 7143 w 573881"/>
              <a:gd name="connsiteY9" fmla="*/ 14287 h 728662"/>
              <a:gd name="connsiteX10" fmla="*/ 21431 w 573881"/>
              <a:gd name="connsiteY10" fmla="*/ 9525 h 728662"/>
              <a:gd name="connsiteX11" fmla="*/ 85725 w 573881"/>
              <a:gd name="connsiteY11" fmla="*/ 0 h 728662"/>
              <a:gd name="connsiteX12" fmla="*/ 223837 w 573881"/>
              <a:gd name="connsiteY12" fmla="*/ 2381 h 728662"/>
              <a:gd name="connsiteX13" fmla="*/ 307181 w 573881"/>
              <a:gd name="connsiteY13" fmla="*/ 16668 h 728662"/>
              <a:gd name="connsiteX14" fmla="*/ 376237 w 573881"/>
              <a:gd name="connsiteY14" fmla="*/ 38100 h 728662"/>
              <a:gd name="connsiteX15" fmla="*/ 433387 w 573881"/>
              <a:gd name="connsiteY15" fmla="*/ 69056 h 728662"/>
              <a:gd name="connsiteX16" fmla="*/ 500062 w 573881"/>
              <a:gd name="connsiteY16" fmla="*/ 111918 h 728662"/>
              <a:gd name="connsiteX17" fmla="*/ 545306 w 573881"/>
              <a:gd name="connsiteY17" fmla="*/ 152400 h 728662"/>
              <a:gd name="connsiteX18" fmla="*/ 571500 w 573881"/>
              <a:gd name="connsiteY18" fmla="*/ 183356 h 728662"/>
              <a:gd name="connsiteX19" fmla="*/ 573881 w 573881"/>
              <a:gd name="connsiteY19" fmla="*/ 204787 h 728662"/>
              <a:gd name="connsiteX20" fmla="*/ 564356 w 573881"/>
              <a:gd name="connsiteY20" fmla="*/ 226218 h 728662"/>
              <a:gd name="connsiteX21" fmla="*/ 528637 w 573881"/>
              <a:gd name="connsiteY21" fmla="*/ 307181 h 728662"/>
              <a:gd name="connsiteX22" fmla="*/ 526256 w 573881"/>
              <a:gd name="connsiteY22" fmla="*/ 354806 h 728662"/>
              <a:gd name="connsiteX23" fmla="*/ 526256 w 573881"/>
              <a:gd name="connsiteY23" fmla="*/ 688181 h 728662"/>
              <a:gd name="connsiteX24" fmla="*/ 247650 w 573881"/>
              <a:gd name="connsiteY24" fmla="*/ 728662 h 728662"/>
              <a:gd name="connsiteX25" fmla="*/ 259556 w 573881"/>
              <a:gd name="connsiteY25" fmla="*/ 642937 h 728662"/>
              <a:gd name="connsiteX26" fmla="*/ 269081 w 573881"/>
              <a:gd name="connsiteY26" fmla="*/ 516731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881" h="728662">
                <a:moveTo>
                  <a:pt x="269081" y="516731"/>
                </a:moveTo>
                <a:cubicBezTo>
                  <a:pt x="269875" y="488156"/>
                  <a:pt x="270668" y="459581"/>
                  <a:pt x="271462" y="431006"/>
                </a:cubicBezTo>
                <a:lnTo>
                  <a:pt x="264318" y="369093"/>
                </a:lnTo>
                <a:lnTo>
                  <a:pt x="238125" y="252412"/>
                </a:lnTo>
                <a:lnTo>
                  <a:pt x="209550" y="195262"/>
                </a:lnTo>
                <a:lnTo>
                  <a:pt x="88106" y="107156"/>
                </a:lnTo>
                <a:lnTo>
                  <a:pt x="9525" y="59531"/>
                </a:lnTo>
                <a:lnTo>
                  <a:pt x="0" y="45243"/>
                </a:lnTo>
                <a:lnTo>
                  <a:pt x="0" y="28575"/>
                </a:lnTo>
                <a:lnTo>
                  <a:pt x="7143" y="14287"/>
                </a:lnTo>
                <a:lnTo>
                  <a:pt x="21431" y="9525"/>
                </a:lnTo>
                <a:lnTo>
                  <a:pt x="85725" y="0"/>
                </a:lnTo>
                <a:lnTo>
                  <a:pt x="223837" y="2381"/>
                </a:lnTo>
                <a:lnTo>
                  <a:pt x="307181" y="16668"/>
                </a:lnTo>
                <a:lnTo>
                  <a:pt x="376237" y="38100"/>
                </a:lnTo>
                <a:lnTo>
                  <a:pt x="433387" y="69056"/>
                </a:lnTo>
                <a:lnTo>
                  <a:pt x="500062" y="111918"/>
                </a:lnTo>
                <a:lnTo>
                  <a:pt x="545306" y="152400"/>
                </a:lnTo>
                <a:lnTo>
                  <a:pt x="571500" y="183356"/>
                </a:lnTo>
                <a:lnTo>
                  <a:pt x="573881" y="204787"/>
                </a:lnTo>
                <a:lnTo>
                  <a:pt x="564356" y="226218"/>
                </a:lnTo>
                <a:lnTo>
                  <a:pt x="528637" y="307181"/>
                </a:lnTo>
                <a:lnTo>
                  <a:pt x="526256" y="354806"/>
                </a:lnTo>
                <a:lnTo>
                  <a:pt x="526256" y="688181"/>
                </a:lnTo>
                <a:lnTo>
                  <a:pt x="247650" y="728662"/>
                </a:lnTo>
                <a:lnTo>
                  <a:pt x="259556" y="642937"/>
                </a:lnTo>
                <a:lnTo>
                  <a:pt x="269081" y="516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BB38B56-7075-4140-B896-381B3B017EEB}"/>
              </a:ext>
            </a:extLst>
          </p:cNvPr>
          <p:cNvSpPr/>
          <p:nvPr/>
        </p:nvSpPr>
        <p:spPr>
          <a:xfrm>
            <a:off x="5037139" y="4422775"/>
            <a:ext cx="561975" cy="1447800"/>
          </a:xfrm>
          <a:custGeom>
            <a:avLst/>
            <a:gdLst>
              <a:gd name="connsiteX0" fmla="*/ 250956 w 562486"/>
              <a:gd name="connsiteY0" fmla="*/ 925938 h 1448040"/>
              <a:gd name="connsiteX1" fmla="*/ 222110 w 562486"/>
              <a:gd name="connsiteY1" fmla="*/ 666329 h 1448040"/>
              <a:gd name="connsiteX2" fmla="*/ 184611 w 562486"/>
              <a:gd name="connsiteY2" fmla="*/ 438450 h 1448040"/>
              <a:gd name="connsiteX3" fmla="*/ 135574 w 562486"/>
              <a:gd name="connsiteY3" fmla="*/ 259609 h 1448040"/>
              <a:gd name="connsiteX4" fmla="*/ 63460 w 562486"/>
              <a:gd name="connsiteY4" fmla="*/ 126920 h 1448040"/>
              <a:gd name="connsiteX5" fmla="*/ 2885 w 562486"/>
              <a:gd name="connsiteY5" fmla="*/ 34614 h 1448040"/>
              <a:gd name="connsiteX6" fmla="*/ 0 w 562486"/>
              <a:gd name="connsiteY6" fmla="*/ 14422 h 1448040"/>
              <a:gd name="connsiteX7" fmla="*/ 14423 w 562486"/>
              <a:gd name="connsiteY7" fmla="*/ 0 h 1448040"/>
              <a:gd name="connsiteX8" fmla="*/ 51922 w 562486"/>
              <a:gd name="connsiteY8" fmla="*/ 2884 h 1448040"/>
              <a:gd name="connsiteX9" fmla="*/ 149997 w 562486"/>
              <a:gd name="connsiteY9" fmla="*/ 25961 h 1448040"/>
              <a:gd name="connsiteX10" fmla="*/ 210572 w 562486"/>
              <a:gd name="connsiteY10" fmla="*/ 46152 h 1448040"/>
              <a:gd name="connsiteX11" fmla="*/ 276917 w 562486"/>
              <a:gd name="connsiteY11" fmla="*/ 80767 h 1448040"/>
              <a:gd name="connsiteX12" fmla="*/ 346146 w 562486"/>
              <a:gd name="connsiteY12" fmla="*/ 118266 h 1448040"/>
              <a:gd name="connsiteX13" fmla="*/ 409606 w 562486"/>
              <a:gd name="connsiteY13" fmla="*/ 314415 h 1448040"/>
              <a:gd name="connsiteX14" fmla="*/ 522103 w 562486"/>
              <a:gd name="connsiteY14" fmla="*/ 1127856 h 1448040"/>
              <a:gd name="connsiteX15" fmla="*/ 562486 w 562486"/>
              <a:gd name="connsiteY15" fmla="*/ 1329774 h 1448040"/>
              <a:gd name="connsiteX16" fmla="*/ 550948 w 562486"/>
              <a:gd name="connsiteY16" fmla="*/ 1358619 h 1448040"/>
              <a:gd name="connsiteX17" fmla="*/ 513449 w 562486"/>
              <a:gd name="connsiteY17" fmla="*/ 1407657 h 1448040"/>
              <a:gd name="connsiteX18" fmla="*/ 475950 w 562486"/>
              <a:gd name="connsiteY18" fmla="*/ 1436502 h 1448040"/>
              <a:gd name="connsiteX19" fmla="*/ 432682 w 562486"/>
              <a:gd name="connsiteY19" fmla="*/ 1448040 h 1448040"/>
              <a:gd name="connsiteX20" fmla="*/ 386529 w 562486"/>
              <a:gd name="connsiteY20" fmla="*/ 1442271 h 1448040"/>
              <a:gd name="connsiteX21" fmla="*/ 354799 w 562486"/>
              <a:gd name="connsiteY21" fmla="*/ 1424964 h 1448040"/>
              <a:gd name="connsiteX22" fmla="*/ 331723 w 562486"/>
              <a:gd name="connsiteY22" fmla="*/ 1396118 h 1448040"/>
              <a:gd name="connsiteX23" fmla="*/ 285570 w 562486"/>
              <a:gd name="connsiteY23" fmla="*/ 1266314 h 1448040"/>
              <a:gd name="connsiteX24" fmla="*/ 271147 w 562486"/>
              <a:gd name="connsiteY24" fmla="*/ 1223046 h 1448040"/>
              <a:gd name="connsiteX25" fmla="*/ 250956 w 562486"/>
              <a:gd name="connsiteY25" fmla="*/ 925938 h 144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2486" h="1448040">
                <a:moveTo>
                  <a:pt x="250956" y="925938"/>
                </a:moveTo>
                <a:lnTo>
                  <a:pt x="222110" y="666329"/>
                </a:lnTo>
                <a:lnTo>
                  <a:pt x="184611" y="438450"/>
                </a:lnTo>
                <a:lnTo>
                  <a:pt x="135574" y="259609"/>
                </a:lnTo>
                <a:lnTo>
                  <a:pt x="63460" y="126920"/>
                </a:lnTo>
                <a:lnTo>
                  <a:pt x="2885" y="34614"/>
                </a:lnTo>
                <a:lnTo>
                  <a:pt x="0" y="14422"/>
                </a:lnTo>
                <a:lnTo>
                  <a:pt x="14423" y="0"/>
                </a:lnTo>
                <a:lnTo>
                  <a:pt x="51922" y="2884"/>
                </a:lnTo>
                <a:lnTo>
                  <a:pt x="149997" y="25961"/>
                </a:lnTo>
                <a:lnTo>
                  <a:pt x="210572" y="46152"/>
                </a:lnTo>
                <a:lnTo>
                  <a:pt x="276917" y="80767"/>
                </a:lnTo>
                <a:lnTo>
                  <a:pt x="346146" y="118266"/>
                </a:lnTo>
                <a:lnTo>
                  <a:pt x="409606" y="314415"/>
                </a:lnTo>
                <a:lnTo>
                  <a:pt x="522103" y="1127856"/>
                </a:lnTo>
                <a:lnTo>
                  <a:pt x="562486" y="1329774"/>
                </a:lnTo>
                <a:lnTo>
                  <a:pt x="550948" y="1358619"/>
                </a:lnTo>
                <a:lnTo>
                  <a:pt x="513449" y="1407657"/>
                </a:lnTo>
                <a:lnTo>
                  <a:pt x="475950" y="1436502"/>
                </a:lnTo>
                <a:lnTo>
                  <a:pt x="432682" y="1448040"/>
                </a:lnTo>
                <a:lnTo>
                  <a:pt x="386529" y="1442271"/>
                </a:lnTo>
                <a:lnTo>
                  <a:pt x="354799" y="1424964"/>
                </a:lnTo>
                <a:lnTo>
                  <a:pt x="331723" y="1396118"/>
                </a:lnTo>
                <a:lnTo>
                  <a:pt x="285570" y="1266314"/>
                </a:lnTo>
                <a:lnTo>
                  <a:pt x="271147" y="1223046"/>
                </a:lnTo>
                <a:lnTo>
                  <a:pt x="250956" y="925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4ED1245-5257-4ABF-9F77-3BB6FD66C6FD}"/>
              </a:ext>
            </a:extLst>
          </p:cNvPr>
          <p:cNvSpPr/>
          <p:nvPr/>
        </p:nvSpPr>
        <p:spPr>
          <a:xfrm rot="16200000">
            <a:off x="5221288" y="3276601"/>
            <a:ext cx="1978025" cy="527050"/>
          </a:xfrm>
          <a:custGeom>
            <a:avLst/>
            <a:gdLst>
              <a:gd name="connsiteX0" fmla="*/ 466725 w 1978819"/>
              <a:gd name="connsiteY0" fmla="*/ 431006 h 526256"/>
              <a:gd name="connsiteX1" fmla="*/ 26194 w 1978819"/>
              <a:gd name="connsiteY1" fmla="*/ 433387 h 526256"/>
              <a:gd name="connsiteX2" fmla="*/ 0 w 1978819"/>
              <a:gd name="connsiteY2" fmla="*/ 211931 h 526256"/>
              <a:gd name="connsiteX3" fmla="*/ 292894 w 1978819"/>
              <a:gd name="connsiteY3" fmla="*/ 190500 h 526256"/>
              <a:gd name="connsiteX4" fmla="*/ 628650 w 1978819"/>
              <a:gd name="connsiteY4" fmla="*/ 183356 h 526256"/>
              <a:gd name="connsiteX5" fmla="*/ 1250156 w 1978819"/>
              <a:gd name="connsiteY5" fmla="*/ 185737 h 526256"/>
              <a:gd name="connsiteX6" fmla="*/ 1728788 w 1978819"/>
              <a:gd name="connsiteY6" fmla="*/ 188118 h 526256"/>
              <a:gd name="connsiteX7" fmla="*/ 1785938 w 1978819"/>
              <a:gd name="connsiteY7" fmla="*/ 180975 h 526256"/>
              <a:gd name="connsiteX8" fmla="*/ 1821656 w 1978819"/>
              <a:gd name="connsiteY8" fmla="*/ 150018 h 526256"/>
              <a:gd name="connsiteX9" fmla="*/ 1874044 w 1978819"/>
              <a:gd name="connsiteY9" fmla="*/ 61912 h 526256"/>
              <a:gd name="connsiteX10" fmla="*/ 1912144 w 1978819"/>
              <a:gd name="connsiteY10" fmla="*/ 7143 h 526256"/>
              <a:gd name="connsiteX11" fmla="*/ 1926431 w 1978819"/>
              <a:gd name="connsiteY11" fmla="*/ 0 h 526256"/>
              <a:gd name="connsiteX12" fmla="*/ 1945481 w 1978819"/>
              <a:gd name="connsiteY12" fmla="*/ 0 h 526256"/>
              <a:gd name="connsiteX13" fmla="*/ 1962150 w 1978819"/>
              <a:gd name="connsiteY13" fmla="*/ 9525 h 526256"/>
              <a:gd name="connsiteX14" fmla="*/ 1974056 w 1978819"/>
              <a:gd name="connsiteY14" fmla="*/ 42862 h 526256"/>
              <a:gd name="connsiteX15" fmla="*/ 1978819 w 1978819"/>
              <a:gd name="connsiteY15" fmla="*/ 111918 h 526256"/>
              <a:gd name="connsiteX16" fmla="*/ 1962150 w 1978819"/>
              <a:gd name="connsiteY16" fmla="*/ 250031 h 526256"/>
              <a:gd name="connsiteX17" fmla="*/ 1921669 w 1978819"/>
              <a:gd name="connsiteY17" fmla="*/ 388143 h 526256"/>
              <a:gd name="connsiteX18" fmla="*/ 1897856 w 1978819"/>
              <a:gd name="connsiteY18" fmla="*/ 438150 h 526256"/>
              <a:gd name="connsiteX19" fmla="*/ 1857375 w 1978819"/>
              <a:gd name="connsiteY19" fmla="*/ 497681 h 526256"/>
              <a:gd name="connsiteX20" fmla="*/ 1831181 w 1978819"/>
              <a:gd name="connsiteY20" fmla="*/ 514350 h 526256"/>
              <a:gd name="connsiteX21" fmla="*/ 1797844 w 1978819"/>
              <a:gd name="connsiteY21" fmla="*/ 526256 h 526256"/>
              <a:gd name="connsiteX22" fmla="*/ 1757363 w 1978819"/>
              <a:gd name="connsiteY22" fmla="*/ 526256 h 526256"/>
              <a:gd name="connsiteX23" fmla="*/ 1714500 w 1978819"/>
              <a:gd name="connsiteY23" fmla="*/ 509587 h 526256"/>
              <a:gd name="connsiteX24" fmla="*/ 1662113 w 1978819"/>
              <a:gd name="connsiteY24" fmla="*/ 488156 h 526256"/>
              <a:gd name="connsiteX25" fmla="*/ 1454944 w 1978819"/>
              <a:gd name="connsiteY25" fmla="*/ 442912 h 526256"/>
              <a:gd name="connsiteX26" fmla="*/ 1366838 w 1978819"/>
              <a:gd name="connsiteY26" fmla="*/ 433387 h 526256"/>
              <a:gd name="connsiteX27" fmla="*/ 1121569 w 1978819"/>
              <a:gd name="connsiteY27" fmla="*/ 431006 h 526256"/>
              <a:gd name="connsiteX28" fmla="*/ 945356 w 1978819"/>
              <a:gd name="connsiteY28" fmla="*/ 426243 h 526256"/>
              <a:gd name="connsiteX29" fmla="*/ 466725 w 1978819"/>
              <a:gd name="connsiteY29" fmla="*/ 431006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78819" h="526256">
                <a:moveTo>
                  <a:pt x="466725" y="431006"/>
                </a:moveTo>
                <a:lnTo>
                  <a:pt x="26194" y="433387"/>
                </a:lnTo>
                <a:lnTo>
                  <a:pt x="0" y="211931"/>
                </a:lnTo>
                <a:lnTo>
                  <a:pt x="292894" y="190500"/>
                </a:lnTo>
                <a:lnTo>
                  <a:pt x="628650" y="183356"/>
                </a:lnTo>
                <a:lnTo>
                  <a:pt x="1250156" y="185737"/>
                </a:lnTo>
                <a:lnTo>
                  <a:pt x="1728788" y="188118"/>
                </a:lnTo>
                <a:lnTo>
                  <a:pt x="1785938" y="180975"/>
                </a:lnTo>
                <a:lnTo>
                  <a:pt x="1821656" y="150018"/>
                </a:lnTo>
                <a:lnTo>
                  <a:pt x="1874044" y="61912"/>
                </a:lnTo>
                <a:lnTo>
                  <a:pt x="1912144" y="7143"/>
                </a:lnTo>
                <a:lnTo>
                  <a:pt x="1926431" y="0"/>
                </a:lnTo>
                <a:lnTo>
                  <a:pt x="1945481" y="0"/>
                </a:lnTo>
                <a:lnTo>
                  <a:pt x="1962150" y="9525"/>
                </a:lnTo>
                <a:lnTo>
                  <a:pt x="1974056" y="42862"/>
                </a:lnTo>
                <a:lnTo>
                  <a:pt x="1978819" y="111918"/>
                </a:lnTo>
                <a:lnTo>
                  <a:pt x="1962150" y="250031"/>
                </a:lnTo>
                <a:lnTo>
                  <a:pt x="1921669" y="388143"/>
                </a:lnTo>
                <a:lnTo>
                  <a:pt x="1897856" y="438150"/>
                </a:lnTo>
                <a:lnTo>
                  <a:pt x="1857375" y="497681"/>
                </a:lnTo>
                <a:lnTo>
                  <a:pt x="1831181" y="514350"/>
                </a:lnTo>
                <a:lnTo>
                  <a:pt x="1797844" y="526256"/>
                </a:lnTo>
                <a:lnTo>
                  <a:pt x="1757363" y="526256"/>
                </a:lnTo>
                <a:lnTo>
                  <a:pt x="1714500" y="509587"/>
                </a:lnTo>
                <a:lnTo>
                  <a:pt x="1662113" y="488156"/>
                </a:lnTo>
                <a:lnTo>
                  <a:pt x="1454944" y="442912"/>
                </a:lnTo>
                <a:lnTo>
                  <a:pt x="1366838" y="433387"/>
                </a:lnTo>
                <a:lnTo>
                  <a:pt x="1121569" y="431006"/>
                </a:lnTo>
                <a:lnTo>
                  <a:pt x="945356" y="426243"/>
                </a:lnTo>
                <a:lnTo>
                  <a:pt x="466725" y="4310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0131F4A-D6DF-486D-9432-6185EA55DBA3}"/>
              </a:ext>
            </a:extLst>
          </p:cNvPr>
          <p:cNvSpPr/>
          <p:nvPr/>
        </p:nvSpPr>
        <p:spPr>
          <a:xfrm>
            <a:off x="4651376" y="1908176"/>
            <a:ext cx="3395663" cy="549275"/>
          </a:xfrm>
          <a:custGeom>
            <a:avLst/>
            <a:gdLst>
              <a:gd name="connsiteX0" fmla="*/ 1192530 w 3394710"/>
              <a:gd name="connsiteY0" fmla="*/ 381000 h 548640"/>
              <a:gd name="connsiteX1" fmla="*/ 693420 w 3394710"/>
              <a:gd name="connsiteY1" fmla="*/ 449580 h 548640"/>
              <a:gd name="connsiteX2" fmla="*/ 95250 w 3394710"/>
              <a:gd name="connsiteY2" fmla="*/ 548640 h 548640"/>
              <a:gd name="connsiteX3" fmla="*/ 0 w 3394710"/>
              <a:gd name="connsiteY3" fmla="*/ 407670 h 548640"/>
              <a:gd name="connsiteX4" fmla="*/ 140970 w 3394710"/>
              <a:gd name="connsiteY4" fmla="*/ 384810 h 548640"/>
              <a:gd name="connsiteX5" fmla="*/ 457200 w 3394710"/>
              <a:gd name="connsiteY5" fmla="*/ 327660 h 548640"/>
              <a:gd name="connsiteX6" fmla="*/ 982980 w 3394710"/>
              <a:gd name="connsiteY6" fmla="*/ 251460 h 548640"/>
              <a:gd name="connsiteX7" fmla="*/ 1459230 w 3394710"/>
              <a:gd name="connsiteY7" fmla="*/ 179070 h 548640"/>
              <a:gd name="connsiteX8" fmla="*/ 1741170 w 3394710"/>
              <a:gd name="connsiteY8" fmla="*/ 160020 h 548640"/>
              <a:gd name="connsiteX9" fmla="*/ 2084070 w 3394710"/>
              <a:gd name="connsiteY9" fmla="*/ 110490 h 548640"/>
              <a:gd name="connsiteX10" fmla="*/ 2609850 w 3394710"/>
              <a:gd name="connsiteY10" fmla="*/ 49530 h 548640"/>
              <a:gd name="connsiteX11" fmla="*/ 2849880 w 3394710"/>
              <a:gd name="connsiteY11" fmla="*/ 11430 h 548640"/>
              <a:gd name="connsiteX12" fmla="*/ 2918460 w 3394710"/>
              <a:gd name="connsiteY12" fmla="*/ 0 h 548640"/>
              <a:gd name="connsiteX13" fmla="*/ 3002280 w 3394710"/>
              <a:gd name="connsiteY13" fmla="*/ 11430 h 548640"/>
              <a:gd name="connsiteX14" fmla="*/ 3108960 w 3394710"/>
              <a:gd name="connsiteY14" fmla="*/ 34290 h 548640"/>
              <a:gd name="connsiteX15" fmla="*/ 3223260 w 3394710"/>
              <a:gd name="connsiteY15" fmla="*/ 76200 h 548640"/>
              <a:gd name="connsiteX16" fmla="*/ 3288030 w 3394710"/>
              <a:gd name="connsiteY16" fmla="*/ 102870 h 548640"/>
              <a:gd name="connsiteX17" fmla="*/ 3356610 w 3394710"/>
              <a:gd name="connsiteY17" fmla="*/ 148590 h 548640"/>
              <a:gd name="connsiteX18" fmla="*/ 3387090 w 3394710"/>
              <a:gd name="connsiteY18" fmla="*/ 179070 h 548640"/>
              <a:gd name="connsiteX19" fmla="*/ 3394710 w 3394710"/>
              <a:gd name="connsiteY19" fmla="*/ 205740 h 548640"/>
              <a:gd name="connsiteX20" fmla="*/ 3379470 w 3394710"/>
              <a:gd name="connsiteY20" fmla="*/ 228600 h 548640"/>
              <a:gd name="connsiteX21" fmla="*/ 3341370 w 3394710"/>
              <a:gd name="connsiteY21" fmla="*/ 251460 h 548640"/>
              <a:gd name="connsiteX22" fmla="*/ 3276600 w 3394710"/>
              <a:gd name="connsiteY22" fmla="*/ 266700 h 548640"/>
              <a:gd name="connsiteX23" fmla="*/ 3150870 w 3394710"/>
              <a:gd name="connsiteY23" fmla="*/ 270510 h 548640"/>
              <a:gd name="connsiteX24" fmla="*/ 2670810 w 3394710"/>
              <a:gd name="connsiteY24" fmla="*/ 274320 h 548640"/>
              <a:gd name="connsiteX25" fmla="*/ 2023110 w 3394710"/>
              <a:gd name="connsiteY25" fmla="*/ 304800 h 548640"/>
              <a:gd name="connsiteX26" fmla="*/ 1192530 w 3394710"/>
              <a:gd name="connsiteY26" fmla="*/ 38100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4710" h="548640">
                <a:moveTo>
                  <a:pt x="1192530" y="381000"/>
                </a:moveTo>
                <a:lnTo>
                  <a:pt x="693420" y="449580"/>
                </a:lnTo>
                <a:lnTo>
                  <a:pt x="95250" y="548640"/>
                </a:lnTo>
                <a:lnTo>
                  <a:pt x="0" y="407670"/>
                </a:lnTo>
                <a:lnTo>
                  <a:pt x="140970" y="384810"/>
                </a:lnTo>
                <a:lnTo>
                  <a:pt x="457200" y="327660"/>
                </a:lnTo>
                <a:lnTo>
                  <a:pt x="982980" y="251460"/>
                </a:lnTo>
                <a:lnTo>
                  <a:pt x="1459230" y="179070"/>
                </a:lnTo>
                <a:lnTo>
                  <a:pt x="1741170" y="160020"/>
                </a:lnTo>
                <a:lnTo>
                  <a:pt x="2084070" y="110490"/>
                </a:lnTo>
                <a:lnTo>
                  <a:pt x="2609850" y="49530"/>
                </a:lnTo>
                <a:lnTo>
                  <a:pt x="2849880" y="11430"/>
                </a:lnTo>
                <a:lnTo>
                  <a:pt x="2918460" y="0"/>
                </a:lnTo>
                <a:lnTo>
                  <a:pt x="3002280" y="11430"/>
                </a:lnTo>
                <a:lnTo>
                  <a:pt x="3108960" y="34290"/>
                </a:lnTo>
                <a:lnTo>
                  <a:pt x="3223260" y="76200"/>
                </a:lnTo>
                <a:lnTo>
                  <a:pt x="3288030" y="102870"/>
                </a:lnTo>
                <a:lnTo>
                  <a:pt x="3356610" y="148590"/>
                </a:lnTo>
                <a:lnTo>
                  <a:pt x="3387090" y="179070"/>
                </a:lnTo>
                <a:lnTo>
                  <a:pt x="3394710" y="205740"/>
                </a:lnTo>
                <a:lnTo>
                  <a:pt x="3379470" y="228600"/>
                </a:lnTo>
                <a:lnTo>
                  <a:pt x="3341370" y="251460"/>
                </a:lnTo>
                <a:lnTo>
                  <a:pt x="3276600" y="266700"/>
                </a:lnTo>
                <a:lnTo>
                  <a:pt x="3150870" y="270510"/>
                </a:lnTo>
                <a:lnTo>
                  <a:pt x="2670810" y="274320"/>
                </a:lnTo>
                <a:lnTo>
                  <a:pt x="2023110" y="304800"/>
                </a:lnTo>
                <a:lnTo>
                  <a:pt x="1192530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3344DE6-54A7-4563-B01D-AB9F0FC48E23}"/>
              </a:ext>
            </a:extLst>
          </p:cNvPr>
          <p:cNvSpPr/>
          <p:nvPr/>
        </p:nvSpPr>
        <p:spPr>
          <a:xfrm rot="16200000">
            <a:off x="2531270" y="3336132"/>
            <a:ext cx="3495675" cy="1027113"/>
          </a:xfrm>
          <a:custGeom>
            <a:avLst/>
            <a:gdLst>
              <a:gd name="connsiteX0" fmla="*/ 2061814 w 3495197"/>
              <a:gd name="connsiteY0" fmla="*/ 734344 h 1027376"/>
              <a:gd name="connsiteX1" fmla="*/ 2284235 w 3495197"/>
              <a:gd name="connsiteY1" fmla="*/ 755527 h 1027376"/>
              <a:gd name="connsiteX2" fmla="*/ 2760853 w 3495197"/>
              <a:gd name="connsiteY2" fmla="*/ 780240 h 1027376"/>
              <a:gd name="connsiteX3" fmla="*/ 3015049 w 3495197"/>
              <a:gd name="connsiteY3" fmla="*/ 783771 h 1027376"/>
              <a:gd name="connsiteX4" fmla="*/ 3184513 w 3495197"/>
              <a:gd name="connsiteY4" fmla="*/ 766118 h 1027376"/>
              <a:gd name="connsiteX5" fmla="*/ 3279837 w 3495197"/>
              <a:gd name="connsiteY5" fmla="*/ 741405 h 1027376"/>
              <a:gd name="connsiteX6" fmla="*/ 3410465 w 3495197"/>
              <a:gd name="connsiteY6" fmla="*/ 674325 h 1027376"/>
              <a:gd name="connsiteX7" fmla="*/ 3459892 w 3495197"/>
              <a:gd name="connsiteY7" fmla="*/ 642551 h 1027376"/>
              <a:gd name="connsiteX8" fmla="*/ 3470484 w 3495197"/>
              <a:gd name="connsiteY8" fmla="*/ 639020 h 1027376"/>
              <a:gd name="connsiteX9" fmla="*/ 3488136 w 3495197"/>
              <a:gd name="connsiteY9" fmla="*/ 639020 h 1027376"/>
              <a:gd name="connsiteX10" fmla="*/ 3495197 w 3495197"/>
              <a:gd name="connsiteY10" fmla="*/ 646081 h 1027376"/>
              <a:gd name="connsiteX11" fmla="*/ 3495197 w 3495197"/>
              <a:gd name="connsiteY11" fmla="*/ 670795 h 1027376"/>
              <a:gd name="connsiteX12" fmla="*/ 3484606 w 3495197"/>
              <a:gd name="connsiteY12" fmla="*/ 713161 h 1027376"/>
              <a:gd name="connsiteX13" fmla="*/ 3438709 w 3495197"/>
              <a:gd name="connsiteY13" fmla="*/ 819076 h 1027376"/>
              <a:gd name="connsiteX14" fmla="*/ 3385752 w 3495197"/>
              <a:gd name="connsiteY14" fmla="*/ 903808 h 1027376"/>
              <a:gd name="connsiteX15" fmla="*/ 3311611 w 3495197"/>
              <a:gd name="connsiteY15" fmla="*/ 999132 h 1027376"/>
              <a:gd name="connsiteX16" fmla="*/ 3131556 w 3495197"/>
              <a:gd name="connsiteY16" fmla="*/ 1027376 h 1027376"/>
              <a:gd name="connsiteX17" fmla="*/ 2937378 w 3495197"/>
              <a:gd name="connsiteY17" fmla="*/ 1023845 h 1027376"/>
              <a:gd name="connsiteX18" fmla="*/ 2729078 w 3495197"/>
              <a:gd name="connsiteY18" fmla="*/ 1023845 h 1027376"/>
              <a:gd name="connsiteX19" fmla="*/ 2474882 w 3495197"/>
              <a:gd name="connsiteY19" fmla="*/ 1013254 h 1027376"/>
              <a:gd name="connsiteX20" fmla="*/ 2181851 w 3495197"/>
              <a:gd name="connsiteY20" fmla="*/ 988540 h 1027376"/>
              <a:gd name="connsiteX21" fmla="*/ 1977082 w 3495197"/>
              <a:gd name="connsiteY21" fmla="*/ 967357 h 1027376"/>
              <a:gd name="connsiteX22" fmla="*/ 1634623 w 3495197"/>
              <a:gd name="connsiteY22" fmla="*/ 914400 h 1027376"/>
              <a:gd name="connsiteX23" fmla="*/ 1475750 w 3495197"/>
              <a:gd name="connsiteY23" fmla="*/ 879095 h 1027376"/>
              <a:gd name="connsiteX24" fmla="*/ 1256859 w 3495197"/>
              <a:gd name="connsiteY24" fmla="*/ 819076 h 1027376"/>
              <a:gd name="connsiteX25" fmla="*/ 953236 w 3495197"/>
              <a:gd name="connsiteY25" fmla="*/ 699039 h 1027376"/>
              <a:gd name="connsiteX26" fmla="*/ 730814 w 3495197"/>
              <a:gd name="connsiteY26" fmla="*/ 579002 h 1027376"/>
              <a:gd name="connsiteX27" fmla="*/ 543698 w 3495197"/>
              <a:gd name="connsiteY27" fmla="*/ 466026 h 1027376"/>
              <a:gd name="connsiteX28" fmla="*/ 328337 w 3495197"/>
              <a:gd name="connsiteY28" fmla="*/ 321275 h 1027376"/>
              <a:gd name="connsiteX29" fmla="*/ 42367 w 3495197"/>
              <a:gd name="connsiteY29" fmla="*/ 88262 h 1027376"/>
              <a:gd name="connsiteX30" fmla="*/ 10592 w 3495197"/>
              <a:gd name="connsiteY30" fmla="*/ 60018 h 1027376"/>
              <a:gd name="connsiteX31" fmla="*/ 0 w 3495197"/>
              <a:gd name="connsiteY31" fmla="*/ 38835 h 1027376"/>
              <a:gd name="connsiteX32" fmla="*/ 0 w 3495197"/>
              <a:gd name="connsiteY32" fmla="*/ 21183 h 1027376"/>
              <a:gd name="connsiteX33" fmla="*/ 14123 w 3495197"/>
              <a:gd name="connsiteY33" fmla="*/ 3530 h 1027376"/>
              <a:gd name="connsiteX34" fmla="*/ 42367 w 3495197"/>
              <a:gd name="connsiteY34" fmla="*/ 0 h 1027376"/>
              <a:gd name="connsiteX35" fmla="*/ 77672 w 3495197"/>
              <a:gd name="connsiteY35" fmla="*/ 24713 h 1027376"/>
              <a:gd name="connsiteX36" fmla="*/ 229483 w 3495197"/>
              <a:gd name="connsiteY36" fmla="*/ 141220 h 1027376"/>
              <a:gd name="connsiteX37" fmla="*/ 402478 w 3495197"/>
              <a:gd name="connsiteY37" fmla="*/ 247135 h 1027376"/>
              <a:gd name="connsiteX38" fmla="*/ 663735 w 3495197"/>
              <a:gd name="connsiteY38" fmla="*/ 391885 h 1027376"/>
              <a:gd name="connsiteX39" fmla="*/ 833199 w 3495197"/>
              <a:gd name="connsiteY39" fmla="*/ 466026 h 1027376"/>
              <a:gd name="connsiteX40" fmla="*/ 1108578 w 3495197"/>
              <a:gd name="connsiteY40" fmla="*/ 564880 h 1027376"/>
              <a:gd name="connsiteX41" fmla="*/ 1366305 w 3495197"/>
              <a:gd name="connsiteY41" fmla="*/ 631959 h 1027376"/>
              <a:gd name="connsiteX42" fmla="*/ 1676989 w 3495197"/>
              <a:gd name="connsiteY42" fmla="*/ 688447 h 1027376"/>
              <a:gd name="connsiteX43" fmla="*/ 2061814 w 3495197"/>
              <a:gd name="connsiteY43" fmla="*/ 734344 h 102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95197" h="1027376">
                <a:moveTo>
                  <a:pt x="2061814" y="734344"/>
                </a:moveTo>
                <a:lnTo>
                  <a:pt x="2284235" y="755527"/>
                </a:lnTo>
                <a:lnTo>
                  <a:pt x="2760853" y="780240"/>
                </a:lnTo>
                <a:lnTo>
                  <a:pt x="3015049" y="783771"/>
                </a:lnTo>
                <a:lnTo>
                  <a:pt x="3184513" y="766118"/>
                </a:lnTo>
                <a:lnTo>
                  <a:pt x="3279837" y="741405"/>
                </a:lnTo>
                <a:lnTo>
                  <a:pt x="3410465" y="674325"/>
                </a:lnTo>
                <a:lnTo>
                  <a:pt x="3459892" y="642551"/>
                </a:lnTo>
                <a:lnTo>
                  <a:pt x="3470484" y="639020"/>
                </a:lnTo>
                <a:lnTo>
                  <a:pt x="3488136" y="639020"/>
                </a:lnTo>
                <a:lnTo>
                  <a:pt x="3495197" y="646081"/>
                </a:lnTo>
                <a:lnTo>
                  <a:pt x="3495197" y="670795"/>
                </a:lnTo>
                <a:lnTo>
                  <a:pt x="3484606" y="713161"/>
                </a:lnTo>
                <a:lnTo>
                  <a:pt x="3438709" y="819076"/>
                </a:lnTo>
                <a:lnTo>
                  <a:pt x="3385752" y="903808"/>
                </a:lnTo>
                <a:lnTo>
                  <a:pt x="3311611" y="999132"/>
                </a:lnTo>
                <a:lnTo>
                  <a:pt x="3131556" y="1027376"/>
                </a:lnTo>
                <a:lnTo>
                  <a:pt x="2937378" y="1023845"/>
                </a:lnTo>
                <a:lnTo>
                  <a:pt x="2729078" y="1023845"/>
                </a:lnTo>
                <a:lnTo>
                  <a:pt x="2474882" y="1013254"/>
                </a:lnTo>
                <a:lnTo>
                  <a:pt x="2181851" y="988540"/>
                </a:lnTo>
                <a:lnTo>
                  <a:pt x="1977082" y="967357"/>
                </a:lnTo>
                <a:lnTo>
                  <a:pt x="1634623" y="914400"/>
                </a:lnTo>
                <a:lnTo>
                  <a:pt x="1475750" y="879095"/>
                </a:lnTo>
                <a:lnTo>
                  <a:pt x="1256859" y="819076"/>
                </a:lnTo>
                <a:lnTo>
                  <a:pt x="953236" y="699039"/>
                </a:lnTo>
                <a:lnTo>
                  <a:pt x="730814" y="579002"/>
                </a:lnTo>
                <a:lnTo>
                  <a:pt x="543698" y="466026"/>
                </a:lnTo>
                <a:lnTo>
                  <a:pt x="328337" y="321275"/>
                </a:lnTo>
                <a:lnTo>
                  <a:pt x="42367" y="88262"/>
                </a:lnTo>
                <a:lnTo>
                  <a:pt x="10592" y="60018"/>
                </a:lnTo>
                <a:lnTo>
                  <a:pt x="0" y="38835"/>
                </a:lnTo>
                <a:lnTo>
                  <a:pt x="0" y="21183"/>
                </a:lnTo>
                <a:lnTo>
                  <a:pt x="14123" y="3530"/>
                </a:lnTo>
                <a:lnTo>
                  <a:pt x="42367" y="0"/>
                </a:lnTo>
                <a:lnTo>
                  <a:pt x="77672" y="24713"/>
                </a:lnTo>
                <a:lnTo>
                  <a:pt x="229483" y="141220"/>
                </a:lnTo>
                <a:lnTo>
                  <a:pt x="402478" y="247135"/>
                </a:lnTo>
                <a:lnTo>
                  <a:pt x="663735" y="391885"/>
                </a:lnTo>
                <a:lnTo>
                  <a:pt x="833199" y="466026"/>
                </a:lnTo>
                <a:lnTo>
                  <a:pt x="1108578" y="564880"/>
                </a:lnTo>
                <a:lnTo>
                  <a:pt x="1366305" y="631959"/>
                </a:lnTo>
                <a:lnTo>
                  <a:pt x="1676989" y="688447"/>
                </a:lnTo>
                <a:lnTo>
                  <a:pt x="2061814" y="7343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5041E0B-DE23-4D64-A668-892F3B13A2FF}"/>
              </a:ext>
            </a:extLst>
          </p:cNvPr>
          <p:cNvSpPr/>
          <p:nvPr/>
        </p:nvSpPr>
        <p:spPr>
          <a:xfrm>
            <a:off x="6270625" y="3224214"/>
            <a:ext cx="1301750" cy="346075"/>
          </a:xfrm>
          <a:custGeom>
            <a:avLst/>
            <a:gdLst>
              <a:gd name="connsiteX0" fmla="*/ 747713 w 1302544"/>
              <a:gd name="connsiteY0" fmla="*/ 295275 h 345281"/>
              <a:gd name="connsiteX1" fmla="*/ 592932 w 1302544"/>
              <a:gd name="connsiteY1" fmla="*/ 316706 h 345281"/>
              <a:gd name="connsiteX2" fmla="*/ 450057 w 1302544"/>
              <a:gd name="connsiteY2" fmla="*/ 333375 h 345281"/>
              <a:gd name="connsiteX3" fmla="*/ 257175 w 1302544"/>
              <a:gd name="connsiteY3" fmla="*/ 338137 h 345281"/>
              <a:gd name="connsiteX4" fmla="*/ 66675 w 1302544"/>
              <a:gd name="connsiteY4" fmla="*/ 345281 h 345281"/>
              <a:gd name="connsiteX5" fmla="*/ 0 w 1302544"/>
              <a:gd name="connsiteY5" fmla="*/ 173831 h 345281"/>
              <a:gd name="connsiteX6" fmla="*/ 111919 w 1302544"/>
              <a:gd name="connsiteY6" fmla="*/ 180975 h 345281"/>
              <a:gd name="connsiteX7" fmla="*/ 278607 w 1302544"/>
              <a:gd name="connsiteY7" fmla="*/ 171450 h 345281"/>
              <a:gd name="connsiteX8" fmla="*/ 466725 w 1302544"/>
              <a:gd name="connsiteY8" fmla="*/ 142875 h 345281"/>
              <a:gd name="connsiteX9" fmla="*/ 671513 w 1302544"/>
              <a:gd name="connsiteY9" fmla="*/ 83343 h 345281"/>
              <a:gd name="connsiteX10" fmla="*/ 859632 w 1302544"/>
              <a:gd name="connsiteY10" fmla="*/ 23812 h 345281"/>
              <a:gd name="connsiteX11" fmla="*/ 950119 w 1302544"/>
              <a:gd name="connsiteY11" fmla="*/ 2381 h 345281"/>
              <a:gd name="connsiteX12" fmla="*/ 997744 w 1302544"/>
              <a:gd name="connsiteY12" fmla="*/ 0 h 345281"/>
              <a:gd name="connsiteX13" fmla="*/ 1097757 w 1302544"/>
              <a:gd name="connsiteY13" fmla="*/ 16668 h 345281"/>
              <a:gd name="connsiteX14" fmla="*/ 1231107 w 1302544"/>
              <a:gd name="connsiteY14" fmla="*/ 71437 h 345281"/>
              <a:gd name="connsiteX15" fmla="*/ 1276350 w 1302544"/>
              <a:gd name="connsiteY15" fmla="*/ 95250 h 345281"/>
              <a:gd name="connsiteX16" fmla="*/ 1293019 w 1302544"/>
              <a:gd name="connsiteY16" fmla="*/ 114300 h 345281"/>
              <a:gd name="connsiteX17" fmla="*/ 1302544 w 1302544"/>
              <a:gd name="connsiteY17" fmla="*/ 138112 h 345281"/>
              <a:gd name="connsiteX18" fmla="*/ 1302544 w 1302544"/>
              <a:gd name="connsiteY18" fmla="*/ 166687 h 345281"/>
              <a:gd name="connsiteX19" fmla="*/ 1290638 w 1302544"/>
              <a:gd name="connsiteY19" fmla="*/ 185737 h 345281"/>
              <a:gd name="connsiteX20" fmla="*/ 1254919 w 1302544"/>
              <a:gd name="connsiteY20" fmla="*/ 204787 h 345281"/>
              <a:gd name="connsiteX21" fmla="*/ 1185863 w 1302544"/>
              <a:gd name="connsiteY21" fmla="*/ 230981 h 345281"/>
              <a:gd name="connsiteX22" fmla="*/ 747713 w 1302544"/>
              <a:gd name="connsiteY22" fmla="*/ 295275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02544" h="345281">
                <a:moveTo>
                  <a:pt x="747713" y="295275"/>
                </a:moveTo>
                <a:lnTo>
                  <a:pt x="592932" y="316706"/>
                </a:lnTo>
                <a:lnTo>
                  <a:pt x="450057" y="333375"/>
                </a:lnTo>
                <a:lnTo>
                  <a:pt x="257175" y="338137"/>
                </a:lnTo>
                <a:lnTo>
                  <a:pt x="66675" y="345281"/>
                </a:lnTo>
                <a:lnTo>
                  <a:pt x="0" y="173831"/>
                </a:lnTo>
                <a:lnTo>
                  <a:pt x="111919" y="180975"/>
                </a:lnTo>
                <a:lnTo>
                  <a:pt x="278607" y="171450"/>
                </a:lnTo>
                <a:lnTo>
                  <a:pt x="466725" y="142875"/>
                </a:lnTo>
                <a:lnTo>
                  <a:pt x="671513" y="83343"/>
                </a:lnTo>
                <a:lnTo>
                  <a:pt x="859632" y="23812"/>
                </a:lnTo>
                <a:lnTo>
                  <a:pt x="950119" y="2381"/>
                </a:lnTo>
                <a:lnTo>
                  <a:pt x="997744" y="0"/>
                </a:lnTo>
                <a:lnTo>
                  <a:pt x="1097757" y="16668"/>
                </a:lnTo>
                <a:lnTo>
                  <a:pt x="1231107" y="71437"/>
                </a:lnTo>
                <a:lnTo>
                  <a:pt x="1276350" y="95250"/>
                </a:lnTo>
                <a:lnTo>
                  <a:pt x="1293019" y="114300"/>
                </a:lnTo>
                <a:lnTo>
                  <a:pt x="1302544" y="138112"/>
                </a:lnTo>
                <a:lnTo>
                  <a:pt x="1302544" y="166687"/>
                </a:lnTo>
                <a:lnTo>
                  <a:pt x="1290638" y="185737"/>
                </a:lnTo>
                <a:lnTo>
                  <a:pt x="1254919" y="204787"/>
                </a:lnTo>
                <a:lnTo>
                  <a:pt x="1185863" y="230981"/>
                </a:lnTo>
                <a:lnTo>
                  <a:pt x="747713" y="2952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240E8F3-11D9-4A85-B64C-3624BDB00CD7}"/>
              </a:ext>
            </a:extLst>
          </p:cNvPr>
          <p:cNvSpPr/>
          <p:nvPr/>
        </p:nvSpPr>
        <p:spPr>
          <a:xfrm>
            <a:off x="5324475" y="4344989"/>
            <a:ext cx="2336800" cy="1411287"/>
          </a:xfrm>
          <a:custGeom>
            <a:avLst/>
            <a:gdLst>
              <a:gd name="connsiteX0" fmla="*/ 628299 w 2336488"/>
              <a:gd name="connsiteY0" fmla="*/ 345004 h 1410869"/>
              <a:gd name="connsiteX1" fmla="*/ 356223 w 2336488"/>
              <a:gd name="connsiteY1" fmla="*/ 375858 h 1410869"/>
              <a:gd name="connsiteX2" fmla="*/ 100976 w 2336488"/>
              <a:gd name="connsiteY2" fmla="*/ 384273 h 1410869"/>
              <a:gd name="connsiteX3" fmla="*/ 0 w 2336488"/>
              <a:gd name="connsiteY3" fmla="*/ 199149 h 1410869"/>
              <a:gd name="connsiteX4" fmla="*/ 109391 w 2336488"/>
              <a:gd name="connsiteY4" fmla="*/ 199149 h 1410869"/>
              <a:gd name="connsiteX5" fmla="*/ 373053 w 2336488"/>
              <a:gd name="connsiteY5" fmla="*/ 196344 h 1410869"/>
              <a:gd name="connsiteX6" fmla="*/ 821838 w 2336488"/>
              <a:gd name="connsiteY6" fmla="*/ 154270 h 1410869"/>
              <a:gd name="connsiteX7" fmla="*/ 1060255 w 2336488"/>
              <a:gd name="connsiteY7" fmla="*/ 129026 h 1410869"/>
              <a:gd name="connsiteX8" fmla="*/ 1405259 w 2336488"/>
              <a:gd name="connsiteY8" fmla="*/ 89758 h 1410869"/>
              <a:gd name="connsiteX9" fmla="*/ 1716603 w 2336488"/>
              <a:gd name="connsiteY9" fmla="*/ 67318 h 1410869"/>
              <a:gd name="connsiteX10" fmla="*/ 1834410 w 2336488"/>
              <a:gd name="connsiteY10" fmla="*/ 47684 h 1410869"/>
              <a:gd name="connsiteX11" fmla="*/ 1969045 w 2336488"/>
              <a:gd name="connsiteY11" fmla="*/ 0 h 1410869"/>
              <a:gd name="connsiteX12" fmla="*/ 1997094 w 2336488"/>
              <a:gd name="connsiteY12" fmla="*/ 0 h 1410869"/>
              <a:gd name="connsiteX13" fmla="*/ 2016729 w 2336488"/>
              <a:gd name="connsiteY13" fmla="*/ 5610 h 1410869"/>
              <a:gd name="connsiteX14" fmla="*/ 2182218 w 2336488"/>
              <a:gd name="connsiteY14" fmla="*/ 123416 h 1410869"/>
              <a:gd name="connsiteX15" fmla="*/ 2288805 w 2336488"/>
              <a:gd name="connsiteY15" fmla="*/ 218783 h 1410869"/>
              <a:gd name="connsiteX16" fmla="*/ 2316854 w 2336488"/>
              <a:gd name="connsiteY16" fmla="*/ 252442 h 1410869"/>
              <a:gd name="connsiteX17" fmla="*/ 2330878 w 2336488"/>
              <a:gd name="connsiteY17" fmla="*/ 280491 h 1410869"/>
              <a:gd name="connsiteX18" fmla="*/ 2336488 w 2336488"/>
              <a:gd name="connsiteY18" fmla="*/ 305735 h 1410869"/>
              <a:gd name="connsiteX19" fmla="*/ 2330878 w 2336488"/>
              <a:gd name="connsiteY19" fmla="*/ 336589 h 1410869"/>
              <a:gd name="connsiteX20" fmla="*/ 2305634 w 2336488"/>
              <a:gd name="connsiteY20" fmla="*/ 361834 h 1410869"/>
              <a:gd name="connsiteX21" fmla="*/ 2221487 w 2336488"/>
              <a:gd name="connsiteY21" fmla="*/ 552567 h 1410869"/>
              <a:gd name="connsiteX22" fmla="*/ 2084046 w 2336488"/>
              <a:gd name="connsiteY22" fmla="*/ 1152818 h 1410869"/>
              <a:gd name="connsiteX23" fmla="*/ 2055997 w 2336488"/>
              <a:gd name="connsiteY23" fmla="*/ 1262209 h 1410869"/>
              <a:gd name="connsiteX24" fmla="*/ 2011119 w 2336488"/>
              <a:gd name="connsiteY24" fmla="*/ 1368796 h 1410869"/>
              <a:gd name="connsiteX25" fmla="*/ 1991484 w 2336488"/>
              <a:gd name="connsiteY25" fmla="*/ 1394040 h 1410869"/>
              <a:gd name="connsiteX26" fmla="*/ 1974655 w 2336488"/>
              <a:gd name="connsiteY26" fmla="*/ 1402454 h 1410869"/>
              <a:gd name="connsiteX27" fmla="*/ 1940996 w 2336488"/>
              <a:gd name="connsiteY27" fmla="*/ 1410869 h 1410869"/>
              <a:gd name="connsiteX28" fmla="*/ 1901727 w 2336488"/>
              <a:gd name="connsiteY28" fmla="*/ 1402454 h 1410869"/>
              <a:gd name="connsiteX29" fmla="*/ 1876483 w 2336488"/>
              <a:gd name="connsiteY29" fmla="*/ 1382820 h 1410869"/>
              <a:gd name="connsiteX30" fmla="*/ 1870873 w 2336488"/>
              <a:gd name="connsiteY30" fmla="*/ 1349161 h 1410869"/>
              <a:gd name="connsiteX31" fmla="*/ 1837215 w 2336488"/>
              <a:gd name="connsiteY31" fmla="*/ 1077085 h 1410869"/>
              <a:gd name="connsiteX32" fmla="*/ 1918557 w 2336488"/>
              <a:gd name="connsiteY32" fmla="*/ 558177 h 1410869"/>
              <a:gd name="connsiteX33" fmla="*/ 1946606 w 2336488"/>
              <a:gd name="connsiteY33" fmla="*/ 325370 h 1410869"/>
              <a:gd name="connsiteX34" fmla="*/ 1940996 w 2336488"/>
              <a:gd name="connsiteY34" fmla="*/ 291711 h 1410869"/>
              <a:gd name="connsiteX35" fmla="*/ 1926972 w 2336488"/>
              <a:gd name="connsiteY35" fmla="*/ 263662 h 1410869"/>
              <a:gd name="connsiteX36" fmla="*/ 1901727 w 2336488"/>
              <a:gd name="connsiteY36" fmla="*/ 238418 h 1410869"/>
              <a:gd name="connsiteX37" fmla="*/ 1862459 w 2336488"/>
              <a:gd name="connsiteY37" fmla="*/ 230003 h 1410869"/>
              <a:gd name="connsiteX38" fmla="*/ 1750262 w 2336488"/>
              <a:gd name="connsiteY38" fmla="*/ 227198 h 1410869"/>
              <a:gd name="connsiteX39" fmla="*/ 1438918 w 2336488"/>
              <a:gd name="connsiteY39" fmla="*/ 244027 h 1410869"/>
              <a:gd name="connsiteX40" fmla="*/ 628299 w 2336488"/>
              <a:gd name="connsiteY40" fmla="*/ 345004 h 141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36488" h="1410869">
                <a:moveTo>
                  <a:pt x="628299" y="345004"/>
                </a:moveTo>
                <a:lnTo>
                  <a:pt x="356223" y="375858"/>
                </a:lnTo>
                <a:lnTo>
                  <a:pt x="100976" y="384273"/>
                </a:lnTo>
                <a:lnTo>
                  <a:pt x="0" y="199149"/>
                </a:lnTo>
                <a:lnTo>
                  <a:pt x="109391" y="199149"/>
                </a:lnTo>
                <a:lnTo>
                  <a:pt x="373053" y="196344"/>
                </a:lnTo>
                <a:lnTo>
                  <a:pt x="821838" y="154270"/>
                </a:lnTo>
                <a:lnTo>
                  <a:pt x="1060255" y="129026"/>
                </a:lnTo>
                <a:lnTo>
                  <a:pt x="1405259" y="89758"/>
                </a:lnTo>
                <a:lnTo>
                  <a:pt x="1716603" y="67318"/>
                </a:lnTo>
                <a:lnTo>
                  <a:pt x="1834410" y="47684"/>
                </a:lnTo>
                <a:lnTo>
                  <a:pt x="1969045" y="0"/>
                </a:lnTo>
                <a:lnTo>
                  <a:pt x="1997094" y="0"/>
                </a:lnTo>
                <a:lnTo>
                  <a:pt x="2016729" y="5610"/>
                </a:lnTo>
                <a:lnTo>
                  <a:pt x="2182218" y="123416"/>
                </a:lnTo>
                <a:lnTo>
                  <a:pt x="2288805" y="218783"/>
                </a:lnTo>
                <a:lnTo>
                  <a:pt x="2316854" y="252442"/>
                </a:lnTo>
                <a:lnTo>
                  <a:pt x="2330878" y="280491"/>
                </a:lnTo>
                <a:lnTo>
                  <a:pt x="2336488" y="305735"/>
                </a:lnTo>
                <a:lnTo>
                  <a:pt x="2330878" y="336589"/>
                </a:lnTo>
                <a:lnTo>
                  <a:pt x="2305634" y="361834"/>
                </a:lnTo>
                <a:lnTo>
                  <a:pt x="2221487" y="552567"/>
                </a:lnTo>
                <a:lnTo>
                  <a:pt x="2084046" y="1152818"/>
                </a:lnTo>
                <a:lnTo>
                  <a:pt x="2055997" y="1262209"/>
                </a:lnTo>
                <a:lnTo>
                  <a:pt x="2011119" y="1368796"/>
                </a:lnTo>
                <a:lnTo>
                  <a:pt x="1991484" y="1394040"/>
                </a:lnTo>
                <a:lnTo>
                  <a:pt x="1974655" y="1402454"/>
                </a:lnTo>
                <a:lnTo>
                  <a:pt x="1940996" y="1410869"/>
                </a:lnTo>
                <a:lnTo>
                  <a:pt x="1901727" y="1402454"/>
                </a:lnTo>
                <a:lnTo>
                  <a:pt x="1876483" y="1382820"/>
                </a:lnTo>
                <a:lnTo>
                  <a:pt x="1870873" y="1349161"/>
                </a:lnTo>
                <a:lnTo>
                  <a:pt x="1837215" y="1077085"/>
                </a:lnTo>
                <a:lnTo>
                  <a:pt x="1918557" y="558177"/>
                </a:lnTo>
                <a:lnTo>
                  <a:pt x="1946606" y="325370"/>
                </a:lnTo>
                <a:lnTo>
                  <a:pt x="1940996" y="291711"/>
                </a:lnTo>
                <a:lnTo>
                  <a:pt x="1926972" y="263662"/>
                </a:lnTo>
                <a:lnTo>
                  <a:pt x="1901727" y="238418"/>
                </a:lnTo>
                <a:lnTo>
                  <a:pt x="1862459" y="230003"/>
                </a:lnTo>
                <a:lnTo>
                  <a:pt x="1750262" y="227198"/>
                </a:lnTo>
                <a:lnTo>
                  <a:pt x="1438918" y="244027"/>
                </a:lnTo>
                <a:lnTo>
                  <a:pt x="628299" y="3450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E1BEF26-3498-44CA-913B-D8612584F137}"/>
              </a:ext>
            </a:extLst>
          </p:cNvPr>
          <p:cNvSpPr/>
          <p:nvPr/>
        </p:nvSpPr>
        <p:spPr>
          <a:xfrm>
            <a:off x="5472113" y="5419726"/>
            <a:ext cx="1784350" cy="333375"/>
          </a:xfrm>
          <a:custGeom>
            <a:avLst/>
            <a:gdLst>
              <a:gd name="connsiteX0" fmla="*/ 1357312 w 1783556"/>
              <a:gd name="connsiteY0" fmla="*/ 16669 h 333375"/>
              <a:gd name="connsiteX1" fmla="*/ 1783556 w 1783556"/>
              <a:gd name="connsiteY1" fmla="*/ 0 h 333375"/>
              <a:gd name="connsiteX2" fmla="*/ 1733550 w 1783556"/>
              <a:gd name="connsiteY2" fmla="*/ 266700 h 333375"/>
              <a:gd name="connsiteX3" fmla="*/ 1707356 w 1783556"/>
              <a:gd name="connsiteY3" fmla="*/ 247650 h 333375"/>
              <a:gd name="connsiteX4" fmla="*/ 1685925 w 1783556"/>
              <a:gd name="connsiteY4" fmla="*/ 228600 h 333375"/>
              <a:gd name="connsiteX5" fmla="*/ 1652587 w 1783556"/>
              <a:gd name="connsiteY5" fmla="*/ 214313 h 333375"/>
              <a:gd name="connsiteX6" fmla="*/ 1604962 w 1783556"/>
              <a:gd name="connsiteY6" fmla="*/ 204788 h 333375"/>
              <a:gd name="connsiteX7" fmla="*/ 1543050 w 1783556"/>
              <a:gd name="connsiteY7" fmla="*/ 200025 h 333375"/>
              <a:gd name="connsiteX8" fmla="*/ 1423987 w 1783556"/>
              <a:gd name="connsiteY8" fmla="*/ 190500 h 333375"/>
              <a:gd name="connsiteX9" fmla="*/ 1135856 w 1783556"/>
              <a:gd name="connsiteY9" fmla="*/ 190500 h 333375"/>
              <a:gd name="connsiteX10" fmla="*/ 826293 w 1783556"/>
              <a:gd name="connsiteY10" fmla="*/ 219075 h 333375"/>
              <a:gd name="connsiteX11" fmla="*/ 445293 w 1783556"/>
              <a:gd name="connsiteY11" fmla="*/ 266700 h 333375"/>
              <a:gd name="connsiteX12" fmla="*/ 97631 w 1783556"/>
              <a:gd name="connsiteY12" fmla="*/ 333375 h 333375"/>
              <a:gd name="connsiteX13" fmla="*/ 0 w 1783556"/>
              <a:gd name="connsiteY13" fmla="*/ 123825 h 333375"/>
              <a:gd name="connsiteX14" fmla="*/ 97631 w 1783556"/>
              <a:gd name="connsiteY14" fmla="*/ 126206 h 333375"/>
              <a:gd name="connsiteX15" fmla="*/ 421481 w 1783556"/>
              <a:gd name="connsiteY15" fmla="*/ 92869 h 333375"/>
              <a:gd name="connsiteX16" fmla="*/ 873918 w 1783556"/>
              <a:gd name="connsiteY16" fmla="*/ 52388 h 333375"/>
              <a:gd name="connsiteX17" fmla="*/ 1357312 w 1783556"/>
              <a:gd name="connsiteY17" fmla="*/ 16669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3556" h="333375">
                <a:moveTo>
                  <a:pt x="1357312" y="16669"/>
                </a:moveTo>
                <a:lnTo>
                  <a:pt x="1783556" y="0"/>
                </a:lnTo>
                <a:lnTo>
                  <a:pt x="1733550" y="266700"/>
                </a:lnTo>
                <a:lnTo>
                  <a:pt x="1707356" y="247650"/>
                </a:lnTo>
                <a:lnTo>
                  <a:pt x="1685925" y="228600"/>
                </a:lnTo>
                <a:lnTo>
                  <a:pt x="1652587" y="214313"/>
                </a:lnTo>
                <a:lnTo>
                  <a:pt x="1604962" y="204788"/>
                </a:lnTo>
                <a:lnTo>
                  <a:pt x="1543050" y="200025"/>
                </a:lnTo>
                <a:lnTo>
                  <a:pt x="1423987" y="190500"/>
                </a:lnTo>
                <a:lnTo>
                  <a:pt x="1135856" y="190500"/>
                </a:lnTo>
                <a:lnTo>
                  <a:pt x="826293" y="219075"/>
                </a:lnTo>
                <a:lnTo>
                  <a:pt x="445293" y="266700"/>
                </a:lnTo>
                <a:lnTo>
                  <a:pt x="97631" y="333375"/>
                </a:lnTo>
                <a:lnTo>
                  <a:pt x="0" y="123825"/>
                </a:lnTo>
                <a:lnTo>
                  <a:pt x="97631" y="126206"/>
                </a:lnTo>
                <a:lnTo>
                  <a:pt x="421481" y="92869"/>
                </a:lnTo>
                <a:lnTo>
                  <a:pt x="873918" y="52388"/>
                </a:lnTo>
                <a:lnTo>
                  <a:pt x="1357312" y="16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BB1C2E-55EF-483D-AE4D-4D0B0570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1" y="1444495"/>
            <a:ext cx="4279763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51472C7-4BC4-4C0D-A792-8EF0253C0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93" y="1443038"/>
            <a:ext cx="42797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8" grpId="0" animBg="1"/>
      <p:bldP spid="20" grpId="0" animBg="1"/>
      <p:bldP spid="9" grpId="0" animBg="1"/>
      <p:bldP spid="11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04AE61-85A4-40A9-B6C5-22D107D0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18" y="1215960"/>
            <a:ext cx="4279763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40ECB5F-6A36-4E22-88EC-8F8F7A43AEC1}"/>
              </a:ext>
            </a:extLst>
          </p:cNvPr>
          <p:cNvSpPr/>
          <p:nvPr/>
        </p:nvSpPr>
        <p:spPr>
          <a:xfrm>
            <a:off x="5205414" y="1379539"/>
            <a:ext cx="1336675" cy="606425"/>
          </a:xfrm>
          <a:custGeom>
            <a:avLst/>
            <a:gdLst>
              <a:gd name="connsiteX0" fmla="*/ 535781 w 1335881"/>
              <a:gd name="connsiteY0" fmla="*/ 211931 h 607219"/>
              <a:gd name="connsiteX1" fmla="*/ 714375 w 1335881"/>
              <a:gd name="connsiteY1" fmla="*/ 228600 h 607219"/>
              <a:gd name="connsiteX2" fmla="*/ 990600 w 1335881"/>
              <a:gd name="connsiteY2" fmla="*/ 242887 h 607219"/>
              <a:gd name="connsiteX3" fmla="*/ 1040606 w 1335881"/>
              <a:gd name="connsiteY3" fmla="*/ 242887 h 607219"/>
              <a:gd name="connsiteX4" fmla="*/ 1095375 w 1335881"/>
              <a:gd name="connsiteY4" fmla="*/ 252412 h 607219"/>
              <a:gd name="connsiteX5" fmla="*/ 1145381 w 1335881"/>
              <a:gd name="connsiteY5" fmla="*/ 273844 h 607219"/>
              <a:gd name="connsiteX6" fmla="*/ 1207293 w 1335881"/>
              <a:gd name="connsiteY6" fmla="*/ 314325 h 607219"/>
              <a:gd name="connsiteX7" fmla="*/ 1243012 w 1335881"/>
              <a:gd name="connsiteY7" fmla="*/ 354806 h 607219"/>
              <a:gd name="connsiteX8" fmla="*/ 1304925 w 1335881"/>
              <a:gd name="connsiteY8" fmla="*/ 440531 h 607219"/>
              <a:gd name="connsiteX9" fmla="*/ 1328737 w 1335881"/>
              <a:gd name="connsiteY9" fmla="*/ 492919 h 607219"/>
              <a:gd name="connsiteX10" fmla="*/ 1335881 w 1335881"/>
              <a:gd name="connsiteY10" fmla="*/ 538162 h 607219"/>
              <a:gd name="connsiteX11" fmla="*/ 1331118 w 1335881"/>
              <a:gd name="connsiteY11" fmla="*/ 564356 h 607219"/>
              <a:gd name="connsiteX12" fmla="*/ 1312068 w 1335881"/>
              <a:gd name="connsiteY12" fmla="*/ 583406 h 607219"/>
              <a:gd name="connsiteX13" fmla="*/ 1276350 w 1335881"/>
              <a:gd name="connsiteY13" fmla="*/ 597694 h 607219"/>
              <a:gd name="connsiteX14" fmla="*/ 1202531 w 1335881"/>
              <a:gd name="connsiteY14" fmla="*/ 607219 h 607219"/>
              <a:gd name="connsiteX15" fmla="*/ 1038225 w 1335881"/>
              <a:gd name="connsiteY15" fmla="*/ 595312 h 607219"/>
              <a:gd name="connsiteX16" fmla="*/ 802481 w 1335881"/>
              <a:gd name="connsiteY16" fmla="*/ 557212 h 607219"/>
              <a:gd name="connsiteX17" fmla="*/ 602456 w 1335881"/>
              <a:gd name="connsiteY17" fmla="*/ 511969 h 607219"/>
              <a:gd name="connsiteX18" fmla="*/ 485775 w 1335881"/>
              <a:gd name="connsiteY18" fmla="*/ 471487 h 607219"/>
              <a:gd name="connsiteX19" fmla="*/ 376237 w 1335881"/>
              <a:gd name="connsiteY19" fmla="*/ 416719 h 607219"/>
              <a:gd name="connsiteX20" fmla="*/ 302418 w 1335881"/>
              <a:gd name="connsiteY20" fmla="*/ 376237 h 607219"/>
              <a:gd name="connsiteX21" fmla="*/ 254793 w 1335881"/>
              <a:gd name="connsiteY21" fmla="*/ 345281 h 607219"/>
              <a:gd name="connsiteX22" fmla="*/ 190500 w 1335881"/>
              <a:gd name="connsiteY22" fmla="*/ 288131 h 607219"/>
              <a:gd name="connsiteX23" fmla="*/ 128587 w 1335881"/>
              <a:gd name="connsiteY23" fmla="*/ 228600 h 607219"/>
              <a:gd name="connsiteX24" fmla="*/ 76200 w 1335881"/>
              <a:gd name="connsiteY24" fmla="*/ 159544 h 607219"/>
              <a:gd name="connsiteX25" fmla="*/ 23812 w 1335881"/>
              <a:gd name="connsiteY25" fmla="*/ 76200 h 607219"/>
              <a:gd name="connsiteX26" fmla="*/ 0 w 1335881"/>
              <a:gd name="connsiteY26" fmla="*/ 30956 h 607219"/>
              <a:gd name="connsiteX27" fmla="*/ 0 w 1335881"/>
              <a:gd name="connsiteY27" fmla="*/ 14287 h 607219"/>
              <a:gd name="connsiteX28" fmla="*/ 7143 w 1335881"/>
              <a:gd name="connsiteY28" fmla="*/ 2381 h 607219"/>
              <a:gd name="connsiteX29" fmla="*/ 23812 w 1335881"/>
              <a:gd name="connsiteY29" fmla="*/ 0 h 607219"/>
              <a:gd name="connsiteX30" fmla="*/ 52387 w 1335881"/>
              <a:gd name="connsiteY30" fmla="*/ 11906 h 607219"/>
              <a:gd name="connsiteX31" fmla="*/ 76200 w 1335881"/>
              <a:gd name="connsiteY31" fmla="*/ 30956 h 607219"/>
              <a:gd name="connsiteX32" fmla="*/ 107156 w 1335881"/>
              <a:gd name="connsiteY32" fmla="*/ 61912 h 607219"/>
              <a:gd name="connsiteX33" fmla="*/ 150018 w 1335881"/>
              <a:gd name="connsiteY33" fmla="*/ 95250 h 607219"/>
              <a:gd name="connsiteX34" fmla="*/ 226218 w 1335881"/>
              <a:gd name="connsiteY34" fmla="*/ 138112 h 607219"/>
              <a:gd name="connsiteX35" fmla="*/ 328612 w 1335881"/>
              <a:gd name="connsiteY35" fmla="*/ 176212 h 607219"/>
              <a:gd name="connsiteX36" fmla="*/ 414337 w 1335881"/>
              <a:gd name="connsiteY36" fmla="*/ 195262 h 607219"/>
              <a:gd name="connsiteX37" fmla="*/ 535781 w 1335881"/>
              <a:gd name="connsiteY37" fmla="*/ 211931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35881" h="607219">
                <a:moveTo>
                  <a:pt x="535781" y="211931"/>
                </a:moveTo>
                <a:lnTo>
                  <a:pt x="714375" y="228600"/>
                </a:lnTo>
                <a:lnTo>
                  <a:pt x="990600" y="242887"/>
                </a:lnTo>
                <a:lnTo>
                  <a:pt x="1040606" y="242887"/>
                </a:lnTo>
                <a:lnTo>
                  <a:pt x="1095375" y="252412"/>
                </a:lnTo>
                <a:lnTo>
                  <a:pt x="1145381" y="273844"/>
                </a:lnTo>
                <a:lnTo>
                  <a:pt x="1207293" y="314325"/>
                </a:lnTo>
                <a:lnTo>
                  <a:pt x="1243012" y="354806"/>
                </a:lnTo>
                <a:lnTo>
                  <a:pt x="1304925" y="440531"/>
                </a:lnTo>
                <a:lnTo>
                  <a:pt x="1328737" y="492919"/>
                </a:lnTo>
                <a:lnTo>
                  <a:pt x="1335881" y="538162"/>
                </a:lnTo>
                <a:lnTo>
                  <a:pt x="1331118" y="564356"/>
                </a:lnTo>
                <a:lnTo>
                  <a:pt x="1312068" y="583406"/>
                </a:lnTo>
                <a:lnTo>
                  <a:pt x="1276350" y="597694"/>
                </a:lnTo>
                <a:lnTo>
                  <a:pt x="1202531" y="607219"/>
                </a:lnTo>
                <a:lnTo>
                  <a:pt x="1038225" y="595312"/>
                </a:lnTo>
                <a:lnTo>
                  <a:pt x="802481" y="557212"/>
                </a:lnTo>
                <a:lnTo>
                  <a:pt x="602456" y="511969"/>
                </a:lnTo>
                <a:lnTo>
                  <a:pt x="485775" y="471487"/>
                </a:lnTo>
                <a:lnTo>
                  <a:pt x="376237" y="416719"/>
                </a:lnTo>
                <a:lnTo>
                  <a:pt x="302418" y="376237"/>
                </a:lnTo>
                <a:lnTo>
                  <a:pt x="254793" y="345281"/>
                </a:lnTo>
                <a:lnTo>
                  <a:pt x="190500" y="288131"/>
                </a:lnTo>
                <a:lnTo>
                  <a:pt x="128587" y="228600"/>
                </a:lnTo>
                <a:lnTo>
                  <a:pt x="76200" y="159544"/>
                </a:lnTo>
                <a:lnTo>
                  <a:pt x="23812" y="76200"/>
                </a:lnTo>
                <a:lnTo>
                  <a:pt x="0" y="30956"/>
                </a:lnTo>
                <a:lnTo>
                  <a:pt x="0" y="14287"/>
                </a:lnTo>
                <a:lnTo>
                  <a:pt x="7143" y="2381"/>
                </a:lnTo>
                <a:lnTo>
                  <a:pt x="23812" y="0"/>
                </a:lnTo>
                <a:lnTo>
                  <a:pt x="52387" y="11906"/>
                </a:lnTo>
                <a:lnTo>
                  <a:pt x="76200" y="30956"/>
                </a:lnTo>
                <a:lnTo>
                  <a:pt x="107156" y="61912"/>
                </a:lnTo>
                <a:lnTo>
                  <a:pt x="150018" y="95250"/>
                </a:lnTo>
                <a:lnTo>
                  <a:pt x="226218" y="138112"/>
                </a:lnTo>
                <a:lnTo>
                  <a:pt x="328612" y="176212"/>
                </a:lnTo>
                <a:lnTo>
                  <a:pt x="414337" y="195262"/>
                </a:lnTo>
                <a:lnTo>
                  <a:pt x="535781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B51FA15-E2F6-4E8F-9963-014A08C35367}"/>
              </a:ext>
            </a:extLst>
          </p:cNvPr>
          <p:cNvSpPr/>
          <p:nvPr/>
        </p:nvSpPr>
        <p:spPr>
          <a:xfrm>
            <a:off x="3729038" y="2205038"/>
            <a:ext cx="4552950" cy="690562"/>
          </a:xfrm>
          <a:custGeom>
            <a:avLst/>
            <a:gdLst>
              <a:gd name="connsiteX0" fmla="*/ 1943100 w 4552950"/>
              <a:gd name="connsiteY0" fmla="*/ 219075 h 690562"/>
              <a:gd name="connsiteX1" fmla="*/ 2514600 w 4552950"/>
              <a:gd name="connsiteY1" fmla="*/ 161925 h 690562"/>
              <a:gd name="connsiteX2" fmla="*/ 3362325 w 4552950"/>
              <a:gd name="connsiteY2" fmla="*/ 80962 h 690562"/>
              <a:gd name="connsiteX3" fmla="*/ 3767137 w 4552950"/>
              <a:gd name="connsiteY3" fmla="*/ 52387 h 690562"/>
              <a:gd name="connsiteX4" fmla="*/ 3862387 w 4552950"/>
              <a:gd name="connsiteY4" fmla="*/ 33337 h 690562"/>
              <a:gd name="connsiteX5" fmla="*/ 3929062 w 4552950"/>
              <a:gd name="connsiteY5" fmla="*/ 0 h 690562"/>
              <a:gd name="connsiteX6" fmla="*/ 3990975 w 4552950"/>
              <a:gd name="connsiteY6" fmla="*/ 9525 h 690562"/>
              <a:gd name="connsiteX7" fmla="*/ 4195762 w 4552950"/>
              <a:gd name="connsiteY7" fmla="*/ 57150 h 690562"/>
              <a:gd name="connsiteX8" fmla="*/ 4352925 w 4552950"/>
              <a:gd name="connsiteY8" fmla="*/ 109537 h 690562"/>
              <a:gd name="connsiteX9" fmla="*/ 4486275 w 4552950"/>
              <a:gd name="connsiteY9" fmla="*/ 176212 h 690562"/>
              <a:gd name="connsiteX10" fmla="*/ 4529137 w 4552950"/>
              <a:gd name="connsiteY10" fmla="*/ 209550 h 690562"/>
              <a:gd name="connsiteX11" fmla="*/ 4548187 w 4552950"/>
              <a:gd name="connsiteY11" fmla="*/ 242887 h 690562"/>
              <a:gd name="connsiteX12" fmla="*/ 4552950 w 4552950"/>
              <a:gd name="connsiteY12" fmla="*/ 285750 h 690562"/>
              <a:gd name="connsiteX13" fmla="*/ 4533900 w 4552950"/>
              <a:gd name="connsiteY13" fmla="*/ 319087 h 690562"/>
              <a:gd name="connsiteX14" fmla="*/ 4505325 w 4552950"/>
              <a:gd name="connsiteY14" fmla="*/ 338137 h 690562"/>
              <a:gd name="connsiteX15" fmla="*/ 4462462 w 4552950"/>
              <a:gd name="connsiteY15" fmla="*/ 347662 h 690562"/>
              <a:gd name="connsiteX16" fmla="*/ 4352925 w 4552950"/>
              <a:gd name="connsiteY16" fmla="*/ 352425 h 690562"/>
              <a:gd name="connsiteX17" fmla="*/ 4076700 w 4552950"/>
              <a:gd name="connsiteY17" fmla="*/ 323850 h 690562"/>
              <a:gd name="connsiteX18" fmla="*/ 3595687 w 4552950"/>
              <a:gd name="connsiteY18" fmla="*/ 309562 h 690562"/>
              <a:gd name="connsiteX19" fmla="*/ 3038475 w 4552950"/>
              <a:gd name="connsiteY19" fmla="*/ 319087 h 690562"/>
              <a:gd name="connsiteX20" fmla="*/ 2452687 w 4552950"/>
              <a:gd name="connsiteY20" fmla="*/ 361950 h 690562"/>
              <a:gd name="connsiteX21" fmla="*/ 1905000 w 4552950"/>
              <a:gd name="connsiteY21" fmla="*/ 428625 h 690562"/>
              <a:gd name="connsiteX22" fmla="*/ 1557337 w 4552950"/>
              <a:gd name="connsiteY22" fmla="*/ 476250 h 690562"/>
              <a:gd name="connsiteX23" fmla="*/ 1019175 w 4552950"/>
              <a:gd name="connsiteY23" fmla="*/ 571500 h 690562"/>
              <a:gd name="connsiteX24" fmla="*/ 509587 w 4552950"/>
              <a:gd name="connsiteY24" fmla="*/ 681037 h 690562"/>
              <a:gd name="connsiteX25" fmla="*/ 447675 w 4552950"/>
              <a:gd name="connsiteY25" fmla="*/ 690562 h 690562"/>
              <a:gd name="connsiteX26" fmla="*/ 404812 w 4552950"/>
              <a:gd name="connsiteY26" fmla="*/ 666750 h 690562"/>
              <a:gd name="connsiteX27" fmla="*/ 190500 w 4552950"/>
              <a:gd name="connsiteY27" fmla="*/ 523875 h 690562"/>
              <a:gd name="connsiteX28" fmla="*/ 100012 w 4552950"/>
              <a:gd name="connsiteY28" fmla="*/ 442912 h 690562"/>
              <a:gd name="connsiteX29" fmla="*/ 38100 w 4552950"/>
              <a:gd name="connsiteY29" fmla="*/ 381000 h 690562"/>
              <a:gd name="connsiteX30" fmla="*/ 0 w 4552950"/>
              <a:gd name="connsiteY30" fmla="*/ 319087 h 690562"/>
              <a:gd name="connsiteX31" fmla="*/ 4762 w 4552950"/>
              <a:gd name="connsiteY31" fmla="*/ 295275 h 690562"/>
              <a:gd name="connsiteX32" fmla="*/ 23812 w 4552950"/>
              <a:gd name="connsiteY32" fmla="*/ 276225 h 690562"/>
              <a:gd name="connsiteX33" fmla="*/ 61912 w 4552950"/>
              <a:gd name="connsiteY33" fmla="*/ 280987 h 690562"/>
              <a:gd name="connsiteX34" fmla="*/ 142875 w 4552950"/>
              <a:gd name="connsiteY34" fmla="*/ 338137 h 690562"/>
              <a:gd name="connsiteX35" fmla="*/ 233362 w 4552950"/>
              <a:gd name="connsiteY35" fmla="*/ 381000 h 690562"/>
              <a:gd name="connsiteX36" fmla="*/ 328612 w 4552950"/>
              <a:gd name="connsiteY36" fmla="*/ 395287 h 690562"/>
              <a:gd name="connsiteX37" fmla="*/ 461962 w 4552950"/>
              <a:gd name="connsiteY37" fmla="*/ 400050 h 690562"/>
              <a:gd name="connsiteX38" fmla="*/ 762000 w 4552950"/>
              <a:gd name="connsiteY38" fmla="*/ 357187 h 690562"/>
              <a:gd name="connsiteX39" fmla="*/ 1266825 w 4552950"/>
              <a:gd name="connsiteY39" fmla="*/ 295275 h 690562"/>
              <a:gd name="connsiteX40" fmla="*/ 1943100 w 4552950"/>
              <a:gd name="connsiteY40" fmla="*/ 219075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52950" h="690562">
                <a:moveTo>
                  <a:pt x="1943100" y="219075"/>
                </a:moveTo>
                <a:lnTo>
                  <a:pt x="2514600" y="161925"/>
                </a:lnTo>
                <a:lnTo>
                  <a:pt x="3362325" y="80962"/>
                </a:lnTo>
                <a:lnTo>
                  <a:pt x="3767137" y="52387"/>
                </a:lnTo>
                <a:lnTo>
                  <a:pt x="3862387" y="33337"/>
                </a:lnTo>
                <a:lnTo>
                  <a:pt x="3929062" y="0"/>
                </a:lnTo>
                <a:lnTo>
                  <a:pt x="3990975" y="9525"/>
                </a:lnTo>
                <a:lnTo>
                  <a:pt x="4195762" y="57150"/>
                </a:lnTo>
                <a:lnTo>
                  <a:pt x="4352925" y="109537"/>
                </a:lnTo>
                <a:lnTo>
                  <a:pt x="4486275" y="176212"/>
                </a:lnTo>
                <a:lnTo>
                  <a:pt x="4529137" y="209550"/>
                </a:lnTo>
                <a:lnTo>
                  <a:pt x="4548187" y="242887"/>
                </a:lnTo>
                <a:lnTo>
                  <a:pt x="4552950" y="285750"/>
                </a:lnTo>
                <a:lnTo>
                  <a:pt x="4533900" y="319087"/>
                </a:lnTo>
                <a:lnTo>
                  <a:pt x="4505325" y="338137"/>
                </a:lnTo>
                <a:lnTo>
                  <a:pt x="4462462" y="347662"/>
                </a:lnTo>
                <a:lnTo>
                  <a:pt x="4352925" y="352425"/>
                </a:lnTo>
                <a:lnTo>
                  <a:pt x="4076700" y="323850"/>
                </a:lnTo>
                <a:lnTo>
                  <a:pt x="3595687" y="309562"/>
                </a:lnTo>
                <a:lnTo>
                  <a:pt x="3038475" y="319087"/>
                </a:lnTo>
                <a:lnTo>
                  <a:pt x="2452687" y="361950"/>
                </a:lnTo>
                <a:lnTo>
                  <a:pt x="1905000" y="428625"/>
                </a:lnTo>
                <a:lnTo>
                  <a:pt x="1557337" y="476250"/>
                </a:lnTo>
                <a:lnTo>
                  <a:pt x="1019175" y="571500"/>
                </a:lnTo>
                <a:lnTo>
                  <a:pt x="509587" y="681037"/>
                </a:lnTo>
                <a:lnTo>
                  <a:pt x="447675" y="690562"/>
                </a:lnTo>
                <a:lnTo>
                  <a:pt x="404812" y="666750"/>
                </a:lnTo>
                <a:lnTo>
                  <a:pt x="190500" y="523875"/>
                </a:lnTo>
                <a:lnTo>
                  <a:pt x="100012" y="442912"/>
                </a:lnTo>
                <a:lnTo>
                  <a:pt x="38100" y="381000"/>
                </a:lnTo>
                <a:lnTo>
                  <a:pt x="0" y="319087"/>
                </a:lnTo>
                <a:lnTo>
                  <a:pt x="4762" y="295275"/>
                </a:lnTo>
                <a:lnTo>
                  <a:pt x="23812" y="276225"/>
                </a:lnTo>
                <a:lnTo>
                  <a:pt x="61912" y="280987"/>
                </a:lnTo>
                <a:lnTo>
                  <a:pt x="142875" y="338137"/>
                </a:lnTo>
                <a:lnTo>
                  <a:pt x="233362" y="381000"/>
                </a:lnTo>
                <a:lnTo>
                  <a:pt x="328612" y="395287"/>
                </a:lnTo>
                <a:lnTo>
                  <a:pt x="461962" y="400050"/>
                </a:lnTo>
                <a:lnTo>
                  <a:pt x="762000" y="357187"/>
                </a:lnTo>
                <a:lnTo>
                  <a:pt x="1266825" y="295275"/>
                </a:lnTo>
                <a:lnTo>
                  <a:pt x="1943100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4E98DB5-CC72-48BD-99C1-3FBAD29CC5B9}"/>
              </a:ext>
            </a:extLst>
          </p:cNvPr>
          <p:cNvSpPr/>
          <p:nvPr/>
        </p:nvSpPr>
        <p:spPr>
          <a:xfrm>
            <a:off x="5011739" y="3008313"/>
            <a:ext cx="1978025" cy="463550"/>
          </a:xfrm>
          <a:custGeom>
            <a:avLst/>
            <a:gdLst>
              <a:gd name="connsiteX0" fmla="*/ 971550 w 1976438"/>
              <a:gd name="connsiteY0" fmla="*/ 138112 h 464344"/>
              <a:gd name="connsiteX1" fmla="*/ 1307307 w 1976438"/>
              <a:gd name="connsiteY1" fmla="*/ 92869 h 464344"/>
              <a:gd name="connsiteX2" fmla="*/ 1357313 w 1976438"/>
              <a:gd name="connsiteY2" fmla="*/ 83344 h 464344"/>
              <a:gd name="connsiteX3" fmla="*/ 1421607 w 1976438"/>
              <a:gd name="connsiteY3" fmla="*/ 52387 h 464344"/>
              <a:gd name="connsiteX4" fmla="*/ 1481138 w 1976438"/>
              <a:gd name="connsiteY4" fmla="*/ 14287 h 464344"/>
              <a:gd name="connsiteX5" fmla="*/ 1509713 w 1976438"/>
              <a:gd name="connsiteY5" fmla="*/ 0 h 464344"/>
              <a:gd name="connsiteX6" fmla="*/ 1593057 w 1976438"/>
              <a:gd name="connsiteY6" fmla="*/ 9525 h 464344"/>
              <a:gd name="connsiteX7" fmla="*/ 1754982 w 1976438"/>
              <a:gd name="connsiteY7" fmla="*/ 52387 h 464344"/>
              <a:gd name="connsiteX8" fmla="*/ 1845469 w 1976438"/>
              <a:gd name="connsiteY8" fmla="*/ 90487 h 464344"/>
              <a:gd name="connsiteX9" fmla="*/ 1897857 w 1976438"/>
              <a:gd name="connsiteY9" fmla="*/ 114300 h 464344"/>
              <a:gd name="connsiteX10" fmla="*/ 1931194 w 1976438"/>
              <a:gd name="connsiteY10" fmla="*/ 133350 h 464344"/>
              <a:gd name="connsiteX11" fmla="*/ 1957388 w 1976438"/>
              <a:gd name="connsiteY11" fmla="*/ 161925 h 464344"/>
              <a:gd name="connsiteX12" fmla="*/ 1971675 w 1976438"/>
              <a:gd name="connsiteY12" fmla="*/ 192881 h 464344"/>
              <a:gd name="connsiteX13" fmla="*/ 1976438 w 1976438"/>
              <a:gd name="connsiteY13" fmla="*/ 226219 h 464344"/>
              <a:gd name="connsiteX14" fmla="*/ 1966913 w 1976438"/>
              <a:gd name="connsiteY14" fmla="*/ 254794 h 464344"/>
              <a:gd name="connsiteX15" fmla="*/ 1947863 w 1976438"/>
              <a:gd name="connsiteY15" fmla="*/ 269081 h 464344"/>
              <a:gd name="connsiteX16" fmla="*/ 1881188 w 1976438"/>
              <a:gd name="connsiteY16" fmla="*/ 283369 h 464344"/>
              <a:gd name="connsiteX17" fmla="*/ 1604963 w 1976438"/>
              <a:gd name="connsiteY17" fmla="*/ 288131 h 464344"/>
              <a:gd name="connsiteX18" fmla="*/ 1128713 w 1976438"/>
              <a:gd name="connsiteY18" fmla="*/ 328612 h 464344"/>
              <a:gd name="connsiteX19" fmla="*/ 852488 w 1976438"/>
              <a:gd name="connsiteY19" fmla="*/ 371475 h 464344"/>
              <a:gd name="connsiteX20" fmla="*/ 490538 w 1976438"/>
              <a:gd name="connsiteY20" fmla="*/ 433387 h 464344"/>
              <a:gd name="connsiteX21" fmla="*/ 373857 w 1976438"/>
              <a:gd name="connsiteY21" fmla="*/ 461962 h 464344"/>
              <a:gd name="connsiteX22" fmla="*/ 347663 w 1976438"/>
              <a:gd name="connsiteY22" fmla="*/ 464344 h 464344"/>
              <a:gd name="connsiteX23" fmla="*/ 311944 w 1976438"/>
              <a:gd name="connsiteY23" fmla="*/ 454819 h 464344"/>
              <a:gd name="connsiteX24" fmla="*/ 257175 w 1976438"/>
              <a:gd name="connsiteY24" fmla="*/ 411956 h 464344"/>
              <a:gd name="connsiteX25" fmla="*/ 140494 w 1976438"/>
              <a:gd name="connsiteY25" fmla="*/ 297656 h 464344"/>
              <a:gd name="connsiteX26" fmla="*/ 61913 w 1976438"/>
              <a:gd name="connsiteY26" fmla="*/ 204787 h 464344"/>
              <a:gd name="connsiteX27" fmla="*/ 7144 w 1976438"/>
              <a:gd name="connsiteY27" fmla="*/ 126206 h 464344"/>
              <a:gd name="connsiteX28" fmla="*/ 0 w 1976438"/>
              <a:gd name="connsiteY28" fmla="*/ 109537 h 464344"/>
              <a:gd name="connsiteX29" fmla="*/ 0 w 1976438"/>
              <a:gd name="connsiteY29" fmla="*/ 92869 h 464344"/>
              <a:gd name="connsiteX30" fmla="*/ 9525 w 1976438"/>
              <a:gd name="connsiteY30" fmla="*/ 76200 h 464344"/>
              <a:gd name="connsiteX31" fmla="*/ 30957 w 1976438"/>
              <a:gd name="connsiteY31" fmla="*/ 73819 h 464344"/>
              <a:gd name="connsiteX32" fmla="*/ 61913 w 1976438"/>
              <a:gd name="connsiteY32" fmla="*/ 80962 h 464344"/>
              <a:gd name="connsiteX33" fmla="*/ 88107 w 1976438"/>
              <a:gd name="connsiteY33" fmla="*/ 100012 h 464344"/>
              <a:gd name="connsiteX34" fmla="*/ 142875 w 1976438"/>
              <a:gd name="connsiteY34" fmla="*/ 135731 h 464344"/>
              <a:gd name="connsiteX35" fmla="*/ 228600 w 1976438"/>
              <a:gd name="connsiteY35" fmla="*/ 171450 h 464344"/>
              <a:gd name="connsiteX36" fmla="*/ 319088 w 1976438"/>
              <a:gd name="connsiteY36" fmla="*/ 185737 h 464344"/>
              <a:gd name="connsiteX37" fmla="*/ 397669 w 1976438"/>
              <a:gd name="connsiteY37" fmla="*/ 190500 h 464344"/>
              <a:gd name="connsiteX38" fmla="*/ 592932 w 1976438"/>
              <a:gd name="connsiteY38" fmla="*/ 188119 h 464344"/>
              <a:gd name="connsiteX39" fmla="*/ 783432 w 1976438"/>
              <a:gd name="connsiteY39" fmla="*/ 164306 h 464344"/>
              <a:gd name="connsiteX40" fmla="*/ 971550 w 1976438"/>
              <a:gd name="connsiteY40" fmla="*/ 138112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76438" h="464344">
                <a:moveTo>
                  <a:pt x="971550" y="138112"/>
                </a:moveTo>
                <a:lnTo>
                  <a:pt x="1307307" y="92869"/>
                </a:lnTo>
                <a:lnTo>
                  <a:pt x="1357313" y="83344"/>
                </a:lnTo>
                <a:lnTo>
                  <a:pt x="1421607" y="52387"/>
                </a:lnTo>
                <a:lnTo>
                  <a:pt x="1481138" y="14287"/>
                </a:lnTo>
                <a:lnTo>
                  <a:pt x="1509713" y="0"/>
                </a:lnTo>
                <a:lnTo>
                  <a:pt x="1593057" y="9525"/>
                </a:lnTo>
                <a:lnTo>
                  <a:pt x="1754982" y="52387"/>
                </a:lnTo>
                <a:lnTo>
                  <a:pt x="1845469" y="90487"/>
                </a:lnTo>
                <a:lnTo>
                  <a:pt x="1897857" y="114300"/>
                </a:lnTo>
                <a:lnTo>
                  <a:pt x="1931194" y="133350"/>
                </a:lnTo>
                <a:lnTo>
                  <a:pt x="1957388" y="161925"/>
                </a:lnTo>
                <a:lnTo>
                  <a:pt x="1971675" y="192881"/>
                </a:lnTo>
                <a:lnTo>
                  <a:pt x="1976438" y="226219"/>
                </a:lnTo>
                <a:lnTo>
                  <a:pt x="1966913" y="254794"/>
                </a:lnTo>
                <a:lnTo>
                  <a:pt x="1947863" y="269081"/>
                </a:lnTo>
                <a:lnTo>
                  <a:pt x="1881188" y="283369"/>
                </a:lnTo>
                <a:lnTo>
                  <a:pt x="1604963" y="288131"/>
                </a:lnTo>
                <a:lnTo>
                  <a:pt x="1128713" y="328612"/>
                </a:lnTo>
                <a:lnTo>
                  <a:pt x="852488" y="371475"/>
                </a:lnTo>
                <a:lnTo>
                  <a:pt x="490538" y="433387"/>
                </a:lnTo>
                <a:lnTo>
                  <a:pt x="373857" y="461962"/>
                </a:lnTo>
                <a:lnTo>
                  <a:pt x="347663" y="464344"/>
                </a:lnTo>
                <a:lnTo>
                  <a:pt x="311944" y="454819"/>
                </a:lnTo>
                <a:lnTo>
                  <a:pt x="257175" y="411956"/>
                </a:lnTo>
                <a:lnTo>
                  <a:pt x="140494" y="297656"/>
                </a:lnTo>
                <a:lnTo>
                  <a:pt x="61913" y="204787"/>
                </a:lnTo>
                <a:lnTo>
                  <a:pt x="7144" y="126206"/>
                </a:lnTo>
                <a:lnTo>
                  <a:pt x="0" y="109537"/>
                </a:lnTo>
                <a:lnTo>
                  <a:pt x="0" y="92869"/>
                </a:lnTo>
                <a:lnTo>
                  <a:pt x="9525" y="76200"/>
                </a:lnTo>
                <a:lnTo>
                  <a:pt x="30957" y="73819"/>
                </a:lnTo>
                <a:lnTo>
                  <a:pt x="61913" y="80962"/>
                </a:lnTo>
                <a:lnTo>
                  <a:pt x="88107" y="100012"/>
                </a:lnTo>
                <a:lnTo>
                  <a:pt x="142875" y="135731"/>
                </a:lnTo>
                <a:lnTo>
                  <a:pt x="228600" y="171450"/>
                </a:lnTo>
                <a:lnTo>
                  <a:pt x="319088" y="185737"/>
                </a:lnTo>
                <a:lnTo>
                  <a:pt x="397669" y="190500"/>
                </a:lnTo>
                <a:lnTo>
                  <a:pt x="592932" y="188119"/>
                </a:lnTo>
                <a:lnTo>
                  <a:pt x="783432" y="164306"/>
                </a:lnTo>
                <a:lnTo>
                  <a:pt x="971550" y="13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C1065FF-8E29-4B98-B1B6-7B645152A917}"/>
              </a:ext>
            </a:extLst>
          </p:cNvPr>
          <p:cNvSpPr/>
          <p:nvPr/>
        </p:nvSpPr>
        <p:spPr>
          <a:xfrm>
            <a:off x="4957764" y="3805238"/>
            <a:ext cx="2166937" cy="423862"/>
          </a:xfrm>
          <a:custGeom>
            <a:avLst/>
            <a:gdLst>
              <a:gd name="connsiteX0" fmla="*/ 1247775 w 2166937"/>
              <a:gd name="connsiteY0" fmla="*/ 304800 h 423862"/>
              <a:gd name="connsiteX1" fmla="*/ 854868 w 2166937"/>
              <a:gd name="connsiteY1" fmla="*/ 357187 h 423862"/>
              <a:gd name="connsiteX2" fmla="*/ 519112 w 2166937"/>
              <a:gd name="connsiteY2" fmla="*/ 414337 h 423862"/>
              <a:gd name="connsiteX3" fmla="*/ 454818 w 2166937"/>
              <a:gd name="connsiteY3" fmla="*/ 423862 h 423862"/>
              <a:gd name="connsiteX4" fmla="*/ 428625 w 2166937"/>
              <a:gd name="connsiteY4" fmla="*/ 419100 h 423862"/>
              <a:gd name="connsiteX5" fmla="*/ 378618 w 2166937"/>
              <a:gd name="connsiteY5" fmla="*/ 404812 h 423862"/>
              <a:gd name="connsiteX6" fmla="*/ 266700 w 2166937"/>
              <a:gd name="connsiteY6" fmla="*/ 342900 h 423862"/>
              <a:gd name="connsiteX7" fmla="*/ 161925 w 2166937"/>
              <a:gd name="connsiteY7" fmla="*/ 271462 h 423862"/>
              <a:gd name="connsiteX8" fmla="*/ 116681 w 2166937"/>
              <a:gd name="connsiteY8" fmla="*/ 230981 h 423862"/>
              <a:gd name="connsiteX9" fmla="*/ 52387 w 2166937"/>
              <a:gd name="connsiteY9" fmla="*/ 154781 h 423862"/>
              <a:gd name="connsiteX10" fmla="*/ 19050 w 2166937"/>
              <a:gd name="connsiteY10" fmla="*/ 107156 h 423862"/>
              <a:gd name="connsiteX11" fmla="*/ 0 w 2166937"/>
              <a:gd name="connsiteY11" fmla="*/ 66675 h 423862"/>
              <a:gd name="connsiteX12" fmla="*/ 0 w 2166937"/>
              <a:gd name="connsiteY12" fmla="*/ 45243 h 423862"/>
              <a:gd name="connsiteX13" fmla="*/ 7143 w 2166937"/>
              <a:gd name="connsiteY13" fmla="*/ 33337 h 423862"/>
              <a:gd name="connsiteX14" fmla="*/ 30956 w 2166937"/>
              <a:gd name="connsiteY14" fmla="*/ 30956 h 423862"/>
              <a:gd name="connsiteX15" fmla="*/ 64293 w 2166937"/>
              <a:gd name="connsiteY15" fmla="*/ 42862 h 423862"/>
              <a:gd name="connsiteX16" fmla="*/ 107156 w 2166937"/>
              <a:gd name="connsiteY16" fmla="*/ 83343 h 423862"/>
              <a:gd name="connsiteX17" fmla="*/ 159543 w 2166937"/>
              <a:gd name="connsiteY17" fmla="*/ 126206 h 423862"/>
              <a:gd name="connsiteX18" fmla="*/ 211931 w 2166937"/>
              <a:gd name="connsiteY18" fmla="*/ 152400 h 423862"/>
              <a:gd name="connsiteX19" fmla="*/ 295275 w 2166937"/>
              <a:gd name="connsiteY19" fmla="*/ 176212 h 423862"/>
              <a:gd name="connsiteX20" fmla="*/ 385762 w 2166937"/>
              <a:gd name="connsiteY20" fmla="*/ 188118 h 423862"/>
              <a:gd name="connsiteX21" fmla="*/ 507206 w 2166937"/>
              <a:gd name="connsiteY21" fmla="*/ 185737 h 423862"/>
              <a:gd name="connsiteX22" fmla="*/ 1145381 w 2166937"/>
              <a:gd name="connsiteY22" fmla="*/ 111918 h 423862"/>
              <a:gd name="connsiteX23" fmla="*/ 1545431 w 2166937"/>
              <a:gd name="connsiteY23" fmla="*/ 54768 h 423862"/>
              <a:gd name="connsiteX24" fmla="*/ 1609725 w 2166937"/>
              <a:gd name="connsiteY24" fmla="*/ 35718 h 423862"/>
              <a:gd name="connsiteX25" fmla="*/ 1695450 w 2166937"/>
              <a:gd name="connsiteY25" fmla="*/ 7143 h 423862"/>
              <a:gd name="connsiteX26" fmla="*/ 1735931 w 2166937"/>
              <a:gd name="connsiteY26" fmla="*/ 0 h 423862"/>
              <a:gd name="connsiteX27" fmla="*/ 1835943 w 2166937"/>
              <a:gd name="connsiteY27" fmla="*/ 9525 h 423862"/>
              <a:gd name="connsiteX28" fmla="*/ 1983581 w 2166937"/>
              <a:gd name="connsiteY28" fmla="*/ 52387 h 423862"/>
              <a:gd name="connsiteX29" fmla="*/ 2126456 w 2166937"/>
              <a:gd name="connsiteY29" fmla="*/ 123825 h 423862"/>
              <a:gd name="connsiteX30" fmla="*/ 2157412 w 2166937"/>
              <a:gd name="connsiteY30" fmla="*/ 154781 h 423862"/>
              <a:gd name="connsiteX31" fmla="*/ 2166937 w 2166937"/>
              <a:gd name="connsiteY31" fmla="*/ 183356 h 423862"/>
              <a:gd name="connsiteX32" fmla="*/ 2162175 w 2166937"/>
              <a:gd name="connsiteY32" fmla="*/ 211931 h 423862"/>
              <a:gd name="connsiteX33" fmla="*/ 2119312 w 2166937"/>
              <a:gd name="connsiteY33" fmla="*/ 240506 h 423862"/>
              <a:gd name="connsiteX34" fmla="*/ 2055018 w 2166937"/>
              <a:gd name="connsiteY34" fmla="*/ 261937 h 423862"/>
              <a:gd name="connsiteX35" fmla="*/ 1993106 w 2166937"/>
              <a:gd name="connsiteY35" fmla="*/ 271462 h 423862"/>
              <a:gd name="connsiteX36" fmla="*/ 1731168 w 2166937"/>
              <a:gd name="connsiteY36" fmla="*/ 266700 h 423862"/>
              <a:gd name="connsiteX37" fmla="*/ 1247775 w 2166937"/>
              <a:gd name="connsiteY37" fmla="*/ 304800 h 4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66937" h="423862">
                <a:moveTo>
                  <a:pt x="1247775" y="304800"/>
                </a:moveTo>
                <a:lnTo>
                  <a:pt x="854868" y="357187"/>
                </a:lnTo>
                <a:lnTo>
                  <a:pt x="519112" y="414337"/>
                </a:lnTo>
                <a:lnTo>
                  <a:pt x="454818" y="423862"/>
                </a:lnTo>
                <a:lnTo>
                  <a:pt x="428625" y="419100"/>
                </a:lnTo>
                <a:lnTo>
                  <a:pt x="378618" y="404812"/>
                </a:lnTo>
                <a:lnTo>
                  <a:pt x="266700" y="342900"/>
                </a:lnTo>
                <a:lnTo>
                  <a:pt x="161925" y="271462"/>
                </a:lnTo>
                <a:lnTo>
                  <a:pt x="116681" y="230981"/>
                </a:lnTo>
                <a:lnTo>
                  <a:pt x="52387" y="154781"/>
                </a:lnTo>
                <a:lnTo>
                  <a:pt x="19050" y="107156"/>
                </a:lnTo>
                <a:lnTo>
                  <a:pt x="0" y="66675"/>
                </a:lnTo>
                <a:lnTo>
                  <a:pt x="0" y="45243"/>
                </a:lnTo>
                <a:lnTo>
                  <a:pt x="7143" y="33337"/>
                </a:lnTo>
                <a:lnTo>
                  <a:pt x="30956" y="30956"/>
                </a:lnTo>
                <a:lnTo>
                  <a:pt x="64293" y="42862"/>
                </a:lnTo>
                <a:lnTo>
                  <a:pt x="107156" y="83343"/>
                </a:lnTo>
                <a:lnTo>
                  <a:pt x="159543" y="126206"/>
                </a:lnTo>
                <a:lnTo>
                  <a:pt x="211931" y="152400"/>
                </a:lnTo>
                <a:lnTo>
                  <a:pt x="295275" y="176212"/>
                </a:lnTo>
                <a:lnTo>
                  <a:pt x="385762" y="188118"/>
                </a:lnTo>
                <a:lnTo>
                  <a:pt x="507206" y="185737"/>
                </a:lnTo>
                <a:lnTo>
                  <a:pt x="1145381" y="111918"/>
                </a:lnTo>
                <a:lnTo>
                  <a:pt x="1545431" y="54768"/>
                </a:lnTo>
                <a:lnTo>
                  <a:pt x="1609725" y="35718"/>
                </a:lnTo>
                <a:lnTo>
                  <a:pt x="1695450" y="7143"/>
                </a:lnTo>
                <a:lnTo>
                  <a:pt x="1735931" y="0"/>
                </a:lnTo>
                <a:lnTo>
                  <a:pt x="1835943" y="9525"/>
                </a:lnTo>
                <a:lnTo>
                  <a:pt x="1983581" y="52387"/>
                </a:lnTo>
                <a:lnTo>
                  <a:pt x="2126456" y="123825"/>
                </a:lnTo>
                <a:lnTo>
                  <a:pt x="2157412" y="154781"/>
                </a:lnTo>
                <a:lnTo>
                  <a:pt x="2166937" y="183356"/>
                </a:lnTo>
                <a:lnTo>
                  <a:pt x="2162175" y="211931"/>
                </a:lnTo>
                <a:lnTo>
                  <a:pt x="2119312" y="240506"/>
                </a:lnTo>
                <a:lnTo>
                  <a:pt x="2055018" y="261937"/>
                </a:lnTo>
                <a:lnTo>
                  <a:pt x="1993106" y="271462"/>
                </a:lnTo>
                <a:lnTo>
                  <a:pt x="1731168" y="266700"/>
                </a:lnTo>
                <a:lnTo>
                  <a:pt x="1247775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4980562-AC21-49A4-A120-5E2B1C10D0FA}"/>
              </a:ext>
            </a:extLst>
          </p:cNvPr>
          <p:cNvSpPr/>
          <p:nvPr/>
        </p:nvSpPr>
        <p:spPr>
          <a:xfrm>
            <a:off x="4857750" y="4716463"/>
            <a:ext cx="635000" cy="1346200"/>
          </a:xfrm>
          <a:custGeom>
            <a:avLst/>
            <a:gdLst>
              <a:gd name="connsiteX0" fmla="*/ 321972 w 636216"/>
              <a:gd name="connsiteY0" fmla="*/ 813945 h 1347131"/>
              <a:gd name="connsiteX1" fmla="*/ 280759 w 636216"/>
              <a:gd name="connsiteY1" fmla="*/ 576974 h 1347131"/>
              <a:gd name="connsiteX2" fmla="*/ 252426 w 636216"/>
              <a:gd name="connsiteY2" fmla="*/ 414700 h 1347131"/>
              <a:gd name="connsiteX3" fmla="*/ 221517 w 636216"/>
              <a:gd name="connsiteY3" fmla="*/ 324548 h 1347131"/>
              <a:gd name="connsiteX4" fmla="*/ 188032 w 636216"/>
              <a:gd name="connsiteY4" fmla="*/ 242123 h 1347131"/>
              <a:gd name="connsiteX5" fmla="*/ 139092 w 636216"/>
              <a:gd name="connsiteY5" fmla="*/ 177729 h 1347131"/>
              <a:gd name="connsiteX6" fmla="*/ 43788 w 636216"/>
              <a:gd name="connsiteY6" fmla="*/ 85001 h 1347131"/>
              <a:gd name="connsiteX7" fmla="*/ 5152 w 636216"/>
              <a:gd name="connsiteY7" fmla="*/ 51516 h 1347131"/>
              <a:gd name="connsiteX8" fmla="*/ 0 w 636216"/>
              <a:gd name="connsiteY8" fmla="*/ 30910 h 1347131"/>
              <a:gd name="connsiteX9" fmla="*/ 12879 w 636216"/>
              <a:gd name="connsiteY9" fmla="*/ 7728 h 1347131"/>
              <a:gd name="connsiteX10" fmla="*/ 38637 w 636216"/>
              <a:gd name="connsiteY10" fmla="*/ 0 h 1347131"/>
              <a:gd name="connsiteX11" fmla="*/ 213789 w 636216"/>
              <a:gd name="connsiteY11" fmla="*/ 28334 h 1347131"/>
              <a:gd name="connsiteX12" fmla="*/ 394094 w 636216"/>
              <a:gd name="connsiteY12" fmla="*/ 69546 h 1347131"/>
              <a:gd name="connsiteX13" fmla="*/ 455912 w 636216"/>
              <a:gd name="connsiteY13" fmla="*/ 267881 h 1347131"/>
              <a:gd name="connsiteX14" fmla="*/ 528034 w 636216"/>
              <a:gd name="connsiteY14" fmla="*/ 571822 h 1347131"/>
              <a:gd name="connsiteX15" fmla="*/ 589852 w 636216"/>
              <a:gd name="connsiteY15" fmla="*/ 922128 h 1347131"/>
              <a:gd name="connsiteX16" fmla="*/ 636216 w 636216"/>
              <a:gd name="connsiteY16" fmla="*/ 1110159 h 1347131"/>
              <a:gd name="connsiteX17" fmla="*/ 625913 w 636216"/>
              <a:gd name="connsiteY17" fmla="*/ 1205463 h 1347131"/>
              <a:gd name="connsiteX18" fmla="*/ 602731 w 636216"/>
              <a:gd name="connsiteY18" fmla="*/ 1287888 h 1347131"/>
              <a:gd name="connsiteX19" fmla="*/ 574398 w 636216"/>
              <a:gd name="connsiteY19" fmla="*/ 1329100 h 1347131"/>
              <a:gd name="connsiteX20" fmla="*/ 538337 w 636216"/>
              <a:gd name="connsiteY20" fmla="*/ 1344555 h 1347131"/>
              <a:gd name="connsiteX21" fmla="*/ 494549 w 636216"/>
              <a:gd name="connsiteY21" fmla="*/ 1347131 h 1347131"/>
              <a:gd name="connsiteX22" fmla="*/ 463639 w 636216"/>
              <a:gd name="connsiteY22" fmla="*/ 1331676 h 1347131"/>
              <a:gd name="connsiteX23" fmla="*/ 417276 w 636216"/>
              <a:gd name="connsiteY23" fmla="*/ 1275009 h 1347131"/>
              <a:gd name="connsiteX24" fmla="*/ 383790 w 636216"/>
              <a:gd name="connsiteY24" fmla="*/ 1192584 h 1347131"/>
              <a:gd name="connsiteX25" fmla="*/ 368336 w 636216"/>
              <a:gd name="connsiteY25" fmla="*/ 1117887 h 1347131"/>
              <a:gd name="connsiteX26" fmla="*/ 358033 w 636216"/>
              <a:gd name="connsiteY26" fmla="*/ 1025159 h 1347131"/>
              <a:gd name="connsiteX27" fmla="*/ 321972 w 636216"/>
              <a:gd name="connsiteY27" fmla="*/ 813945 h 13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6216" h="1347131">
                <a:moveTo>
                  <a:pt x="321972" y="813945"/>
                </a:moveTo>
                <a:lnTo>
                  <a:pt x="280759" y="576974"/>
                </a:lnTo>
                <a:lnTo>
                  <a:pt x="252426" y="414700"/>
                </a:lnTo>
                <a:lnTo>
                  <a:pt x="221517" y="324548"/>
                </a:lnTo>
                <a:lnTo>
                  <a:pt x="188032" y="242123"/>
                </a:lnTo>
                <a:lnTo>
                  <a:pt x="139092" y="177729"/>
                </a:lnTo>
                <a:lnTo>
                  <a:pt x="43788" y="85001"/>
                </a:lnTo>
                <a:lnTo>
                  <a:pt x="5152" y="51516"/>
                </a:lnTo>
                <a:lnTo>
                  <a:pt x="0" y="30910"/>
                </a:lnTo>
                <a:lnTo>
                  <a:pt x="12879" y="7728"/>
                </a:lnTo>
                <a:lnTo>
                  <a:pt x="38637" y="0"/>
                </a:lnTo>
                <a:lnTo>
                  <a:pt x="213789" y="28334"/>
                </a:lnTo>
                <a:lnTo>
                  <a:pt x="394094" y="69546"/>
                </a:lnTo>
                <a:lnTo>
                  <a:pt x="455912" y="267881"/>
                </a:lnTo>
                <a:lnTo>
                  <a:pt x="528034" y="571822"/>
                </a:lnTo>
                <a:lnTo>
                  <a:pt x="589852" y="922128"/>
                </a:lnTo>
                <a:lnTo>
                  <a:pt x="636216" y="1110159"/>
                </a:lnTo>
                <a:lnTo>
                  <a:pt x="625913" y="1205463"/>
                </a:lnTo>
                <a:lnTo>
                  <a:pt x="602731" y="1287888"/>
                </a:lnTo>
                <a:lnTo>
                  <a:pt x="574398" y="1329100"/>
                </a:lnTo>
                <a:lnTo>
                  <a:pt x="538337" y="1344555"/>
                </a:lnTo>
                <a:lnTo>
                  <a:pt x="494549" y="1347131"/>
                </a:lnTo>
                <a:lnTo>
                  <a:pt x="463639" y="1331676"/>
                </a:lnTo>
                <a:lnTo>
                  <a:pt x="417276" y="1275009"/>
                </a:lnTo>
                <a:lnTo>
                  <a:pt x="383790" y="1192584"/>
                </a:lnTo>
                <a:lnTo>
                  <a:pt x="368336" y="1117887"/>
                </a:lnTo>
                <a:lnTo>
                  <a:pt x="358033" y="1025159"/>
                </a:lnTo>
                <a:lnTo>
                  <a:pt x="321972" y="81394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C25DD0C-AF60-4A89-B2CE-E9ABA12AB7E3}"/>
              </a:ext>
            </a:extLst>
          </p:cNvPr>
          <p:cNvSpPr/>
          <p:nvPr/>
        </p:nvSpPr>
        <p:spPr>
          <a:xfrm>
            <a:off x="5132389" y="4587876"/>
            <a:ext cx="2217737" cy="1317625"/>
          </a:xfrm>
          <a:custGeom>
            <a:avLst/>
            <a:gdLst>
              <a:gd name="connsiteX0" fmla="*/ 492579 w 2217965"/>
              <a:gd name="connsiteY0" fmla="*/ 356507 h 1317171"/>
              <a:gd name="connsiteX1" fmla="*/ 155122 w 2217965"/>
              <a:gd name="connsiteY1" fmla="*/ 389164 h 1317171"/>
              <a:gd name="connsiteX2" fmla="*/ 0 w 2217965"/>
              <a:gd name="connsiteY2" fmla="*/ 206828 h 1317171"/>
              <a:gd name="connsiteX3" fmla="*/ 171450 w 2217965"/>
              <a:gd name="connsiteY3" fmla="*/ 195942 h 1317171"/>
              <a:gd name="connsiteX4" fmla="*/ 563336 w 2217965"/>
              <a:gd name="connsiteY4" fmla="*/ 176892 h 1317171"/>
              <a:gd name="connsiteX5" fmla="*/ 1230086 w 2217965"/>
              <a:gd name="connsiteY5" fmla="*/ 117021 h 1317171"/>
              <a:gd name="connsiteX6" fmla="*/ 1711779 w 2217965"/>
              <a:gd name="connsiteY6" fmla="*/ 68035 h 1317171"/>
              <a:gd name="connsiteX7" fmla="*/ 1752600 w 2217965"/>
              <a:gd name="connsiteY7" fmla="*/ 54428 h 1317171"/>
              <a:gd name="connsiteX8" fmla="*/ 1826079 w 2217965"/>
              <a:gd name="connsiteY8" fmla="*/ 32657 h 1317171"/>
              <a:gd name="connsiteX9" fmla="*/ 1858736 w 2217965"/>
              <a:gd name="connsiteY9" fmla="*/ 16328 h 1317171"/>
              <a:gd name="connsiteX10" fmla="*/ 1891393 w 2217965"/>
              <a:gd name="connsiteY10" fmla="*/ 0 h 1317171"/>
              <a:gd name="connsiteX11" fmla="*/ 1934936 w 2217965"/>
              <a:gd name="connsiteY11" fmla="*/ 0 h 1317171"/>
              <a:gd name="connsiteX12" fmla="*/ 1964872 w 2217965"/>
              <a:gd name="connsiteY12" fmla="*/ 13607 h 1317171"/>
              <a:gd name="connsiteX13" fmla="*/ 2062843 w 2217965"/>
              <a:gd name="connsiteY13" fmla="*/ 89807 h 1317171"/>
              <a:gd name="connsiteX14" fmla="*/ 2155372 w 2217965"/>
              <a:gd name="connsiteY14" fmla="*/ 185057 h 1317171"/>
              <a:gd name="connsiteX15" fmla="*/ 2212522 w 2217965"/>
              <a:gd name="connsiteY15" fmla="*/ 261257 h 1317171"/>
              <a:gd name="connsiteX16" fmla="*/ 2217965 w 2217965"/>
              <a:gd name="connsiteY16" fmla="*/ 296635 h 1317171"/>
              <a:gd name="connsiteX17" fmla="*/ 2198915 w 2217965"/>
              <a:gd name="connsiteY17" fmla="*/ 345621 h 1317171"/>
              <a:gd name="connsiteX18" fmla="*/ 2147207 w 2217965"/>
              <a:gd name="connsiteY18" fmla="*/ 402771 h 1317171"/>
              <a:gd name="connsiteX19" fmla="*/ 2136322 w 2217965"/>
              <a:gd name="connsiteY19" fmla="*/ 438150 h 1317171"/>
              <a:gd name="connsiteX20" fmla="*/ 2002972 w 2217965"/>
              <a:gd name="connsiteY20" fmla="*/ 816428 h 1317171"/>
              <a:gd name="connsiteX21" fmla="*/ 1869622 w 2217965"/>
              <a:gd name="connsiteY21" fmla="*/ 1194707 h 1317171"/>
              <a:gd name="connsiteX22" fmla="*/ 1847850 w 2217965"/>
              <a:gd name="connsiteY22" fmla="*/ 1254578 h 1317171"/>
              <a:gd name="connsiteX23" fmla="*/ 1812472 w 2217965"/>
              <a:gd name="connsiteY23" fmla="*/ 1284514 h 1317171"/>
              <a:gd name="connsiteX24" fmla="*/ 1768929 w 2217965"/>
              <a:gd name="connsiteY24" fmla="*/ 1311728 h 1317171"/>
              <a:gd name="connsiteX25" fmla="*/ 1733550 w 2217965"/>
              <a:gd name="connsiteY25" fmla="*/ 1317171 h 1317171"/>
              <a:gd name="connsiteX26" fmla="*/ 1700893 w 2217965"/>
              <a:gd name="connsiteY26" fmla="*/ 1303564 h 1317171"/>
              <a:gd name="connsiteX27" fmla="*/ 1679122 w 2217965"/>
              <a:gd name="connsiteY27" fmla="*/ 1276350 h 1317171"/>
              <a:gd name="connsiteX28" fmla="*/ 1651907 w 2217965"/>
              <a:gd name="connsiteY28" fmla="*/ 1224642 h 1317171"/>
              <a:gd name="connsiteX29" fmla="*/ 1641022 w 2217965"/>
              <a:gd name="connsiteY29" fmla="*/ 1197428 h 1317171"/>
              <a:gd name="connsiteX30" fmla="*/ 1695450 w 2217965"/>
              <a:gd name="connsiteY30" fmla="*/ 957942 h 1317171"/>
              <a:gd name="connsiteX31" fmla="*/ 1730829 w 2217965"/>
              <a:gd name="connsiteY31" fmla="*/ 759278 h 1317171"/>
              <a:gd name="connsiteX32" fmla="*/ 1779815 w 2217965"/>
              <a:gd name="connsiteY32" fmla="*/ 329292 h 1317171"/>
              <a:gd name="connsiteX33" fmla="*/ 1782536 w 2217965"/>
              <a:gd name="connsiteY33" fmla="*/ 293914 h 1317171"/>
              <a:gd name="connsiteX34" fmla="*/ 1774372 w 2217965"/>
              <a:gd name="connsiteY34" fmla="*/ 277585 h 1317171"/>
              <a:gd name="connsiteX35" fmla="*/ 1752600 w 2217965"/>
              <a:gd name="connsiteY35" fmla="*/ 258535 h 1317171"/>
              <a:gd name="connsiteX36" fmla="*/ 1711779 w 2217965"/>
              <a:gd name="connsiteY36" fmla="*/ 253092 h 1317171"/>
              <a:gd name="connsiteX37" fmla="*/ 1510393 w 2217965"/>
              <a:gd name="connsiteY37" fmla="*/ 263978 h 1317171"/>
              <a:gd name="connsiteX38" fmla="*/ 492579 w 2217965"/>
              <a:gd name="connsiteY38" fmla="*/ 356507 h 13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17965" h="1317171">
                <a:moveTo>
                  <a:pt x="492579" y="356507"/>
                </a:moveTo>
                <a:lnTo>
                  <a:pt x="155122" y="389164"/>
                </a:lnTo>
                <a:lnTo>
                  <a:pt x="0" y="206828"/>
                </a:lnTo>
                <a:lnTo>
                  <a:pt x="171450" y="195942"/>
                </a:lnTo>
                <a:lnTo>
                  <a:pt x="563336" y="176892"/>
                </a:lnTo>
                <a:lnTo>
                  <a:pt x="1230086" y="117021"/>
                </a:lnTo>
                <a:lnTo>
                  <a:pt x="1711779" y="68035"/>
                </a:lnTo>
                <a:lnTo>
                  <a:pt x="1752600" y="54428"/>
                </a:lnTo>
                <a:lnTo>
                  <a:pt x="1826079" y="32657"/>
                </a:lnTo>
                <a:lnTo>
                  <a:pt x="1858736" y="16328"/>
                </a:lnTo>
                <a:lnTo>
                  <a:pt x="1891393" y="0"/>
                </a:lnTo>
                <a:lnTo>
                  <a:pt x="1934936" y="0"/>
                </a:lnTo>
                <a:lnTo>
                  <a:pt x="1964872" y="13607"/>
                </a:lnTo>
                <a:lnTo>
                  <a:pt x="2062843" y="89807"/>
                </a:lnTo>
                <a:lnTo>
                  <a:pt x="2155372" y="185057"/>
                </a:lnTo>
                <a:lnTo>
                  <a:pt x="2212522" y="261257"/>
                </a:lnTo>
                <a:lnTo>
                  <a:pt x="2217965" y="296635"/>
                </a:lnTo>
                <a:lnTo>
                  <a:pt x="2198915" y="345621"/>
                </a:lnTo>
                <a:lnTo>
                  <a:pt x="2147207" y="402771"/>
                </a:lnTo>
                <a:lnTo>
                  <a:pt x="2136322" y="438150"/>
                </a:lnTo>
                <a:lnTo>
                  <a:pt x="2002972" y="816428"/>
                </a:lnTo>
                <a:lnTo>
                  <a:pt x="1869622" y="1194707"/>
                </a:lnTo>
                <a:lnTo>
                  <a:pt x="1847850" y="1254578"/>
                </a:lnTo>
                <a:lnTo>
                  <a:pt x="1812472" y="1284514"/>
                </a:lnTo>
                <a:lnTo>
                  <a:pt x="1768929" y="1311728"/>
                </a:lnTo>
                <a:lnTo>
                  <a:pt x="1733550" y="1317171"/>
                </a:lnTo>
                <a:lnTo>
                  <a:pt x="1700893" y="1303564"/>
                </a:lnTo>
                <a:lnTo>
                  <a:pt x="1679122" y="1276350"/>
                </a:lnTo>
                <a:lnTo>
                  <a:pt x="1651907" y="1224642"/>
                </a:lnTo>
                <a:lnTo>
                  <a:pt x="1641022" y="1197428"/>
                </a:lnTo>
                <a:lnTo>
                  <a:pt x="1695450" y="957942"/>
                </a:lnTo>
                <a:lnTo>
                  <a:pt x="1730829" y="759278"/>
                </a:lnTo>
                <a:lnTo>
                  <a:pt x="1779815" y="329292"/>
                </a:lnTo>
                <a:lnTo>
                  <a:pt x="1782536" y="293914"/>
                </a:lnTo>
                <a:lnTo>
                  <a:pt x="1774372" y="277585"/>
                </a:lnTo>
                <a:lnTo>
                  <a:pt x="1752600" y="258535"/>
                </a:lnTo>
                <a:lnTo>
                  <a:pt x="1711779" y="253092"/>
                </a:lnTo>
                <a:lnTo>
                  <a:pt x="1510393" y="263978"/>
                </a:lnTo>
                <a:lnTo>
                  <a:pt x="492579" y="3565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724D007-9FBA-4B27-ABE2-63DB5C912EE1}"/>
              </a:ext>
            </a:extLst>
          </p:cNvPr>
          <p:cNvSpPr/>
          <p:nvPr/>
        </p:nvSpPr>
        <p:spPr>
          <a:xfrm>
            <a:off x="5376864" y="5543550"/>
            <a:ext cx="1476375" cy="287338"/>
          </a:xfrm>
          <a:custGeom>
            <a:avLst/>
            <a:gdLst>
              <a:gd name="connsiteX0" fmla="*/ 476250 w 1476375"/>
              <a:gd name="connsiteY0" fmla="*/ 257175 h 288131"/>
              <a:gd name="connsiteX1" fmla="*/ 88106 w 1476375"/>
              <a:gd name="connsiteY1" fmla="*/ 278606 h 288131"/>
              <a:gd name="connsiteX2" fmla="*/ 0 w 1476375"/>
              <a:gd name="connsiteY2" fmla="*/ 95250 h 288131"/>
              <a:gd name="connsiteX3" fmla="*/ 207168 w 1476375"/>
              <a:gd name="connsiteY3" fmla="*/ 107156 h 288131"/>
              <a:gd name="connsiteX4" fmla="*/ 545306 w 1476375"/>
              <a:gd name="connsiteY4" fmla="*/ 83344 h 288131"/>
              <a:gd name="connsiteX5" fmla="*/ 1078706 w 1476375"/>
              <a:gd name="connsiteY5" fmla="*/ 19050 h 288131"/>
              <a:gd name="connsiteX6" fmla="*/ 1300162 w 1476375"/>
              <a:gd name="connsiteY6" fmla="*/ 0 h 288131"/>
              <a:gd name="connsiteX7" fmla="*/ 1469231 w 1476375"/>
              <a:gd name="connsiteY7" fmla="*/ 7144 h 288131"/>
              <a:gd name="connsiteX8" fmla="*/ 1476375 w 1476375"/>
              <a:gd name="connsiteY8" fmla="*/ 288131 h 288131"/>
              <a:gd name="connsiteX9" fmla="*/ 1373981 w 1476375"/>
              <a:gd name="connsiteY9" fmla="*/ 223838 h 288131"/>
              <a:gd name="connsiteX10" fmla="*/ 1328737 w 1476375"/>
              <a:gd name="connsiteY10" fmla="*/ 204788 h 288131"/>
              <a:gd name="connsiteX11" fmla="*/ 1240631 w 1476375"/>
              <a:gd name="connsiteY11" fmla="*/ 185738 h 288131"/>
              <a:gd name="connsiteX12" fmla="*/ 1150143 w 1476375"/>
              <a:gd name="connsiteY12" fmla="*/ 185738 h 288131"/>
              <a:gd name="connsiteX13" fmla="*/ 476250 w 1476375"/>
              <a:gd name="connsiteY13" fmla="*/ 257175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75" h="288131">
                <a:moveTo>
                  <a:pt x="476250" y="257175"/>
                </a:moveTo>
                <a:lnTo>
                  <a:pt x="88106" y="278606"/>
                </a:lnTo>
                <a:cubicBezTo>
                  <a:pt x="59387" y="217179"/>
                  <a:pt x="67809" y="95250"/>
                  <a:pt x="0" y="95250"/>
                </a:cubicBezTo>
                <a:lnTo>
                  <a:pt x="207168" y="107156"/>
                </a:lnTo>
                <a:lnTo>
                  <a:pt x="545306" y="83344"/>
                </a:lnTo>
                <a:lnTo>
                  <a:pt x="1078706" y="19050"/>
                </a:lnTo>
                <a:lnTo>
                  <a:pt x="1300162" y="0"/>
                </a:lnTo>
                <a:lnTo>
                  <a:pt x="1469231" y="7144"/>
                </a:lnTo>
                <a:lnTo>
                  <a:pt x="1476375" y="288131"/>
                </a:lnTo>
                <a:lnTo>
                  <a:pt x="1373981" y="223838"/>
                </a:lnTo>
                <a:lnTo>
                  <a:pt x="1328737" y="204788"/>
                </a:lnTo>
                <a:lnTo>
                  <a:pt x="1240631" y="185738"/>
                </a:lnTo>
                <a:lnTo>
                  <a:pt x="1150143" y="185738"/>
                </a:lnTo>
                <a:lnTo>
                  <a:pt x="476250" y="2571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A36F688-7CF0-4DE5-B3A9-B39B8D3A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97" y="1379539"/>
            <a:ext cx="4554107" cy="46882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87A8EB7-1CCF-464B-8ADB-BA793A34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26" y="1379539"/>
            <a:ext cx="4560203" cy="468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2FE0232-4761-4929-8EB0-AD0E43DCF283}"/>
              </a:ext>
            </a:extLst>
          </p:cNvPr>
          <p:cNvSpPr/>
          <p:nvPr/>
        </p:nvSpPr>
        <p:spPr>
          <a:xfrm>
            <a:off x="4254500" y="1841500"/>
            <a:ext cx="1244600" cy="3225800"/>
          </a:xfrm>
          <a:custGeom>
            <a:avLst/>
            <a:gdLst>
              <a:gd name="connsiteX0" fmla="*/ 349250 w 1244600"/>
              <a:gd name="connsiteY0" fmla="*/ 990600 h 3225800"/>
              <a:gd name="connsiteX1" fmla="*/ 412750 w 1244600"/>
              <a:gd name="connsiteY1" fmla="*/ 711200 h 3225800"/>
              <a:gd name="connsiteX2" fmla="*/ 469900 w 1244600"/>
              <a:gd name="connsiteY2" fmla="*/ 406400 h 3225800"/>
              <a:gd name="connsiteX3" fmla="*/ 469900 w 1244600"/>
              <a:gd name="connsiteY3" fmla="*/ 304800 h 3225800"/>
              <a:gd name="connsiteX4" fmla="*/ 438150 w 1244600"/>
              <a:gd name="connsiteY4" fmla="*/ 215900 h 3225800"/>
              <a:gd name="connsiteX5" fmla="*/ 361950 w 1244600"/>
              <a:gd name="connsiteY5" fmla="*/ 114300 h 3225800"/>
              <a:gd name="connsiteX6" fmla="*/ 304800 w 1244600"/>
              <a:gd name="connsiteY6" fmla="*/ 63500 h 3225800"/>
              <a:gd name="connsiteX7" fmla="*/ 285750 w 1244600"/>
              <a:gd name="connsiteY7" fmla="*/ 31750 h 3225800"/>
              <a:gd name="connsiteX8" fmla="*/ 292100 w 1244600"/>
              <a:gd name="connsiteY8" fmla="*/ 12700 h 3225800"/>
              <a:gd name="connsiteX9" fmla="*/ 317500 w 1244600"/>
              <a:gd name="connsiteY9" fmla="*/ 0 h 3225800"/>
              <a:gd name="connsiteX10" fmla="*/ 400050 w 1244600"/>
              <a:gd name="connsiteY10" fmla="*/ 12700 h 3225800"/>
              <a:gd name="connsiteX11" fmla="*/ 463550 w 1244600"/>
              <a:gd name="connsiteY11" fmla="*/ 38100 h 3225800"/>
              <a:gd name="connsiteX12" fmla="*/ 590550 w 1244600"/>
              <a:gd name="connsiteY12" fmla="*/ 133350 h 3225800"/>
              <a:gd name="connsiteX13" fmla="*/ 692150 w 1244600"/>
              <a:gd name="connsiteY13" fmla="*/ 228600 h 3225800"/>
              <a:gd name="connsiteX14" fmla="*/ 762000 w 1244600"/>
              <a:gd name="connsiteY14" fmla="*/ 304800 h 3225800"/>
              <a:gd name="connsiteX15" fmla="*/ 787400 w 1244600"/>
              <a:gd name="connsiteY15" fmla="*/ 361950 h 3225800"/>
              <a:gd name="connsiteX16" fmla="*/ 787400 w 1244600"/>
              <a:gd name="connsiteY16" fmla="*/ 400050 h 3225800"/>
              <a:gd name="connsiteX17" fmla="*/ 762000 w 1244600"/>
              <a:gd name="connsiteY17" fmla="*/ 463550 h 3225800"/>
              <a:gd name="connsiteX18" fmla="*/ 711200 w 1244600"/>
              <a:gd name="connsiteY18" fmla="*/ 533400 h 3225800"/>
              <a:gd name="connsiteX19" fmla="*/ 685800 w 1244600"/>
              <a:gd name="connsiteY19" fmla="*/ 577850 h 3225800"/>
              <a:gd name="connsiteX20" fmla="*/ 565150 w 1244600"/>
              <a:gd name="connsiteY20" fmla="*/ 1009650 h 3225800"/>
              <a:gd name="connsiteX21" fmla="*/ 482600 w 1244600"/>
              <a:gd name="connsiteY21" fmla="*/ 1352550 h 3225800"/>
              <a:gd name="connsiteX22" fmla="*/ 406400 w 1244600"/>
              <a:gd name="connsiteY22" fmla="*/ 1593850 h 3225800"/>
              <a:gd name="connsiteX23" fmla="*/ 336550 w 1244600"/>
              <a:gd name="connsiteY23" fmla="*/ 1911350 h 3225800"/>
              <a:gd name="connsiteX24" fmla="*/ 247650 w 1244600"/>
              <a:gd name="connsiteY24" fmla="*/ 2279650 h 3225800"/>
              <a:gd name="connsiteX25" fmla="*/ 234950 w 1244600"/>
              <a:gd name="connsiteY25" fmla="*/ 2324100 h 3225800"/>
              <a:gd name="connsiteX26" fmla="*/ 241300 w 1244600"/>
              <a:gd name="connsiteY26" fmla="*/ 2336800 h 3225800"/>
              <a:gd name="connsiteX27" fmla="*/ 254000 w 1244600"/>
              <a:gd name="connsiteY27" fmla="*/ 2349500 h 3225800"/>
              <a:gd name="connsiteX28" fmla="*/ 393700 w 1244600"/>
              <a:gd name="connsiteY28" fmla="*/ 2400300 h 3225800"/>
              <a:gd name="connsiteX29" fmla="*/ 565150 w 1244600"/>
              <a:gd name="connsiteY29" fmla="*/ 2476500 h 3225800"/>
              <a:gd name="connsiteX30" fmla="*/ 749300 w 1244600"/>
              <a:gd name="connsiteY30" fmla="*/ 2571750 h 3225800"/>
              <a:gd name="connsiteX31" fmla="*/ 939800 w 1244600"/>
              <a:gd name="connsiteY31" fmla="*/ 2673350 h 3225800"/>
              <a:gd name="connsiteX32" fmla="*/ 1047750 w 1244600"/>
              <a:gd name="connsiteY32" fmla="*/ 2743200 h 3225800"/>
              <a:gd name="connsiteX33" fmla="*/ 1123950 w 1244600"/>
              <a:gd name="connsiteY33" fmla="*/ 2813050 h 3225800"/>
              <a:gd name="connsiteX34" fmla="*/ 1200150 w 1244600"/>
              <a:gd name="connsiteY34" fmla="*/ 2946400 h 3225800"/>
              <a:gd name="connsiteX35" fmla="*/ 1244600 w 1244600"/>
              <a:gd name="connsiteY35" fmla="*/ 3073400 h 3225800"/>
              <a:gd name="connsiteX36" fmla="*/ 1238250 w 1244600"/>
              <a:gd name="connsiteY36" fmla="*/ 3155950 h 3225800"/>
              <a:gd name="connsiteX37" fmla="*/ 1212850 w 1244600"/>
              <a:gd name="connsiteY37" fmla="*/ 3219450 h 3225800"/>
              <a:gd name="connsiteX38" fmla="*/ 1149350 w 1244600"/>
              <a:gd name="connsiteY38" fmla="*/ 3225800 h 3225800"/>
              <a:gd name="connsiteX39" fmla="*/ 1092200 w 1244600"/>
              <a:gd name="connsiteY39" fmla="*/ 3206750 h 3225800"/>
              <a:gd name="connsiteX40" fmla="*/ 1009650 w 1244600"/>
              <a:gd name="connsiteY40" fmla="*/ 3098800 h 3225800"/>
              <a:gd name="connsiteX41" fmla="*/ 831850 w 1244600"/>
              <a:gd name="connsiteY41" fmla="*/ 2908300 h 3225800"/>
              <a:gd name="connsiteX42" fmla="*/ 622300 w 1244600"/>
              <a:gd name="connsiteY42" fmla="*/ 2724150 h 3225800"/>
              <a:gd name="connsiteX43" fmla="*/ 463550 w 1244600"/>
              <a:gd name="connsiteY43" fmla="*/ 2609850 h 3225800"/>
              <a:gd name="connsiteX44" fmla="*/ 304800 w 1244600"/>
              <a:gd name="connsiteY44" fmla="*/ 2501900 h 3225800"/>
              <a:gd name="connsiteX45" fmla="*/ 228600 w 1244600"/>
              <a:gd name="connsiteY45" fmla="*/ 2470150 h 3225800"/>
              <a:gd name="connsiteX46" fmla="*/ 177800 w 1244600"/>
              <a:gd name="connsiteY46" fmla="*/ 2451100 h 3225800"/>
              <a:gd name="connsiteX47" fmla="*/ 146050 w 1244600"/>
              <a:gd name="connsiteY47" fmla="*/ 2508250 h 3225800"/>
              <a:gd name="connsiteX48" fmla="*/ 101600 w 1244600"/>
              <a:gd name="connsiteY48" fmla="*/ 2546350 h 3225800"/>
              <a:gd name="connsiteX49" fmla="*/ 50800 w 1244600"/>
              <a:gd name="connsiteY49" fmla="*/ 2546350 h 3225800"/>
              <a:gd name="connsiteX50" fmla="*/ 19050 w 1244600"/>
              <a:gd name="connsiteY50" fmla="*/ 2527300 h 3225800"/>
              <a:gd name="connsiteX51" fmla="*/ 0 w 1244600"/>
              <a:gd name="connsiteY51" fmla="*/ 2413000 h 3225800"/>
              <a:gd name="connsiteX52" fmla="*/ 12700 w 1244600"/>
              <a:gd name="connsiteY52" fmla="*/ 2292350 h 3225800"/>
              <a:gd name="connsiteX53" fmla="*/ 69850 w 1244600"/>
              <a:gd name="connsiteY53" fmla="*/ 2120900 h 3225800"/>
              <a:gd name="connsiteX54" fmla="*/ 133350 w 1244600"/>
              <a:gd name="connsiteY54" fmla="*/ 1898650 h 3225800"/>
              <a:gd name="connsiteX55" fmla="*/ 177800 w 1244600"/>
              <a:gd name="connsiteY55" fmla="*/ 1701800 h 3225800"/>
              <a:gd name="connsiteX56" fmla="*/ 254000 w 1244600"/>
              <a:gd name="connsiteY56" fmla="*/ 1416050 h 3225800"/>
              <a:gd name="connsiteX57" fmla="*/ 349250 w 1244600"/>
              <a:gd name="connsiteY57" fmla="*/ 99060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44600" h="3225800">
                <a:moveTo>
                  <a:pt x="349250" y="990600"/>
                </a:moveTo>
                <a:lnTo>
                  <a:pt x="412750" y="711200"/>
                </a:lnTo>
                <a:lnTo>
                  <a:pt x="469900" y="406400"/>
                </a:lnTo>
                <a:lnTo>
                  <a:pt x="469900" y="304800"/>
                </a:lnTo>
                <a:lnTo>
                  <a:pt x="438150" y="215900"/>
                </a:lnTo>
                <a:lnTo>
                  <a:pt x="361950" y="114300"/>
                </a:lnTo>
                <a:lnTo>
                  <a:pt x="304800" y="63500"/>
                </a:lnTo>
                <a:lnTo>
                  <a:pt x="285750" y="31750"/>
                </a:lnTo>
                <a:lnTo>
                  <a:pt x="292100" y="12700"/>
                </a:lnTo>
                <a:lnTo>
                  <a:pt x="317500" y="0"/>
                </a:lnTo>
                <a:lnTo>
                  <a:pt x="400050" y="12700"/>
                </a:lnTo>
                <a:lnTo>
                  <a:pt x="463550" y="38100"/>
                </a:lnTo>
                <a:lnTo>
                  <a:pt x="590550" y="133350"/>
                </a:lnTo>
                <a:lnTo>
                  <a:pt x="692150" y="228600"/>
                </a:lnTo>
                <a:lnTo>
                  <a:pt x="762000" y="304800"/>
                </a:lnTo>
                <a:lnTo>
                  <a:pt x="787400" y="361950"/>
                </a:lnTo>
                <a:lnTo>
                  <a:pt x="787400" y="400050"/>
                </a:lnTo>
                <a:lnTo>
                  <a:pt x="762000" y="463550"/>
                </a:lnTo>
                <a:lnTo>
                  <a:pt x="711200" y="533400"/>
                </a:lnTo>
                <a:lnTo>
                  <a:pt x="685800" y="577850"/>
                </a:lnTo>
                <a:lnTo>
                  <a:pt x="565150" y="1009650"/>
                </a:lnTo>
                <a:lnTo>
                  <a:pt x="482600" y="1352550"/>
                </a:lnTo>
                <a:lnTo>
                  <a:pt x="406400" y="1593850"/>
                </a:lnTo>
                <a:lnTo>
                  <a:pt x="336550" y="1911350"/>
                </a:lnTo>
                <a:lnTo>
                  <a:pt x="247650" y="2279650"/>
                </a:lnTo>
                <a:lnTo>
                  <a:pt x="234950" y="2324100"/>
                </a:lnTo>
                <a:lnTo>
                  <a:pt x="241300" y="2336800"/>
                </a:lnTo>
                <a:lnTo>
                  <a:pt x="254000" y="2349500"/>
                </a:lnTo>
                <a:lnTo>
                  <a:pt x="393700" y="2400300"/>
                </a:lnTo>
                <a:lnTo>
                  <a:pt x="565150" y="2476500"/>
                </a:lnTo>
                <a:lnTo>
                  <a:pt x="749300" y="2571750"/>
                </a:lnTo>
                <a:lnTo>
                  <a:pt x="939800" y="2673350"/>
                </a:lnTo>
                <a:lnTo>
                  <a:pt x="1047750" y="2743200"/>
                </a:lnTo>
                <a:lnTo>
                  <a:pt x="1123950" y="2813050"/>
                </a:lnTo>
                <a:lnTo>
                  <a:pt x="1200150" y="2946400"/>
                </a:lnTo>
                <a:lnTo>
                  <a:pt x="1244600" y="3073400"/>
                </a:lnTo>
                <a:lnTo>
                  <a:pt x="1238250" y="3155950"/>
                </a:lnTo>
                <a:lnTo>
                  <a:pt x="1212850" y="3219450"/>
                </a:lnTo>
                <a:lnTo>
                  <a:pt x="1149350" y="3225800"/>
                </a:lnTo>
                <a:lnTo>
                  <a:pt x="1092200" y="3206750"/>
                </a:lnTo>
                <a:lnTo>
                  <a:pt x="1009650" y="3098800"/>
                </a:lnTo>
                <a:lnTo>
                  <a:pt x="831850" y="2908300"/>
                </a:lnTo>
                <a:lnTo>
                  <a:pt x="622300" y="2724150"/>
                </a:lnTo>
                <a:lnTo>
                  <a:pt x="463550" y="2609850"/>
                </a:lnTo>
                <a:lnTo>
                  <a:pt x="304800" y="2501900"/>
                </a:lnTo>
                <a:lnTo>
                  <a:pt x="228600" y="2470150"/>
                </a:lnTo>
                <a:lnTo>
                  <a:pt x="177800" y="2451100"/>
                </a:lnTo>
                <a:lnTo>
                  <a:pt x="146050" y="2508250"/>
                </a:lnTo>
                <a:lnTo>
                  <a:pt x="101600" y="2546350"/>
                </a:lnTo>
                <a:lnTo>
                  <a:pt x="50800" y="2546350"/>
                </a:lnTo>
                <a:lnTo>
                  <a:pt x="19050" y="2527300"/>
                </a:lnTo>
                <a:lnTo>
                  <a:pt x="0" y="2413000"/>
                </a:lnTo>
                <a:lnTo>
                  <a:pt x="12700" y="2292350"/>
                </a:lnTo>
                <a:lnTo>
                  <a:pt x="69850" y="2120900"/>
                </a:lnTo>
                <a:lnTo>
                  <a:pt x="133350" y="1898650"/>
                </a:lnTo>
                <a:lnTo>
                  <a:pt x="177800" y="1701800"/>
                </a:lnTo>
                <a:lnTo>
                  <a:pt x="254000" y="1416050"/>
                </a:lnTo>
                <a:lnTo>
                  <a:pt x="349250" y="990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39F93D1-CAC9-4DE7-9E7E-AB660A645BAE}"/>
              </a:ext>
            </a:extLst>
          </p:cNvPr>
          <p:cNvSpPr/>
          <p:nvPr/>
        </p:nvSpPr>
        <p:spPr>
          <a:xfrm>
            <a:off x="6705600" y="1638300"/>
            <a:ext cx="571500" cy="895350"/>
          </a:xfrm>
          <a:custGeom>
            <a:avLst/>
            <a:gdLst>
              <a:gd name="connsiteX0" fmla="*/ 230981 w 571500"/>
              <a:gd name="connsiteY0" fmla="*/ 569119 h 895350"/>
              <a:gd name="connsiteX1" fmla="*/ 230981 w 571500"/>
              <a:gd name="connsiteY1" fmla="*/ 338138 h 895350"/>
              <a:gd name="connsiteX2" fmla="*/ 223838 w 571500"/>
              <a:gd name="connsiteY2" fmla="*/ 283369 h 895350"/>
              <a:gd name="connsiteX3" fmla="*/ 200025 w 571500"/>
              <a:gd name="connsiteY3" fmla="*/ 207169 h 895350"/>
              <a:gd name="connsiteX4" fmla="*/ 178594 w 571500"/>
              <a:gd name="connsiteY4" fmla="*/ 166688 h 895350"/>
              <a:gd name="connsiteX5" fmla="*/ 147638 w 571500"/>
              <a:gd name="connsiteY5" fmla="*/ 140494 h 895350"/>
              <a:gd name="connsiteX6" fmla="*/ 92869 w 571500"/>
              <a:gd name="connsiteY6" fmla="*/ 102394 h 895350"/>
              <a:gd name="connsiteX7" fmla="*/ 33338 w 571500"/>
              <a:gd name="connsiteY7" fmla="*/ 73819 h 895350"/>
              <a:gd name="connsiteX8" fmla="*/ 9525 w 571500"/>
              <a:gd name="connsiteY8" fmla="*/ 52388 h 895350"/>
              <a:gd name="connsiteX9" fmla="*/ 0 w 571500"/>
              <a:gd name="connsiteY9" fmla="*/ 30956 h 895350"/>
              <a:gd name="connsiteX10" fmla="*/ 4763 w 571500"/>
              <a:gd name="connsiteY10" fmla="*/ 14288 h 895350"/>
              <a:gd name="connsiteX11" fmla="*/ 14288 w 571500"/>
              <a:gd name="connsiteY11" fmla="*/ 4763 h 895350"/>
              <a:gd name="connsiteX12" fmla="*/ 40481 w 571500"/>
              <a:gd name="connsiteY12" fmla="*/ 0 h 895350"/>
              <a:gd name="connsiteX13" fmla="*/ 104775 w 571500"/>
              <a:gd name="connsiteY13" fmla="*/ 2381 h 895350"/>
              <a:gd name="connsiteX14" fmla="*/ 185738 w 571500"/>
              <a:gd name="connsiteY14" fmla="*/ 9525 h 895350"/>
              <a:gd name="connsiteX15" fmla="*/ 257175 w 571500"/>
              <a:gd name="connsiteY15" fmla="*/ 21431 h 895350"/>
              <a:gd name="connsiteX16" fmla="*/ 369094 w 571500"/>
              <a:gd name="connsiteY16" fmla="*/ 59531 h 895350"/>
              <a:gd name="connsiteX17" fmla="*/ 469106 w 571500"/>
              <a:gd name="connsiteY17" fmla="*/ 102394 h 895350"/>
              <a:gd name="connsiteX18" fmla="*/ 519113 w 571500"/>
              <a:gd name="connsiteY18" fmla="*/ 126206 h 895350"/>
              <a:gd name="connsiteX19" fmla="*/ 533400 w 571500"/>
              <a:gd name="connsiteY19" fmla="*/ 138113 h 895350"/>
              <a:gd name="connsiteX20" fmla="*/ 550069 w 571500"/>
              <a:gd name="connsiteY20" fmla="*/ 159544 h 895350"/>
              <a:gd name="connsiteX21" fmla="*/ 561975 w 571500"/>
              <a:gd name="connsiteY21" fmla="*/ 188119 h 895350"/>
              <a:gd name="connsiteX22" fmla="*/ 571500 w 571500"/>
              <a:gd name="connsiteY22" fmla="*/ 223838 h 895350"/>
              <a:gd name="connsiteX23" fmla="*/ 566738 w 571500"/>
              <a:gd name="connsiteY23" fmla="*/ 257175 h 895350"/>
              <a:gd name="connsiteX24" fmla="*/ 552450 w 571500"/>
              <a:gd name="connsiteY24" fmla="*/ 290513 h 895350"/>
              <a:gd name="connsiteX25" fmla="*/ 526256 w 571500"/>
              <a:gd name="connsiteY25" fmla="*/ 330994 h 895350"/>
              <a:gd name="connsiteX26" fmla="*/ 509588 w 571500"/>
              <a:gd name="connsiteY26" fmla="*/ 366713 h 895350"/>
              <a:gd name="connsiteX27" fmla="*/ 504825 w 571500"/>
              <a:gd name="connsiteY27" fmla="*/ 428625 h 895350"/>
              <a:gd name="connsiteX28" fmla="*/ 500063 w 571500"/>
              <a:gd name="connsiteY28" fmla="*/ 526256 h 895350"/>
              <a:gd name="connsiteX29" fmla="*/ 502444 w 571500"/>
              <a:gd name="connsiteY29" fmla="*/ 671513 h 895350"/>
              <a:gd name="connsiteX30" fmla="*/ 516731 w 571500"/>
              <a:gd name="connsiteY30" fmla="*/ 859631 h 895350"/>
              <a:gd name="connsiteX31" fmla="*/ 240506 w 571500"/>
              <a:gd name="connsiteY31" fmla="*/ 895350 h 895350"/>
              <a:gd name="connsiteX32" fmla="*/ 230981 w 571500"/>
              <a:gd name="connsiteY32" fmla="*/ 716756 h 895350"/>
              <a:gd name="connsiteX33" fmla="*/ 230981 w 571500"/>
              <a:gd name="connsiteY33" fmla="*/ 569119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500" h="895350">
                <a:moveTo>
                  <a:pt x="230981" y="569119"/>
                </a:moveTo>
                <a:lnTo>
                  <a:pt x="230981" y="338138"/>
                </a:lnTo>
                <a:lnTo>
                  <a:pt x="223838" y="283369"/>
                </a:lnTo>
                <a:lnTo>
                  <a:pt x="200025" y="207169"/>
                </a:lnTo>
                <a:lnTo>
                  <a:pt x="178594" y="166688"/>
                </a:lnTo>
                <a:lnTo>
                  <a:pt x="147638" y="140494"/>
                </a:lnTo>
                <a:lnTo>
                  <a:pt x="92869" y="102394"/>
                </a:lnTo>
                <a:lnTo>
                  <a:pt x="33338" y="73819"/>
                </a:lnTo>
                <a:lnTo>
                  <a:pt x="9525" y="52388"/>
                </a:lnTo>
                <a:lnTo>
                  <a:pt x="0" y="30956"/>
                </a:lnTo>
                <a:lnTo>
                  <a:pt x="4763" y="14288"/>
                </a:lnTo>
                <a:lnTo>
                  <a:pt x="14288" y="4763"/>
                </a:lnTo>
                <a:lnTo>
                  <a:pt x="40481" y="0"/>
                </a:lnTo>
                <a:lnTo>
                  <a:pt x="104775" y="2381"/>
                </a:lnTo>
                <a:lnTo>
                  <a:pt x="185738" y="9525"/>
                </a:lnTo>
                <a:lnTo>
                  <a:pt x="257175" y="21431"/>
                </a:lnTo>
                <a:lnTo>
                  <a:pt x="369094" y="59531"/>
                </a:lnTo>
                <a:lnTo>
                  <a:pt x="469106" y="102394"/>
                </a:lnTo>
                <a:lnTo>
                  <a:pt x="519113" y="126206"/>
                </a:lnTo>
                <a:lnTo>
                  <a:pt x="533400" y="138113"/>
                </a:lnTo>
                <a:lnTo>
                  <a:pt x="550069" y="159544"/>
                </a:lnTo>
                <a:lnTo>
                  <a:pt x="561975" y="188119"/>
                </a:lnTo>
                <a:lnTo>
                  <a:pt x="571500" y="223838"/>
                </a:lnTo>
                <a:lnTo>
                  <a:pt x="566738" y="257175"/>
                </a:lnTo>
                <a:lnTo>
                  <a:pt x="552450" y="290513"/>
                </a:lnTo>
                <a:lnTo>
                  <a:pt x="526256" y="330994"/>
                </a:lnTo>
                <a:lnTo>
                  <a:pt x="509588" y="366713"/>
                </a:lnTo>
                <a:lnTo>
                  <a:pt x="504825" y="428625"/>
                </a:lnTo>
                <a:lnTo>
                  <a:pt x="500063" y="526256"/>
                </a:lnTo>
                <a:cubicBezTo>
                  <a:pt x="500857" y="574675"/>
                  <a:pt x="501650" y="623094"/>
                  <a:pt x="502444" y="671513"/>
                </a:cubicBezTo>
                <a:lnTo>
                  <a:pt x="516731" y="859631"/>
                </a:lnTo>
                <a:lnTo>
                  <a:pt x="240506" y="895350"/>
                </a:lnTo>
                <a:lnTo>
                  <a:pt x="230981" y="716756"/>
                </a:lnTo>
                <a:lnTo>
                  <a:pt x="230981" y="569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CA103B9-23A6-4927-8E3B-5663DE2CF49F}"/>
              </a:ext>
            </a:extLst>
          </p:cNvPr>
          <p:cNvSpPr/>
          <p:nvPr/>
        </p:nvSpPr>
        <p:spPr>
          <a:xfrm>
            <a:off x="5922963" y="3216276"/>
            <a:ext cx="400050" cy="1839913"/>
          </a:xfrm>
          <a:custGeom>
            <a:avLst/>
            <a:gdLst>
              <a:gd name="connsiteX0" fmla="*/ 367172 w 398946"/>
              <a:gd name="connsiteY0" fmla="*/ 847321 h 1839392"/>
              <a:gd name="connsiteX1" fmla="*/ 367172 w 398946"/>
              <a:gd name="connsiteY1" fmla="*/ 1260389 h 1839392"/>
              <a:gd name="connsiteX2" fmla="*/ 363641 w 398946"/>
              <a:gd name="connsiteY2" fmla="*/ 1525177 h 1839392"/>
              <a:gd name="connsiteX3" fmla="*/ 360111 w 398946"/>
              <a:gd name="connsiteY3" fmla="*/ 1588726 h 1839392"/>
              <a:gd name="connsiteX4" fmla="*/ 321275 w 398946"/>
              <a:gd name="connsiteY4" fmla="*/ 1729946 h 1839392"/>
              <a:gd name="connsiteX5" fmla="*/ 261257 w 398946"/>
              <a:gd name="connsiteY5" fmla="*/ 1818209 h 1839392"/>
              <a:gd name="connsiteX6" fmla="*/ 247135 w 398946"/>
              <a:gd name="connsiteY6" fmla="*/ 1832331 h 1839392"/>
              <a:gd name="connsiteX7" fmla="*/ 222421 w 398946"/>
              <a:gd name="connsiteY7" fmla="*/ 1839392 h 1839392"/>
              <a:gd name="connsiteX8" fmla="*/ 187116 w 398946"/>
              <a:gd name="connsiteY8" fmla="*/ 1814678 h 1839392"/>
              <a:gd name="connsiteX9" fmla="*/ 165933 w 398946"/>
              <a:gd name="connsiteY9" fmla="*/ 1779373 h 1839392"/>
              <a:gd name="connsiteX10" fmla="*/ 123567 w 398946"/>
              <a:gd name="connsiteY10" fmla="*/ 1698172 h 1839392"/>
              <a:gd name="connsiteX11" fmla="*/ 88262 w 398946"/>
              <a:gd name="connsiteY11" fmla="*/ 1602848 h 1839392"/>
              <a:gd name="connsiteX12" fmla="*/ 74140 w 398946"/>
              <a:gd name="connsiteY12" fmla="*/ 1514586 h 1839392"/>
              <a:gd name="connsiteX13" fmla="*/ 95323 w 398946"/>
              <a:gd name="connsiteY13" fmla="*/ 1419262 h 1839392"/>
              <a:gd name="connsiteX14" fmla="*/ 120037 w 398946"/>
              <a:gd name="connsiteY14" fmla="*/ 1218023 h 1839392"/>
              <a:gd name="connsiteX15" fmla="*/ 137689 w 398946"/>
              <a:gd name="connsiteY15" fmla="*/ 1069742 h 1839392"/>
              <a:gd name="connsiteX16" fmla="*/ 162403 w 398946"/>
              <a:gd name="connsiteY16" fmla="*/ 723753 h 1839392"/>
              <a:gd name="connsiteX17" fmla="*/ 165933 w 398946"/>
              <a:gd name="connsiteY17" fmla="*/ 360111 h 1839392"/>
              <a:gd name="connsiteX18" fmla="*/ 162403 w 398946"/>
              <a:gd name="connsiteY18" fmla="*/ 225952 h 1839392"/>
              <a:gd name="connsiteX19" fmla="*/ 151811 w 398946"/>
              <a:gd name="connsiteY19" fmla="*/ 194178 h 1839392"/>
              <a:gd name="connsiteX20" fmla="*/ 116506 w 398946"/>
              <a:gd name="connsiteY20" fmla="*/ 148281 h 1839392"/>
              <a:gd name="connsiteX21" fmla="*/ 49427 w 398946"/>
              <a:gd name="connsiteY21" fmla="*/ 84732 h 1839392"/>
              <a:gd name="connsiteX22" fmla="*/ 14122 w 398946"/>
              <a:gd name="connsiteY22" fmla="*/ 63549 h 1839392"/>
              <a:gd name="connsiteX23" fmla="*/ 0 w 398946"/>
              <a:gd name="connsiteY23" fmla="*/ 49427 h 1839392"/>
              <a:gd name="connsiteX24" fmla="*/ 0 w 398946"/>
              <a:gd name="connsiteY24" fmla="*/ 21183 h 1839392"/>
              <a:gd name="connsiteX25" fmla="*/ 21183 w 398946"/>
              <a:gd name="connsiteY25" fmla="*/ 7061 h 1839392"/>
              <a:gd name="connsiteX26" fmla="*/ 56488 w 398946"/>
              <a:gd name="connsiteY26" fmla="*/ 0 h 1839392"/>
              <a:gd name="connsiteX27" fmla="*/ 127098 w 398946"/>
              <a:gd name="connsiteY27" fmla="*/ 35305 h 1839392"/>
              <a:gd name="connsiteX28" fmla="*/ 201238 w 398946"/>
              <a:gd name="connsiteY28" fmla="*/ 74141 h 1839392"/>
              <a:gd name="connsiteX29" fmla="*/ 289501 w 398946"/>
              <a:gd name="connsiteY29" fmla="*/ 137690 h 1839392"/>
              <a:gd name="connsiteX30" fmla="*/ 335397 w 398946"/>
              <a:gd name="connsiteY30" fmla="*/ 180056 h 1839392"/>
              <a:gd name="connsiteX31" fmla="*/ 374233 w 398946"/>
              <a:gd name="connsiteY31" fmla="*/ 197708 h 1839392"/>
              <a:gd name="connsiteX32" fmla="*/ 398946 w 398946"/>
              <a:gd name="connsiteY32" fmla="*/ 225952 h 1839392"/>
              <a:gd name="connsiteX33" fmla="*/ 388355 w 398946"/>
              <a:gd name="connsiteY33" fmla="*/ 353050 h 1839392"/>
              <a:gd name="connsiteX34" fmla="*/ 377763 w 398946"/>
              <a:gd name="connsiteY34" fmla="*/ 653143 h 1839392"/>
              <a:gd name="connsiteX35" fmla="*/ 367172 w 398946"/>
              <a:gd name="connsiteY35" fmla="*/ 847321 h 183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8946" h="1839392">
                <a:moveTo>
                  <a:pt x="367172" y="847321"/>
                </a:moveTo>
                <a:lnTo>
                  <a:pt x="367172" y="1260389"/>
                </a:lnTo>
                <a:lnTo>
                  <a:pt x="363641" y="1525177"/>
                </a:lnTo>
                <a:lnTo>
                  <a:pt x="360111" y="1588726"/>
                </a:lnTo>
                <a:lnTo>
                  <a:pt x="321275" y="1729946"/>
                </a:lnTo>
                <a:lnTo>
                  <a:pt x="261257" y="1818209"/>
                </a:lnTo>
                <a:lnTo>
                  <a:pt x="247135" y="1832331"/>
                </a:lnTo>
                <a:lnTo>
                  <a:pt x="222421" y="1839392"/>
                </a:lnTo>
                <a:lnTo>
                  <a:pt x="187116" y="1814678"/>
                </a:lnTo>
                <a:lnTo>
                  <a:pt x="165933" y="1779373"/>
                </a:lnTo>
                <a:lnTo>
                  <a:pt x="123567" y="1698172"/>
                </a:lnTo>
                <a:lnTo>
                  <a:pt x="88262" y="1602848"/>
                </a:lnTo>
                <a:lnTo>
                  <a:pt x="74140" y="1514586"/>
                </a:lnTo>
                <a:lnTo>
                  <a:pt x="95323" y="1419262"/>
                </a:lnTo>
                <a:lnTo>
                  <a:pt x="120037" y="1218023"/>
                </a:lnTo>
                <a:lnTo>
                  <a:pt x="137689" y="1069742"/>
                </a:lnTo>
                <a:lnTo>
                  <a:pt x="162403" y="723753"/>
                </a:lnTo>
                <a:cubicBezTo>
                  <a:pt x="163580" y="602539"/>
                  <a:pt x="164756" y="481325"/>
                  <a:pt x="165933" y="360111"/>
                </a:cubicBezTo>
                <a:cubicBezTo>
                  <a:pt x="164756" y="315391"/>
                  <a:pt x="163580" y="270672"/>
                  <a:pt x="162403" y="225952"/>
                </a:cubicBezTo>
                <a:lnTo>
                  <a:pt x="151811" y="194178"/>
                </a:lnTo>
                <a:lnTo>
                  <a:pt x="116506" y="148281"/>
                </a:lnTo>
                <a:lnTo>
                  <a:pt x="49427" y="84732"/>
                </a:lnTo>
                <a:lnTo>
                  <a:pt x="14122" y="63549"/>
                </a:lnTo>
                <a:lnTo>
                  <a:pt x="0" y="49427"/>
                </a:lnTo>
                <a:lnTo>
                  <a:pt x="0" y="21183"/>
                </a:lnTo>
                <a:lnTo>
                  <a:pt x="21183" y="7061"/>
                </a:lnTo>
                <a:lnTo>
                  <a:pt x="56488" y="0"/>
                </a:lnTo>
                <a:lnTo>
                  <a:pt x="127098" y="35305"/>
                </a:lnTo>
                <a:lnTo>
                  <a:pt x="201238" y="74141"/>
                </a:lnTo>
                <a:lnTo>
                  <a:pt x="289501" y="137690"/>
                </a:lnTo>
                <a:lnTo>
                  <a:pt x="335397" y="180056"/>
                </a:lnTo>
                <a:lnTo>
                  <a:pt x="374233" y="197708"/>
                </a:lnTo>
                <a:lnTo>
                  <a:pt x="398946" y="225952"/>
                </a:lnTo>
                <a:lnTo>
                  <a:pt x="388355" y="353050"/>
                </a:lnTo>
                <a:lnTo>
                  <a:pt x="377763" y="653143"/>
                </a:lnTo>
                <a:lnTo>
                  <a:pt x="367172" y="8473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5B40F13-FD9B-47A8-B581-F31361347CAA}"/>
              </a:ext>
            </a:extLst>
          </p:cNvPr>
          <p:cNvSpPr/>
          <p:nvPr/>
        </p:nvSpPr>
        <p:spPr>
          <a:xfrm>
            <a:off x="3960813" y="2668588"/>
            <a:ext cx="1611312" cy="2686050"/>
          </a:xfrm>
          <a:custGeom>
            <a:avLst/>
            <a:gdLst>
              <a:gd name="connsiteX0" fmla="*/ 1474668 w 1612092"/>
              <a:gd name="connsiteY0" fmla="*/ 787547 h 2685059"/>
              <a:gd name="connsiteX1" fmla="*/ 1363671 w 1612092"/>
              <a:gd name="connsiteY1" fmla="*/ 1051825 h 2685059"/>
              <a:gd name="connsiteX2" fmla="*/ 1294959 w 1612092"/>
              <a:gd name="connsiteY2" fmla="*/ 1220962 h 2685059"/>
              <a:gd name="connsiteX3" fmla="*/ 1199819 w 1612092"/>
              <a:gd name="connsiteY3" fmla="*/ 1421813 h 2685059"/>
              <a:gd name="connsiteX4" fmla="*/ 1035967 w 1612092"/>
              <a:gd name="connsiteY4" fmla="*/ 1738946 h 2685059"/>
              <a:gd name="connsiteX5" fmla="*/ 898543 w 1612092"/>
              <a:gd name="connsiteY5" fmla="*/ 1923940 h 2685059"/>
              <a:gd name="connsiteX6" fmla="*/ 734691 w 1612092"/>
              <a:gd name="connsiteY6" fmla="*/ 2103649 h 2685059"/>
              <a:gd name="connsiteX7" fmla="*/ 549697 w 1612092"/>
              <a:gd name="connsiteY7" fmla="*/ 2283358 h 2685059"/>
              <a:gd name="connsiteX8" fmla="*/ 385845 w 1612092"/>
              <a:gd name="connsiteY8" fmla="*/ 2431353 h 2685059"/>
              <a:gd name="connsiteX9" fmla="*/ 206136 w 1612092"/>
              <a:gd name="connsiteY9" fmla="*/ 2563492 h 2685059"/>
              <a:gd name="connsiteX10" fmla="*/ 63426 w 1612092"/>
              <a:gd name="connsiteY10" fmla="*/ 2663917 h 2685059"/>
              <a:gd name="connsiteX11" fmla="*/ 21142 w 1612092"/>
              <a:gd name="connsiteY11" fmla="*/ 2685059 h 2685059"/>
              <a:gd name="connsiteX12" fmla="*/ 0 w 1612092"/>
              <a:gd name="connsiteY12" fmla="*/ 2674488 h 2685059"/>
              <a:gd name="connsiteX13" fmla="*/ 0 w 1612092"/>
              <a:gd name="connsiteY13" fmla="*/ 2642775 h 2685059"/>
              <a:gd name="connsiteX14" fmla="*/ 84568 w 1612092"/>
              <a:gd name="connsiteY14" fmla="*/ 2568777 h 2685059"/>
              <a:gd name="connsiteX15" fmla="*/ 221993 w 1612092"/>
              <a:gd name="connsiteY15" fmla="*/ 2441924 h 2685059"/>
              <a:gd name="connsiteX16" fmla="*/ 412273 w 1612092"/>
              <a:gd name="connsiteY16" fmla="*/ 2235788 h 2685059"/>
              <a:gd name="connsiteX17" fmla="*/ 554982 w 1612092"/>
              <a:gd name="connsiteY17" fmla="*/ 2071936 h 2685059"/>
              <a:gd name="connsiteX18" fmla="*/ 771690 w 1612092"/>
              <a:gd name="connsiteY18" fmla="*/ 1781230 h 2685059"/>
              <a:gd name="connsiteX19" fmla="*/ 872115 w 1612092"/>
              <a:gd name="connsiteY19" fmla="*/ 1627949 h 2685059"/>
              <a:gd name="connsiteX20" fmla="*/ 1009540 w 1612092"/>
              <a:gd name="connsiteY20" fmla="*/ 1368958 h 2685059"/>
              <a:gd name="connsiteX21" fmla="*/ 1131107 w 1612092"/>
              <a:gd name="connsiteY21" fmla="*/ 1094109 h 2685059"/>
              <a:gd name="connsiteX22" fmla="*/ 1220962 w 1612092"/>
              <a:gd name="connsiteY22" fmla="*/ 808689 h 2685059"/>
              <a:gd name="connsiteX23" fmla="*/ 1305530 w 1612092"/>
              <a:gd name="connsiteY23" fmla="*/ 475700 h 2685059"/>
              <a:gd name="connsiteX24" fmla="*/ 1326673 w 1612092"/>
              <a:gd name="connsiteY24" fmla="*/ 285420 h 2685059"/>
              <a:gd name="connsiteX25" fmla="*/ 1305530 w 1612092"/>
              <a:gd name="connsiteY25" fmla="*/ 147996 h 2685059"/>
              <a:gd name="connsiteX26" fmla="*/ 1279103 w 1612092"/>
              <a:gd name="connsiteY26" fmla="*/ 95140 h 2685059"/>
              <a:gd name="connsiteX27" fmla="*/ 1210390 w 1612092"/>
              <a:gd name="connsiteY27" fmla="*/ 31714 h 2685059"/>
              <a:gd name="connsiteX28" fmla="*/ 1220962 w 1612092"/>
              <a:gd name="connsiteY28" fmla="*/ 5286 h 2685059"/>
              <a:gd name="connsiteX29" fmla="*/ 1263246 w 1612092"/>
              <a:gd name="connsiteY29" fmla="*/ 0 h 2685059"/>
              <a:gd name="connsiteX30" fmla="*/ 1331958 w 1612092"/>
              <a:gd name="connsiteY30" fmla="*/ 10571 h 2685059"/>
              <a:gd name="connsiteX31" fmla="*/ 1421812 w 1612092"/>
              <a:gd name="connsiteY31" fmla="*/ 42285 h 2685059"/>
              <a:gd name="connsiteX32" fmla="*/ 1506381 w 1612092"/>
              <a:gd name="connsiteY32" fmla="*/ 84569 h 2685059"/>
              <a:gd name="connsiteX33" fmla="*/ 1548666 w 1612092"/>
              <a:gd name="connsiteY33" fmla="*/ 126853 h 2685059"/>
              <a:gd name="connsiteX34" fmla="*/ 1590950 w 1612092"/>
              <a:gd name="connsiteY34" fmla="*/ 174423 h 2685059"/>
              <a:gd name="connsiteX35" fmla="*/ 1606807 w 1612092"/>
              <a:gd name="connsiteY35" fmla="*/ 206137 h 2685059"/>
              <a:gd name="connsiteX36" fmla="*/ 1612092 w 1612092"/>
              <a:gd name="connsiteY36" fmla="*/ 290706 h 2685059"/>
              <a:gd name="connsiteX37" fmla="*/ 1575093 w 1612092"/>
              <a:gd name="connsiteY37" fmla="*/ 486271 h 2685059"/>
              <a:gd name="connsiteX38" fmla="*/ 1527523 w 1612092"/>
              <a:gd name="connsiteY38" fmla="*/ 644837 h 2685059"/>
              <a:gd name="connsiteX39" fmla="*/ 1474668 w 1612092"/>
              <a:gd name="connsiteY39" fmla="*/ 787547 h 268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2092" h="2685059">
                <a:moveTo>
                  <a:pt x="1474668" y="787547"/>
                </a:moveTo>
                <a:lnTo>
                  <a:pt x="1363671" y="1051825"/>
                </a:lnTo>
                <a:lnTo>
                  <a:pt x="1294959" y="1220962"/>
                </a:lnTo>
                <a:lnTo>
                  <a:pt x="1199819" y="1421813"/>
                </a:lnTo>
                <a:lnTo>
                  <a:pt x="1035967" y="1738946"/>
                </a:lnTo>
                <a:lnTo>
                  <a:pt x="898543" y="1923940"/>
                </a:lnTo>
                <a:lnTo>
                  <a:pt x="734691" y="2103649"/>
                </a:lnTo>
                <a:lnTo>
                  <a:pt x="549697" y="2283358"/>
                </a:lnTo>
                <a:lnTo>
                  <a:pt x="385845" y="2431353"/>
                </a:lnTo>
                <a:lnTo>
                  <a:pt x="206136" y="2563492"/>
                </a:lnTo>
                <a:lnTo>
                  <a:pt x="63426" y="2663917"/>
                </a:lnTo>
                <a:lnTo>
                  <a:pt x="21142" y="2685059"/>
                </a:lnTo>
                <a:lnTo>
                  <a:pt x="0" y="2674488"/>
                </a:lnTo>
                <a:lnTo>
                  <a:pt x="0" y="2642775"/>
                </a:lnTo>
                <a:lnTo>
                  <a:pt x="84568" y="2568777"/>
                </a:lnTo>
                <a:lnTo>
                  <a:pt x="221993" y="2441924"/>
                </a:lnTo>
                <a:lnTo>
                  <a:pt x="412273" y="2235788"/>
                </a:lnTo>
                <a:lnTo>
                  <a:pt x="554982" y="2071936"/>
                </a:lnTo>
                <a:lnTo>
                  <a:pt x="771690" y="1781230"/>
                </a:lnTo>
                <a:lnTo>
                  <a:pt x="872115" y="1627949"/>
                </a:lnTo>
                <a:lnTo>
                  <a:pt x="1009540" y="1368958"/>
                </a:lnTo>
                <a:lnTo>
                  <a:pt x="1131107" y="1094109"/>
                </a:lnTo>
                <a:lnTo>
                  <a:pt x="1220962" y="808689"/>
                </a:lnTo>
                <a:lnTo>
                  <a:pt x="1305530" y="475700"/>
                </a:lnTo>
                <a:lnTo>
                  <a:pt x="1326673" y="285420"/>
                </a:lnTo>
                <a:lnTo>
                  <a:pt x="1305530" y="147996"/>
                </a:lnTo>
                <a:lnTo>
                  <a:pt x="1279103" y="95140"/>
                </a:lnTo>
                <a:lnTo>
                  <a:pt x="1210390" y="31714"/>
                </a:lnTo>
                <a:lnTo>
                  <a:pt x="1220962" y="5286"/>
                </a:lnTo>
                <a:lnTo>
                  <a:pt x="1263246" y="0"/>
                </a:lnTo>
                <a:lnTo>
                  <a:pt x="1331958" y="10571"/>
                </a:lnTo>
                <a:lnTo>
                  <a:pt x="1421812" y="42285"/>
                </a:lnTo>
                <a:lnTo>
                  <a:pt x="1506381" y="84569"/>
                </a:lnTo>
                <a:lnTo>
                  <a:pt x="1548666" y="126853"/>
                </a:lnTo>
                <a:lnTo>
                  <a:pt x="1590950" y="174423"/>
                </a:lnTo>
                <a:lnTo>
                  <a:pt x="1606807" y="206137"/>
                </a:lnTo>
                <a:lnTo>
                  <a:pt x="1612092" y="290706"/>
                </a:lnTo>
                <a:lnTo>
                  <a:pt x="1575093" y="486271"/>
                </a:lnTo>
                <a:lnTo>
                  <a:pt x="1527523" y="644837"/>
                </a:lnTo>
                <a:lnTo>
                  <a:pt x="1474668" y="78754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5FA4FC7-9BE0-41AE-BE7E-B991330EC5B3}"/>
              </a:ext>
            </a:extLst>
          </p:cNvPr>
          <p:cNvSpPr/>
          <p:nvPr/>
        </p:nvSpPr>
        <p:spPr>
          <a:xfrm>
            <a:off x="3675064" y="2781301"/>
            <a:ext cx="2135187" cy="1000125"/>
          </a:xfrm>
          <a:custGeom>
            <a:avLst/>
            <a:gdLst>
              <a:gd name="connsiteX0" fmla="*/ 812006 w 2135981"/>
              <a:gd name="connsiteY0" fmla="*/ 502444 h 1000125"/>
              <a:gd name="connsiteX1" fmla="*/ 1081087 w 2135981"/>
              <a:gd name="connsiteY1" fmla="*/ 409575 h 1000125"/>
              <a:gd name="connsiteX2" fmla="*/ 1595437 w 2135981"/>
              <a:gd name="connsiteY2" fmla="*/ 183356 h 1000125"/>
              <a:gd name="connsiteX3" fmla="*/ 1907381 w 2135981"/>
              <a:gd name="connsiteY3" fmla="*/ 57150 h 1000125"/>
              <a:gd name="connsiteX4" fmla="*/ 2052637 w 2135981"/>
              <a:gd name="connsiteY4" fmla="*/ 7144 h 1000125"/>
              <a:gd name="connsiteX5" fmla="*/ 2093119 w 2135981"/>
              <a:gd name="connsiteY5" fmla="*/ 0 h 1000125"/>
              <a:gd name="connsiteX6" fmla="*/ 2119312 w 2135981"/>
              <a:gd name="connsiteY6" fmla="*/ 4763 h 1000125"/>
              <a:gd name="connsiteX7" fmla="*/ 2135981 w 2135981"/>
              <a:gd name="connsiteY7" fmla="*/ 14288 h 1000125"/>
              <a:gd name="connsiteX8" fmla="*/ 2135981 w 2135981"/>
              <a:gd name="connsiteY8" fmla="*/ 30956 h 1000125"/>
              <a:gd name="connsiteX9" fmla="*/ 2112169 w 2135981"/>
              <a:gd name="connsiteY9" fmla="*/ 59531 h 1000125"/>
              <a:gd name="connsiteX10" fmla="*/ 1890712 w 2135981"/>
              <a:gd name="connsiteY10" fmla="*/ 209550 h 1000125"/>
              <a:gd name="connsiteX11" fmla="*/ 1557337 w 2135981"/>
              <a:gd name="connsiteY11" fmla="*/ 378619 h 1000125"/>
              <a:gd name="connsiteX12" fmla="*/ 997744 w 2135981"/>
              <a:gd name="connsiteY12" fmla="*/ 642938 h 1000125"/>
              <a:gd name="connsiteX13" fmla="*/ 742950 w 2135981"/>
              <a:gd name="connsiteY13" fmla="*/ 773906 h 1000125"/>
              <a:gd name="connsiteX14" fmla="*/ 431006 w 2135981"/>
              <a:gd name="connsiteY14" fmla="*/ 933450 h 1000125"/>
              <a:gd name="connsiteX15" fmla="*/ 395287 w 2135981"/>
              <a:gd name="connsiteY15" fmla="*/ 952500 h 1000125"/>
              <a:gd name="connsiteX16" fmla="*/ 340519 w 2135981"/>
              <a:gd name="connsiteY16" fmla="*/ 978694 h 1000125"/>
              <a:gd name="connsiteX17" fmla="*/ 309562 w 2135981"/>
              <a:gd name="connsiteY17" fmla="*/ 992981 h 1000125"/>
              <a:gd name="connsiteX18" fmla="*/ 285750 w 2135981"/>
              <a:gd name="connsiteY18" fmla="*/ 1000125 h 1000125"/>
              <a:gd name="connsiteX19" fmla="*/ 250031 w 2135981"/>
              <a:gd name="connsiteY19" fmla="*/ 1000125 h 1000125"/>
              <a:gd name="connsiteX20" fmla="*/ 219075 w 2135981"/>
              <a:gd name="connsiteY20" fmla="*/ 992981 h 1000125"/>
              <a:gd name="connsiteX21" fmla="*/ 154781 w 2135981"/>
              <a:gd name="connsiteY21" fmla="*/ 942975 h 1000125"/>
              <a:gd name="connsiteX22" fmla="*/ 97631 w 2135981"/>
              <a:gd name="connsiteY22" fmla="*/ 881063 h 1000125"/>
              <a:gd name="connsiteX23" fmla="*/ 50006 w 2135981"/>
              <a:gd name="connsiteY23" fmla="*/ 802481 h 1000125"/>
              <a:gd name="connsiteX24" fmla="*/ 16669 w 2135981"/>
              <a:gd name="connsiteY24" fmla="*/ 714375 h 1000125"/>
              <a:gd name="connsiteX25" fmla="*/ 0 w 2135981"/>
              <a:gd name="connsiteY25" fmla="*/ 647700 h 1000125"/>
              <a:gd name="connsiteX26" fmla="*/ 7144 w 2135981"/>
              <a:gd name="connsiteY26" fmla="*/ 602456 h 1000125"/>
              <a:gd name="connsiteX27" fmla="*/ 30956 w 2135981"/>
              <a:gd name="connsiteY27" fmla="*/ 557213 h 1000125"/>
              <a:gd name="connsiteX28" fmla="*/ 47625 w 2135981"/>
              <a:gd name="connsiteY28" fmla="*/ 528638 h 1000125"/>
              <a:gd name="connsiteX29" fmla="*/ 57150 w 2135981"/>
              <a:gd name="connsiteY29" fmla="*/ 519113 h 1000125"/>
              <a:gd name="connsiteX30" fmla="*/ 73819 w 2135981"/>
              <a:gd name="connsiteY30" fmla="*/ 511969 h 1000125"/>
              <a:gd name="connsiteX31" fmla="*/ 92869 w 2135981"/>
              <a:gd name="connsiteY31" fmla="*/ 514350 h 1000125"/>
              <a:gd name="connsiteX32" fmla="*/ 104775 w 2135981"/>
              <a:gd name="connsiteY32" fmla="*/ 519113 h 1000125"/>
              <a:gd name="connsiteX33" fmla="*/ 114300 w 2135981"/>
              <a:gd name="connsiteY33" fmla="*/ 531019 h 1000125"/>
              <a:gd name="connsiteX34" fmla="*/ 119062 w 2135981"/>
              <a:gd name="connsiteY34" fmla="*/ 573881 h 1000125"/>
              <a:gd name="connsiteX35" fmla="*/ 126206 w 2135981"/>
              <a:gd name="connsiteY35" fmla="*/ 621506 h 1000125"/>
              <a:gd name="connsiteX36" fmla="*/ 147637 w 2135981"/>
              <a:gd name="connsiteY36" fmla="*/ 654844 h 1000125"/>
              <a:gd name="connsiteX37" fmla="*/ 195262 w 2135981"/>
              <a:gd name="connsiteY37" fmla="*/ 688181 h 1000125"/>
              <a:gd name="connsiteX38" fmla="*/ 228600 w 2135981"/>
              <a:gd name="connsiteY38" fmla="*/ 700088 h 1000125"/>
              <a:gd name="connsiteX39" fmla="*/ 326231 w 2135981"/>
              <a:gd name="connsiteY39" fmla="*/ 676275 h 1000125"/>
              <a:gd name="connsiteX40" fmla="*/ 812006 w 2135981"/>
              <a:gd name="connsiteY40" fmla="*/ 502444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35981" h="1000125">
                <a:moveTo>
                  <a:pt x="812006" y="502444"/>
                </a:moveTo>
                <a:lnTo>
                  <a:pt x="1081087" y="409575"/>
                </a:lnTo>
                <a:lnTo>
                  <a:pt x="1595437" y="183356"/>
                </a:lnTo>
                <a:lnTo>
                  <a:pt x="1907381" y="57150"/>
                </a:lnTo>
                <a:lnTo>
                  <a:pt x="2052637" y="7144"/>
                </a:lnTo>
                <a:lnTo>
                  <a:pt x="2093119" y="0"/>
                </a:lnTo>
                <a:lnTo>
                  <a:pt x="2119312" y="4763"/>
                </a:lnTo>
                <a:lnTo>
                  <a:pt x="2135981" y="14288"/>
                </a:lnTo>
                <a:lnTo>
                  <a:pt x="2135981" y="30956"/>
                </a:lnTo>
                <a:lnTo>
                  <a:pt x="2112169" y="59531"/>
                </a:lnTo>
                <a:lnTo>
                  <a:pt x="1890712" y="209550"/>
                </a:lnTo>
                <a:lnTo>
                  <a:pt x="1557337" y="378619"/>
                </a:lnTo>
                <a:lnTo>
                  <a:pt x="997744" y="642938"/>
                </a:lnTo>
                <a:lnTo>
                  <a:pt x="742950" y="773906"/>
                </a:lnTo>
                <a:lnTo>
                  <a:pt x="431006" y="933450"/>
                </a:lnTo>
                <a:lnTo>
                  <a:pt x="395287" y="952500"/>
                </a:lnTo>
                <a:lnTo>
                  <a:pt x="340519" y="978694"/>
                </a:lnTo>
                <a:lnTo>
                  <a:pt x="309562" y="992981"/>
                </a:lnTo>
                <a:lnTo>
                  <a:pt x="285750" y="1000125"/>
                </a:lnTo>
                <a:lnTo>
                  <a:pt x="250031" y="1000125"/>
                </a:lnTo>
                <a:lnTo>
                  <a:pt x="219075" y="992981"/>
                </a:lnTo>
                <a:lnTo>
                  <a:pt x="154781" y="942975"/>
                </a:lnTo>
                <a:lnTo>
                  <a:pt x="97631" y="881063"/>
                </a:lnTo>
                <a:lnTo>
                  <a:pt x="50006" y="802481"/>
                </a:lnTo>
                <a:lnTo>
                  <a:pt x="16669" y="714375"/>
                </a:lnTo>
                <a:lnTo>
                  <a:pt x="0" y="647700"/>
                </a:lnTo>
                <a:lnTo>
                  <a:pt x="7144" y="602456"/>
                </a:lnTo>
                <a:lnTo>
                  <a:pt x="30956" y="557213"/>
                </a:lnTo>
                <a:lnTo>
                  <a:pt x="47625" y="528638"/>
                </a:lnTo>
                <a:lnTo>
                  <a:pt x="57150" y="519113"/>
                </a:lnTo>
                <a:lnTo>
                  <a:pt x="73819" y="511969"/>
                </a:lnTo>
                <a:lnTo>
                  <a:pt x="92869" y="514350"/>
                </a:lnTo>
                <a:lnTo>
                  <a:pt x="104775" y="519113"/>
                </a:lnTo>
                <a:lnTo>
                  <a:pt x="114300" y="531019"/>
                </a:lnTo>
                <a:lnTo>
                  <a:pt x="119062" y="573881"/>
                </a:lnTo>
                <a:lnTo>
                  <a:pt x="126206" y="621506"/>
                </a:lnTo>
                <a:lnTo>
                  <a:pt x="147637" y="654844"/>
                </a:lnTo>
                <a:lnTo>
                  <a:pt x="195262" y="688181"/>
                </a:lnTo>
                <a:lnTo>
                  <a:pt x="228600" y="700088"/>
                </a:lnTo>
                <a:lnTo>
                  <a:pt x="326231" y="676275"/>
                </a:lnTo>
                <a:lnTo>
                  <a:pt x="812006" y="502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C6D3E8D-07C2-4141-83A1-E1BF8A61C927}"/>
              </a:ext>
            </a:extLst>
          </p:cNvPr>
          <p:cNvSpPr/>
          <p:nvPr/>
        </p:nvSpPr>
        <p:spPr>
          <a:xfrm>
            <a:off x="5584826" y="2178051"/>
            <a:ext cx="2955925" cy="555625"/>
          </a:xfrm>
          <a:custGeom>
            <a:avLst/>
            <a:gdLst>
              <a:gd name="connsiteX0" fmla="*/ 800100 w 2955925"/>
              <a:gd name="connsiteY0" fmla="*/ 254000 h 555625"/>
              <a:gd name="connsiteX1" fmla="*/ 1343025 w 2955925"/>
              <a:gd name="connsiteY1" fmla="*/ 177800 h 555625"/>
              <a:gd name="connsiteX2" fmla="*/ 1644650 w 2955925"/>
              <a:gd name="connsiteY2" fmla="*/ 130175 h 555625"/>
              <a:gd name="connsiteX3" fmla="*/ 1844675 w 2955925"/>
              <a:gd name="connsiteY3" fmla="*/ 114300 h 555625"/>
              <a:gd name="connsiteX4" fmla="*/ 2012950 w 2955925"/>
              <a:gd name="connsiteY4" fmla="*/ 88900 h 555625"/>
              <a:gd name="connsiteX5" fmla="*/ 2216150 w 2955925"/>
              <a:gd name="connsiteY5" fmla="*/ 41275 h 555625"/>
              <a:gd name="connsiteX6" fmla="*/ 2327275 w 2955925"/>
              <a:gd name="connsiteY6" fmla="*/ 3175 h 555625"/>
              <a:gd name="connsiteX7" fmla="*/ 2365375 w 2955925"/>
              <a:gd name="connsiteY7" fmla="*/ 0 h 555625"/>
              <a:gd name="connsiteX8" fmla="*/ 2571750 w 2955925"/>
              <a:gd name="connsiteY8" fmla="*/ 28575 h 555625"/>
              <a:gd name="connsiteX9" fmla="*/ 2720975 w 2955925"/>
              <a:gd name="connsiteY9" fmla="*/ 73025 h 555625"/>
              <a:gd name="connsiteX10" fmla="*/ 2800350 w 2955925"/>
              <a:gd name="connsiteY10" fmla="*/ 107950 h 555625"/>
              <a:gd name="connsiteX11" fmla="*/ 2898775 w 2955925"/>
              <a:gd name="connsiteY11" fmla="*/ 171450 h 555625"/>
              <a:gd name="connsiteX12" fmla="*/ 2936875 w 2955925"/>
              <a:gd name="connsiteY12" fmla="*/ 196850 h 555625"/>
              <a:gd name="connsiteX13" fmla="*/ 2955925 w 2955925"/>
              <a:gd name="connsiteY13" fmla="*/ 222250 h 555625"/>
              <a:gd name="connsiteX14" fmla="*/ 2949575 w 2955925"/>
              <a:gd name="connsiteY14" fmla="*/ 247650 h 555625"/>
              <a:gd name="connsiteX15" fmla="*/ 2901950 w 2955925"/>
              <a:gd name="connsiteY15" fmla="*/ 279400 h 555625"/>
              <a:gd name="connsiteX16" fmla="*/ 2847975 w 2955925"/>
              <a:gd name="connsiteY16" fmla="*/ 304800 h 555625"/>
              <a:gd name="connsiteX17" fmla="*/ 2822575 w 2955925"/>
              <a:gd name="connsiteY17" fmla="*/ 307975 h 555625"/>
              <a:gd name="connsiteX18" fmla="*/ 2536825 w 2955925"/>
              <a:gd name="connsiteY18" fmla="*/ 292100 h 555625"/>
              <a:gd name="connsiteX19" fmla="*/ 2216150 w 2955925"/>
              <a:gd name="connsiteY19" fmla="*/ 292100 h 555625"/>
              <a:gd name="connsiteX20" fmla="*/ 1911350 w 2955925"/>
              <a:gd name="connsiteY20" fmla="*/ 298450 h 555625"/>
              <a:gd name="connsiteX21" fmla="*/ 1609725 w 2955925"/>
              <a:gd name="connsiteY21" fmla="*/ 327025 h 555625"/>
              <a:gd name="connsiteX22" fmla="*/ 1327150 w 2955925"/>
              <a:gd name="connsiteY22" fmla="*/ 368300 h 555625"/>
              <a:gd name="connsiteX23" fmla="*/ 1136650 w 2955925"/>
              <a:gd name="connsiteY23" fmla="*/ 400050 h 555625"/>
              <a:gd name="connsiteX24" fmla="*/ 812800 w 2955925"/>
              <a:gd name="connsiteY24" fmla="*/ 463550 h 555625"/>
              <a:gd name="connsiteX25" fmla="*/ 488950 w 2955925"/>
              <a:gd name="connsiteY25" fmla="*/ 536575 h 555625"/>
              <a:gd name="connsiteX26" fmla="*/ 428625 w 2955925"/>
              <a:gd name="connsiteY26" fmla="*/ 555625 h 555625"/>
              <a:gd name="connsiteX27" fmla="*/ 393700 w 2955925"/>
              <a:gd name="connsiteY27" fmla="*/ 555625 h 555625"/>
              <a:gd name="connsiteX28" fmla="*/ 304800 w 2955925"/>
              <a:gd name="connsiteY28" fmla="*/ 527050 h 555625"/>
              <a:gd name="connsiteX29" fmla="*/ 241300 w 2955925"/>
              <a:gd name="connsiteY29" fmla="*/ 498475 h 555625"/>
              <a:gd name="connsiteX30" fmla="*/ 184150 w 2955925"/>
              <a:gd name="connsiteY30" fmla="*/ 463550 h 555625"/>
              <a:gd name="connsiteX31" fmla="*/ 60325 w 2955925"/>
              <a:gd name="connsiteY31" fmla="*/ 342900 h 555625"/>
              <a:gd name="connsiteX32" fmla="*/ 22225 w 2955925"/>
              <a:gd name="connsiteY32" fmla="*/ 279400 h 555625"/>
              <a:gd name="connsiteX33" fmla="*/ 0 w 2955925"/>
              <a:gd name="connsiteY33" fmla="*/ 231775 h 555625"/>
              <a:gd name="connsiteX34" fmla="*/ 0 w 2955925"/>
              <a:gd name="connsiteY34" fmla="*/ 215900 h 555625"/>
              <a:gd name="connsiteX35" fmla="*/ 12700 w 2955925"/>
              <a:gd name="connsiteY35" fmla="*/ 203200 h 555625"/>
              <a:gd name="connsiteX36" fmla="*/ 34925 w 2955925"/>
              <a:gd name="connsiteY36" fmla="*/ 206375 h 555625"/>
              <a:gd name="connsiteX37" fmla="*/ 63500 w 2955925"/>
              <a:gd name="connsiteY37" fmla="*/ 219075 h 555625"/>
              <a:gd name="connsiteX38" fmla="*/ 98425 w 2955925"/>
              <a:gd name="connsiteY38" fmla="*/ 247650 h 555625"/>
              <a:gd name="connsiteX39" fmla="*/ 133350 w 2955925"/>
              <a:gd name="connsiteY39" fmla="*/ 273050 h 555625"/>
              <a:gd name="connsiteX40" fmla="*/ 200025 w 2955925"/>
              <a:gd name="connsiteY40" fmla="*/ 298450 h 555625"/>
              <a:gd name="connsiteX41" fmla="*/ 269875 w 2955925"/>
              <a:gd name="connsiteY41" fmla="*/ 314325 h 555625"/>
              <a:gd name="connsiteX42" fmla="*/ 393700 w 2955925"/>
              <a:gd name="connsiteY42" fmla="*/ 320675 h 555625"/>
              <a:gd name="connsiteX43" fmla="*/ 584200 w 2955925"/>
              <a:gd name="connsiteY43" fmla="*/ 292100 h 555625"/>
              <a:gd name="connsiteX44" fmla="*/ 800100 w 2955925"/>
              <a:gd name="connsiteY44" fmla="*/ 254000 h 5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55925" h="555625">
                <a:moveTo>
                  <a:pt x="800100" y="254000"/>
                </a:moveTo>
                <a:lnTo>
                  <a:pt x="1343025" y="177800"/>
                </a:lnTo>
                <a:lnTo>
                  <a:pt x="1644650" y="130175"/>
                </a:lnTo>
                <a:lnTo>
                  <a:pt x="1844675" y="114300"/>
                </a:lnTo>
                <a:lnTo>
                  <a:pt x="2012950" y="88900"/>
                </a:lnTo>
                <a:lnTo>
                  <a:pt x="2216150" y="41275"/>
                </a:lnTo>
                <a:lnTo>
                  <a:pt x="2327275" y="3175"/>
                </a:lnTo>
                <a:lnTo>
                  <a:pt x="2365375" y="0"/>
                </a:lnTo>
                <a:lnTo>
                  <a:pt x="2571750" y="28575"/>
                </a:lnTo>
                <a:lnTo>
                  <a:pt x="2720975" y="73025"/>
                </a:lnTo>
                <a:lnTo>
                  <a:pt x="2800350" y="107950"/>
                </a:lnTo>
                <a:lnTo>
                  <a:pt x="2898775" y="171450"/>
                </a:lnTo>
                <a:lnTo>
                  <a:pt x="2936875" y="196850"/>
                </a:lnTo>
                <a:lnTo>
                  <a:pt x="2955925" y="222250"/>
                </a:lnTo>
                <a:lnTo>
                  <a:pt x="2949575" y="247650"/>
                </a:lnTo>
                <a:lnTo>
                  <a:pt x="2901950" y="279400"/>
                </a:lnTo>
                <a:lnTo>
                  <a:pt x="2847975" y="304800"/>
                </a:lnTo>
                <a:lnTo>
                  <a:pt x="2822575" y="307975"/>
                </a:lnTo>
                <a:lnTo>
                  <a:pt x="2536825" y="292100"/>
                </a:lnTo>
                <a:lnTo>
                  <a:pt x="2216150" y="292100"/>
                </a:lnTo>
                <a:lnTo>
                  <a:pt x="1911350" y="298450"/>
                </a:lnTo>
                <a:lnTo>
                  <a:pt x="1609725" y="327025"/>
                </a:lnTo>
                <a:lnTo>
                  <a:pt x="1327150" y="368300"/>
                </a:lnTo>
                <a:lnTo>
                  <a:pt x="1136650" y="400050"/>
                </a:lnTo>
                <a:lnTo>
                  <a:pt x="812800" y="463550"/>
                </a:lnTo>
                <a:lnTo>
                  <a:pt x="488950" y="536575"/>
                </a:lnTo>
                <a:lnTo>
                  <a:pt x="428625" y="555625"/>
                </a:lnTo>
                <a:lnTo>
                  <a:pt x="393700" y="555625"/>
                </a:lnTo>
                <a:lnTo>
                  <a:pt x="304800" y="527050"/>
                </a:lnTo>
                <a:lnTo>
                  <a:pt x="241300" y="498475"/>
                </a:lnTo>
                <a:lnTo>
                  <a:pt x="184150" y="463550"/>
                </a:lnTo>
                <a:lnTo>
                  <a:pt x="60325" y="342900"/>
                </a:lnTo>
                <a:lnTo>
                  <a:pt x="22225" y="279400"/>
                </a:lnTo>
                <a:lnTo>
                  <a:pt x="0" y="231775"/>
                </a:lnTo>
                <a:lnTo>
                  <a:pt x="0" y="215900"/>
                </a:lnTo>
                <a:lnTo>
                  <a:pt x="12700" y="203200"/>
                </a:lnTo>
                <a:lnTo>
                  <a:pt x="34925" y="206375"/>
                </a:lnTo>
                <a:lnTo>
                  <a:pt x="63500" y="219075"/>
                </a:lnTo>
                <a:lnTo>
                  <a:pt x="98425" y="247650"/>
                </a:lnTo>
                <a:lnTo>
                  <a:pt x="133350" y="273050"/>
                </a:lnTo>
                <a:lnTo>
                  <a:pt x="200025" y="298450"/>
                </a:lnTo>
                <a:lnTo>
                  <a:pt x="269875" y="314325"/>
                </a:lnTo>
                <a:lnTo>
                  <a:pt x="393700" y="320675"/>
                </a:lnTo>
                <a:lnTo>
                  <a:pt x="584200" y="292100"/>
                </a:lnTo>
                <a:lnTo>
                  <a:pt x="800100" y="254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8811F8C-C84A-46F9-94D9-9B8CDD5DBBCB}"/>
              </a:ext>
            </a:extLst>
          </p:cNvPr>
          <p:cNvSpPr/>
          <p:nvPr/>
        </p:nvSpPr>
        <p:spPr>
          <a:xfrm>
            <a:off x="6202363" y="3162300"/>
            <a:ext cx="2138362" cy="1924050"/>
          </a:xfrm>
          <a:custGeom>
            <a:avLst/>
            <a:gdLst>
              <a:gd name="connsiteX0" fmla="*/ 552450 w 2137410"/>
              <a:gd name="connsiteY0" fmla="*/ 342900 h 1924050"/>
              <a:gd name="connsiteX1" fmla="*/ 80010 w 2137410"/>
              <a:gd name="connsiteY1" fmla="*/ 407670 h 1924050"/>
              <a:gd name="connsiteX2" fmla="*/ 0 w 2137410"/>
              <a:gd name="connsiteY2" fmla="*/ 247650 h 1924050"/>
              <a:gd name="connsiteX3" fmla="*/ 461010 w 2137410"/>
              <a:gd name="connsiteY3" fmla="*/ 194310 h 1924050"/>
              <a:gd name="connsiteX4" fmla="*/ 762000 w 2137410"/>
              <a:gd name="connsiteY4" fmla="*/ 152400 h 1924050"/>
              <a:gd name="connsiteX5" fmla="*/ 1028700 w 2137410"/>
              <a:gd name="connsiteY5" fmla="*/ 129540 h 1924050"/>
              <a:gd name="connsiteX6" fmla="*/ 1333500 w 2137410"/>
              <a:gd name="connsiteY6" fmla="*/ 106680 h 1924050"/>
              <a:gd name="connsiteX7" fmla="*/ 1607820 w 2137410"/>
              <a:gd name="connsiteY7" fmla="*/ 87630 h 1924050"/>
              <a:gd name="connsiteX8" fmla="*/ 1733550 w 2137410"/>
              <a:gd name="connsiteY8" fmla="*/ 53340 h 1924050"/>
              <a:gd name="connsiteX9" fmla="*/ 1832610 w 2137410"/>
              <a:gd name="connsiteY9" fmla="*/ 11430 h 1924050"/>
              <a:gd name="connsiteX10" fmla="*/ 1859280 w 2137410"/>
              <a:gd name="connsiteY10" fmla="*/ 0 h 1924050"/>
              <a:gd name="connsiteX11" fmla="*/ 1889760 w 2137410"/>
              <a:gd name="connsiteY11" fmla="*/ 15240 h 1924050"/>
              <a:gd name="connsiteX12" fmla="*/ 2091690 w 2137410"/>
              <a:gd name="connsiteY12" fmla="*/ 156210 h 1924050"/>
              <a:gd name="connsiteX13" fmla="*/ 2106930 w 2137410"/>
              <a:gd name="connsiteY13" fmla="*/ 171450 h 1924050"/>
              <a:gd name="connsiteX14" fmla="*/ 2122170 w 2137410"/>
              <a:gd name="connsiteY14" fmla="*/ 190500 h 1924050"/>
              <a:gd name="connsiteX15" fmla="*/ 2129790 w 2137410"/>
              <a:gd name="connsiteY15" fmla="*/ 217170 h 1924050"/>
              <a:gd name="connsiteX16" fmla="*/ 2137410 w 2137410"/>
              <a:gd name="connsiteY16" fmla="*/ 266700 h 1924050"/>
              <a:gd name="connsiteX17" fmla="*/ 2125980 w 2137410"/>
              <a:gd name="connsiteY17" fmla="*/ 327660 h 1924050"/>
              <a:gd name="connsiteX18" fmla="*/ 2095500 w 2137410"/>
              <a:gd name="connsiteY18" fmla="*/ 411480 h 1924050"/>
              <a:gd name="connsiteX19" fmla="*/ 2072640 w 2137410"/>
              <a:gd name="connsiteY19" fmla="*/ 560070 h 1924050"/>
              <a:gd name="connsiteX20" fmla="*/ 2076450 w 2137410"/>
              <a:gd name="connsiteY20" fmla="*/ 857250 h 1924050"/>
              <a:gd name="connsiteX21" fmla="*/ 2072640 w 2137410"/>
              <a:gd name="connsiteY21" fmla="*/ 1135380 h 1924050"/>
              <a:gd name="connsiteX22" fmla="*/ 2072640 w 2137410"/>
              <a:gd name="connsiteY22" fmla="*/ 1474470 h 1924050"/>
              <a:gd name="connsiteX23" fmla="*/ 2068830 w 2137410"/>
              <a:gd name="connsiteY23" fmla="*/ 1550670 h 1924050"/>
              <a:gd name="connsiteX24" fmla="*/ 2042160 w 2137410"/>
              <a:gd name="connsiteY24" fmla="*/ 1645920 h 1924050"/>
              <a:gd name="connsiteX25" fmla="*/ 1981200 w 2137410"/>
              <a:gd name="connsiteY25" fmla="*/ 1771650 h 1924050"/>
              <a:gd name="connsiteX26" fmla="*/ 1889760 w 2137410"/>
              <a:gd name="connsiteY26" fmla="*/ 1882140 h 1924050"/>
              <a:gd name="connsiteX27" fmla="*/ 1851660 w 2137410"/>
              <a:gd name="connsiteY27" fmla="*/ 1920240 h 1924050"/>
              <a:gd name="connsiteX28" fmla="*/ 1821180 w 2137410"/>
              <a:gd name="connsiteY28" fmla="*/ 1924050 h 1924050"/>
              <a:gd name="connsiteX29" fmla="*/ 1752600 w 2137410"/>
              <a:gd name="connsiteY29" fmla="*/ 1661160 h 1924050"/>
              <a:gd name="connsiteX30" fmla="*/ 1798320 w 2137410"/>
              <a:gd name="connsiteY30" fmla="*/ 1436370 h 1924050"/>
              <a:gd name="connsiteX31" fmla="*/ 1805940 w 2137410"/>
              <a:gd name="connsiteY31" fmla="*/ 1253490 h 1924050"/>
              <a:gd name="connsiteX32" fmla="*/ 1805940 w 2137410"/>
              <a:gd name="connsiteY32" fmla="*/ 811530 h 1924050"/>
              <a:gd name="connsiteX33" fmla="*/ 1805940 w 2137410"/>
              <a:gd name="connsiteY33" fmla="*/ 342900 h 1924050"/>
              <a:gd name="connsiteX34" fmla="*/ 1802130 w 2137410"/>
              <a:gd name="connsiteY34" fmla="*/ 297180 h 1924050"/>
              <a:gd name="connsiteX35" fmla="*/ 1786890 w 2137410"/>
              <a:gd name="connsiteY35" fmla="*/ 266700 h 1924050"/>
              <a:gd name="connsiteX36" fmla="*/ 1725930 w 2137410"/>
              <a:gd name="connsiteY36" fmla="*/ 243840 h 1924050"/>
              <a:gd name="connsiteX37" fmla="*/ 1619250 w 2137410"/>
              <a:gd name="connsiteY37" fmla="*/ 251460 h 1924050"/>
              <a:gd name="connsiteX38" fmla="*/ 1040130 w 2137410"/>
              <a:gd name="connsiteY38" fmla="*/ 289560 h 1924050"/>
              <a:gd name="connsiteX39" fmla="*/ 716280 w 2137410"/>
              <a:gd name="connsiteY39" fmla="*/ 320040 h 1924050"/>
              <a:gd name="connsiteX40" fmla="*/ 552450 w 2137410"/>
              <a:gd name="connsiteY40" fmla="*/ 34290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37410" h="1924050">
                <a:moveTo>
                  <a:pt x="552450" y="342900"/>
                </a:moveTo>
                <a:lnTo>
                  <a:pt x="80010" y="407670"/>
                </a:lnTo>
                <a:lnTo>
                  <a:pt x="0" y="247650"/>
                </a:lnTo>
                <a:lnTo>
                  <a:pt x="461010" y="194310"/>
                </a:lnTo>
                <a:lnTo>
                  <a:pt x="762000" y="152400"/>
                </a:lnTo>
                <a:lnTo>
                  <a:pt x="1028700" y="129540"/>
                </a:lnTo>
                <a:lnTo>
                  <a:pt x="1333500" y="106680"/>
                </a:lnTo>
                <a:lnTo>
                  <a:pt x="1607820" y="87630"/>
                </a:lnTo>
                <a:lnTo>
                  <a:pt x="1733550" y="53340"/>
                </a:lnTo>
                <a:lnTo>
                  <a:pt x="1832610" y="11430"/>
                </a:lnTo>
                <a:lnTo>
                  <a:pt x="1859280" y="0"/>
                </a:lnTo>
                <a:lnTo>
                  <a:pt x="1889760" y="15240"/>
                </a:lnTo>
                <a:lnTo>
                  <a:pt x="2091690" y="156210"/>
                </a:lnTo>
                <a:lnTo>
                  <a:pt x="2106930" y="171450"/>
                </a:lnTo>
                <a:lnTo>
                  <a:pt x="2122170" y="190500"/>
                </a:lnTo>
                <a:lnTo>
                  <a:pt x="2129790" y="217170"/>
                </a:lnTo>
                <a:lnTo>
                  <a:pt x="2137410" y="266700"/>
                </a:lnTo>
                <a:lnTo>
                  <a:pt x="2125980" y="327660"/>
                </a:lnTo>
                <a:lnTo>
                  <a:pt x="2095500" y="411480"/>
                </a:lnTo>
                <a:lnTo>
                  <a:pt x="2072640" y="560070"/>
                </a:lnTo>
                <a:lnTo>
                  <a:pt x="2076450" y="857250"/>
                </a:lnTo>
                <a:lnTo>
                  <a:pt x="2072640" y="1135380"/>
                </a:lnTo>
                <a:lnTo>
                  <a:pt x="2072640" y="1474470"/>
                </a:lnTo>
                <a:lnTo>
                  <a:pt x="2068830" y="1550670"/>
                </a:lnTo>
                <a:lnTo>
                  <a:pt x="2042160" y="1645920"/>
                </a:lnTo>
                <a:lnTo>
                  <a:pt x="1981200" y="1771650"/>
                </a:lnTo>
                <a:lnTo>
                  <a:pt x="1889760" y="1882140"/>
                </a:lnTo>
                <a:lnTo>
                  <a:pt x="1851660" y="1920240"/>
                </a:lnTo>
                <a:lnTo>
                  <a:pt x="1821180" y="1924050"/>
                </a:lnTo>
                <a:lnTo>
                  <a:pt x="1752600" y="1661160"/>
                </a:lnTo>
                <a:lnTo>
                  <a:pt x="1798320" y="1436370"/>
                </a:lnTo>
                <a:lnTo>
                  <a:pt x="1805940" y="1253490"/>
                </a:lnTo>
                <a:lnTo>
                  <a:pt x="1805940" y="811530"/>
                </a:lnTo>
                <a:lnTo>
                  <a:pt x="1805940" y="342900"/>
                </a:lnTo>
                <a:lnTo>
                  <a:pt x="1802130" y="297180"/>
                </a:lnTo>
                <a:lnTo>
                  <a:pt x="1786890" y="266700"/>
                </a:lnTo>
                <a:lnTo>
                  <a:pt x="1725930" y="243840"/>
                </a:lnTo>
                <a:lnTo>
                  <a:pt x="1619250" y="251460"/>
                </a:lnTo>
                <a:lnTo>
                  <a:pt x="1040130" y="289560"/>
                </a:lnTo>
                <a:lnTo>
                  <a:pt x="716280" y="320040"/>
                </a:lnTo>
                <a:lnTo>
                  <a:pt x="552450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413A6FE-EC7B-40D1-8CE2-92CAD3F6819D}"/>
              </a:ext>
            </a:extLst>
          </p:cNvPr>
          <p:cNvSpPr/>
          <p:nvPr/>
        </p:nvSpPr>
        <p:spPr>
          <a:xfrm>
            <a:off x="7481888" y="4468813"/>
            <a:ext cx="552450" cy="615950"/>
          </a:xfrm>
          <a:custGeom>
            <a:avLst/>
            <a:gdLst>
              <a:gd name="connsiteX0" fmla="*/ 109537 w 552450"/>
              <a:gd name="connsiteY0" fmla="*/ 30957 h 614363"/>
              <a:gd name="connsiteX1" fmla="*/ 311943 w 552450"/>
              <a:gd name="connsiteY1" fmla="*/ 114300 h 614363"/>
              <a:gd name="connsiteX2" fmla="*/ 411956 w 552450"/>
              <a:gd name="connsiteY2" fmla="*/ 147638 h 614363"/>
              <a:gd name="connsiteX3" fmla="*/ 440531 w 552450"/>
              <a:gd name="connsiteY3" fmla="*/ 152400 h 614363"/>
              <a:gd name="connsiteX4" fmla="*/ 461962 w 552450"/>
              <a:gd name="connsiteY4" fmla="*/ 154782 h 614363"/>
              <a:gd name="connsiteX5" fmla="*/ 490537 w 552450"/>
              <a:gd name="connsiteY5" fmla="*/ 152400 h 614363"/>
              <a:gd name="connsiteX6" fmla="*/ 519112 w 552450"/>
              <a:gd name="connsiteY6" fmla="*/ 135732 h 614363"/>
              <a:gd name="connsiteX7" fmla="*/ 552450 w 552450"/>
              <a:gd name="connsiteY7" fmla="*/ 611982 h 614363"/>
              <a:gd name="connsiteX8" fmla="*/ 531018 w 552450"/>
              <a:gd name="connsiteY8" fmla="*/ 614363 h 614363"/>
              <a:gd name="connsiteX9" fmla="*/ 502443 w 552450"/>
              <a:gd name="connsiteY9" fmla="*/ 600075 h 614363"/>
              <a:gd name="connsiteX10" fmla="*/ 485775 w 552450"/>
              <a:gd name="connsiteY10" fmla="*/ 554832 h 614363"/>
              <a:gd name="connsiteX11" fmla="*/ 395287 w 552450"/>
              <a:gd name="connsiteY11" fmla="*/ 426244 h 614363"/>
              <a:gd name="connsiteX12" fmla="*/ 295275 w 552450"/>
              <a:gd name="connsiteY12" fmla="*/ 302419 h 614363"/>
              <a:gd name="connsiteX13" fmla="*/ 178593 w 552450"/>
              <a:gd name="connsiteY13" fmla="*/ 190500 h 614363"/>
              <a:gd name="connsiteX14" fmla="*/ 45243 w 552450"/>
              <a:gd name="connsiteY14" fmla="*/ 78582 h 614363"/>
              <a:gd name="connsiteX15" fmla="*/ 16668 w 552450"/>
              <a:gd name="connsiteY15" fmla="*/ 54769 h 614363"/>
              <a:gd name="connsiteX16" fmla="*/ 0 w 552450"/>
              <a:gd name="connsiteY16" fmla="*/ 33338 h 614363"/>
              <a:gd name="connsiteX17" fmla="*/ 4762 w 552450"/>
              <a:gd name="connsiteY17" fmla="*/ 11907 h 614363"/>
              <a:gd name="connsiteX18" fmla="*/ 19050 w 552450"/>
              <a:gd name="connsiteY18" fmla="*/ 0 h 614363"/>
              <a:gd name="connsiteX19" fmla="*/ 45243 w 552450"/>
              <a:gd name="connsiteY19" fmla="*/ 0 h 614363"/>
              <a:gd name="connsiteX20" fmla="*/ 109537 w 552450"/>
              <a:gd name="connsiteY20" fmla="*/ 30957 h 6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450" h="614363">
                <a:moveTo>
                  <a:pt x="109537" y="30957"/>
                </a:moveTo>
                <a:lnTo>
                  <a:pt x="311943" y="114300"/>
                </a:lnTo>
                <a:lnTo>
                  <a:pt x="411956" y="147638"/>
                </a:lnTo>
                <a:lnTo>
                  <a:pt x="440531" y="152400"/>
                </a:lnTo>
                <a:lnTo>
                  <a:pt x="461962" y="154782"/>
                </a:lnTo>
                <a:lnTo>
                  <a:pt x="490537" y="152400"/>
                </a:lnTo>
                <a:lnTo>
                  <a:pt x="519112" y="135732"/>
                </a:lnTo>
                <a:lnTo>
                  <a:pt x="552450" y="611982"/>
                </a:lnTo>
                <a:lnTo>
                  <a:pt x="531018" y="614363"/>
                </a:lnTo>
                <a:lnTo>
                  <a:pt x="502443" y="600075"/>
                </a:lnTo>
                <a:lnTo>
                  <a:pt x="485775" y="554832"/>
                </a:lnTo>
                <a:lnTo>
                  <a:pt x="395287" y="426244"/>
                </a:lnTo>
                <a:lnTo>
                  <a:pt x="295275" y="302419"/>
                </a:lnTo>
                <a:lnTo>
                  <a:pt x="178593" y="190500"/>
                </a:lnTo>
                <a:lnTo>
                  <a:pt x="45243" y="78582"/>
                </a:lnTo>
                <a:lnTo>
                  <a:pt x="16668" y="54769"/>
                </a:lnTo>
                <a:lnTo>
                  <a:pt x="0" y="33338"/>
                </a:lnTo>
                <a:lnTo>
                  <a:pt x="4762" y="11907"/>
                </a:lnTo>
                <a:lnTo>
                  <a:pt x="19050" y="0"/>
                </a:lnTo>
                <a:lnTo>
                  <a:pt x="45243" y="0"/>
                </a:lnTo>
                <a:lnTo>
                  <a:pt x="109537" y="30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691381B-4201-4459-802C-CB1B069041E5}"/>
              </a:ext>
            </a:extLst>
          </p:cNvPr>
          <p:cNvSpPr/>
          <p:nvPr/>
        </p:nvSpPr>
        <p:spPr>
          <a:xfrm>
            <a:off x="6794500" y="2622550"/>
            <a:ext cx="482600" cy="3359150"/>
          </a:xfrm>
          <a:custGeom>
            <a:avLst/>
            <a:gdLst>
              <a:gd name="connsiteX0" fmla="*/ 152400 w 482600"/>
              <a:gd name="connsiteY0" fmla="*/ 1320800 h 3359150"/>
              <a:gd name="connsiteX1" fmla="*/ 165100 w 482600"/>
              <a:gd name="connsiteY1" fmla="*/ 863600 h 3359150"/>
              <a:gd name="connsiteX2" fmla="*/ 158750 w 482600"/>
              <a:gd name="connsiteY2" fmla="*/ 635000 h 3359150"/>
              <a:gd name="connsiteX3" fmla="*/ 165100 w 482600"/>
              <a:gd name="connsiteY3" fmla="*/ 260350 h 3359150"/>
              <a:gd name="connsiteX4" fmla="*/ 158750 w 482600"/>
              <a:gd name="connsiteY4" fmla="*/ 203200 h 3359150"/>
              <a:gd name="connsiteX5" fmla="*/ 139700 w 482600"/>
              <a:gd name="connsiteY5" fmla="*/ 158750 h 3359150"/>
              <a:gd name="connsiteX6" fmla="*/ 95250 w 482600"/>
              <a:gd name="connsiteY6" fmla="*/ 120650 h 3359150"/>
              <a:gd name="connsiteX7" fmla="*/ 38100 w 482600"/>
              <a:gd name="connsiteY7" fmla="*/ 69850 h 3359150"/>
              <a:gd name="connsiteX8" fmla="*/ 0 w 482600"/>
              <a:gd name="connsiteY8" fmla="*/ 44450 h 3359150"/>
              <a:gd name="connsiteX9" fmla="*/ 6350 w 482600"/>
              <a:gd name="connsiteY9" fmla="*/ 31750 h 3359150"/>
              <a:gd name="connsiteX10" fmla="*/ 25400 w 482600"/>
              <a:gd name="connsiteY10" fmla="*/ 12700 h 3359150"/>
              <a:gd name="connsiteX11" fmla="*/ 95250 w 482600"/>
              <a:gd name="connsiteY11" fmla="*/ 0 h 3359150"/>
              <a:gd name="connsiteX12" fmla="*/ 209550 w 482600"/>
              <a:gd name="connsiteY12" fmla="*/ 19050 h 3359150"/>
              <a:gd name="connsiteX13" fmla="*/ 336550 w 482600"/>
              <a:gd name="connsiteY13" fmla="*/ 76200 h 3359150"/>
              <a:gd name="connsiteX14" fmla="*/ 387350 w 482600"/>
              <a:gd name="connsiteY14" fmla="*/ 107950 h 3359150"/>
              <a:gd name="connsiteX15" fmla="*/ 450850 w 482600"/>
              <a:gd name="connsiteY15" fmla="*/ 171450 h 3359150"/>
              <a:gd name="connsiteX16" fmla="*/ 476250 w 482600"/>
              <a:gd name="connsiteY16" fmla="*/ 209550 h 3359150"/>
              <a:gd name="connsiteX17" fmla="*/ 482600 w 482600"/>
              <a:gd name="connsiteY17" fmla="*/ 279400 h 3359150"/>
              <a:gd name="connsiteX18" fmla="*/ 450850 w 482600"/>
              <a:gd name="connsiteY18" fmla="*/ 330200 h 3359150"/>
              <a:gd name="connsiteX19" fmla="*/ 431800 w 482600"/>
              <a:gd name="connsiteY19" fmla="*/ 387350 h 3359150"/>
              <a:gd name="connsiteX20" fmla="*/ 431800 w 482600"/>
              <a:gd name="connsiteY20" fmla="*/ 673100 h 3359150"/>
              <a:gd name="connsiteX21" fmla="*/ 431800 w 482600"/>
              <a:gd name="connsiteY21" fmla="*/ 857250 h 3359150"/>
              <a:gd name="connsiteX22" fmla="*/ 419100 w 482600"/>
              <a:gd name="connsiteY22" fmla="*/ 1314450 h 3359150"/>
              <a:gd name="connsiteX23" fmla="*/ 412750 w 482600"/>
              <a:gd name="connsiteY23" fmla="*/ 1765300 h 3359150"/>
              <a:gd name="connsiteX24" fmla="*/ 412750 w 482600"/>
              <a:gd name="connsiteY24" fmla="*/ 2336800 h 3359150"/>
              <a:gd name="connsiteX25" fmla="*/ 400050 w 482600"/>
              <a:gd name="connsiteY25" fmla="*/ 2813050 h 3359150"/>
              <a:gd name="connsiteX26" fmla="*/ 387350 w 482600"/>
              <a:gd name="connsiteY26" fmla="*/ 3067050 h 3359150"/>
              <a:gd name="connsiteX27" fmla="*/ 381000 w 482600"/>
              <a:gd name="connsiteY27" fmla="*/ 3270250 h 3359150"/>
              <a:gd name="connsiteX28" fmla="*/ 355600 w 482600"/>
              <a:gd name="connsiteY28" fmla="*/ 3327400 h 3359150"/>
              <a:gd name="connsiteX29" fmla="*/ 317500 w 482600"/>
              <a:gd name="connsiteY29" fmla="*/ 3359150 h 3359150"/>
              <a:gd name="connsiteX30" fmla="*/ 279400 w 482600"/>
              <a:gd name="connsiteY30" fmla="*/ 3359150 h 3359150"/>
              <a:gd name="connsiteX31" fmla="*/ 234950 w 482600"/>
              <a:gd name="connsiteY31" fmla="*/ 3327400 h 3359150"/>
              <a:gd name="connsiteX32" fmla="*/ 190500 w 482600"/>
              <a:gd name="connsiteY32" fmla="*/ 3194050 h 3359150"/>
              <a:gd name="connsiteX33" fmla="*/ 171450 w 482600"/>
              <a:gd name="connsiteY33" fmla="*/ 3086100 h 3359150"/>
              <a:gd name="connsiteX34" fmla="*/ 146050 w 482600"/>
              <a:gd name="connsiteY34" fmla="*/ 2781300 h 3359150"/>
              <a:gd name="connsiteX35" fmla="*/ 152400 w 482600"/>
              <a:gd name="connsiteY35" fmla="*/ 2235200 h 3359150"/>
              <a:gd name="connsiteX36" fmla="*/ 158750 w 482600"/>
              <a:gd name="connsiteY36" fmla="*/ 1778000 h 3359150"/>
              <a:gd name="connsiteX37" fmla="*/ 152400 w 482600"/>
              <a:gd name="connsiteY37" fmla="*/ 1320800 h 33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82600" h="3359150">
                <a:moveTo>
                  <a:pt x="152400" y="1320800"/>
                </a:moveTo>
                <a:lnTo>
                  <a:pt x="165100" y="863600"/>
                </a:lnTo>
                <a:lnTo>
                  <a:pt x="158750" y="635000"/>
                </a:lnTo>
                <a:lnTo>
                  <a:pt x="165100" y="260350"/>
                </a:lnTo>
                <a:lnTo>
                  <a:pt x="158750" y="203200"/>
                </a:lnTo>
                <a:lnTo>
                  <a:pt x="139700" y="158750"/>
                </a:lnTo>
                <a:lnTo>
                  <a:pt x="95250" y="120650"/>
                </a:lnTo>
                <a:lnTo>
                  <a:pt x="38100" y="69850"/>
                </a:lnTo>
                <a:lnTo>
                  <a:pt x="0" y="44450"/>
                </a:lnTo>
                <a:lnTo>
                  <a:pt x="6350" y="31750"/>
                </a:lnTo>
                <a:lnTo>
                  <a:pt x="25400" y="12700"/>
                </a:lnTo>
                <a:lnTo>
                  <a:pt x="95250" y="0"/>
                </a:lnTo>
                <a:lnTo>
                  <a:pt x="209550" y="19050"/>
                </a:lnTo>
                <a:lnTo>
                  <a:pt x="336550" y="76200"/>
                </a:lnTo>
                <a:lnTo>
                  <a:pt x="387350" y="107950"/>
                </a:lnTo>
                <a:lnTo>
                  <a:pt x="450850" y="171450"/>
                </a:lnTo>
                <a:lnTo>
                  <a:pt x="476250" y="209550"/>
                </a:lnTo>
                <a:lnTo>
                  <a:pt x="482600" y="279400"/>
                </a:lnTo>
                <a:lnTo>
                  <a:pt x="450850" y="330200"/>
                </a:lnTo>
                <a:lnTo>
                  <a:pt x="431800" y="387350"/>
                </a:lnTo>
                <a:lnTo>
                  <a:pt x="431800" y="673100"/>
                </a:lnTo>
                <a:lnTo>
                  <a:pt x="431800" y="857250"/>
                </a:lnTo>
                <a:lnTo>
                  <a:pt x="419100" y="1314450"/>
                </a:lnTo>
                <a:cubicBezTo>
                  <a:pt x="416983" y="1464733"/>
                  <a:pt x="414867" y="1615017"/>
                  <a:pt x="412750" y="1765300"/>
                </a:cubicBezTo>
                <a:lnTo>
                  <a:pt x="412750" y="2336800"/>
                </a:lnTo>
                <a:lnTo>
                  <a:pt x="400050" y="2813050"/>
                </a:lnTo>
                <a:lnTo>
                  <a:pt x="387350" y="3067050"/>
                </a:lnTo>
                <a:lnTo>
                  <a:pt x="381000" y="3270250"/>
                </a:lnTo>
                <a:lnTo>
                  <a:pt x="355600" y="3327400"/>
                </a:lnTo>
                <a:lnTo>
                  <a:pt x="317500" y="3359150"/>
                </a:lnTo>
                <a:lnTo>
                  <a:pt x="279400" y="3359150"/>
                </a:lnTo>
                <a:lnTo>
                  <a:pt x="234950" y="3327400"/>
                </a:lnTo>
                <a:lnTo>
                  <a:pt x="190500" y="3194050"/>
                </a:lnTo>
                <a:lnTo>
                  <a:pt x="171450" y="3086100"/>
                </a:lnTo>
                <a:lnTo>
                  <a:pt x="146050" y="2781300"/>
                </a:lnTo>
                <a:cubicBezTo>
                  <a:pt x="148167" y="2599267"/>
                  <a:pt x="150283" y="2417233"/>
                  <a:pt x="152400" y="2235200"/>
                </a:cubicBezTo>
                <a:cubicBezTo>
                  <a:pt x="154517" y="2082800"/>
                  <a:pt x="156633" y="1930400"/>
                  <a:pt x="158750" y="1778000"/>
                </a:cubicBezTo>
                <a:cubicBezTo>
                  <a:pt x="156633" y="1625600"/>
                  <a:pt x="154517" y="1473200"/>
                  <a:pt x="152400" y="132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F03AEE-2014-4325-8E48-B60A7288E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21" y="1707794"/>
            <a:ext cx="4865030" cy="43407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C7E5C72-1279-4626-9987-A2E018B1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721" y="1669288"/>
            <a:ext cx="4865030" cy="434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  <p:bldP spid="9" grpId="0" animBg="1"/>
      <p:bldP spid="11" grpId="0" animBg="1"/>
      <p:bldP spid="13" grpId="0" animBg="1"/>
      <p:bldP spid="20" grpId="0" animBg="1"/>
      <p:bldP spid="22" grpId="0" animBg="1"/>
      <p:bldP spid="2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D3DE5A-5EE7-44ED-A758-BA7735DD0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85" y="1258636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79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258E4CF-5869-48E7-BACA-9D2AFB1D2D0D}"/>
              </a:ext>
            </a:extLst>
          </p:cNvPr>
          <p:cNvSpPr/>
          <p:nvPr/>
        </p:nvSpPr>
        <p:spPr>
          <a:xfrm>
            <a:off x="5805488" y="2465389"/>
            <a:ext cx="2184400" cy="477837"/>
          </a:xfrm>
          <a:custGeom>
            <a:avLst/>
            <a:gdLst>
              <a:gd name="connsiteX0" fmla="*/ 626268 w 2183606"/>
              <a:gd name="connsiteY0" fmla="*/ 421481 h 478631"/>
              <a:gd name="connsiteX1" fmla="*/ 385762 w 2183606"/>
              <a:gd name="connsiteY1" fmla="*/ 476250 h 478631"/>
              <a:gd name="connsiteX2" fmla="*/ 354806 w 2183606"/>
              <a:gd name="connsiteY2" fmla="*/ 478631 h 478631"/>
              <a:gd name="connsiteX3" fmla="*/ 316706 w 2183606"/>
              <a:gd name="connsiteY3" fmla="*/ 471487 h 478631"/>
              <a:gd name="connsiteX4" fmla="*/ 242887 w 2183606"/>
              <a:gd name="connsiteY4" fmla="*/ 428625 h 478631"/>
              <a:gd name="connsiteX5" fmla="*/ 102393 w 2183606"/>
              <a:gd name="connsiteY5" fmla="*/ 319087 h 478631"/>
              <a:gd name="connsiteX6" fmla="*/ 9525 w 2183606"/>
              <a:gd name="connsiteY6" fmla="*/ 228600 h 478631"/>
              <a:gd name="connsiteX7" fmla="*/ 0 w 2183606"/>
              <a:gd name="connsiteY7" fmla="*/ 202406 h 478631"/>
              <a:gd name="connsiteX8" fmla="*/ 0 w 2183606"/>
              <a:gd name="connsiteY8" fmla="*/ 188119 h 478631"/>
              <a:gd name="connsiteX9" fmla="*/ 4762 w 2183606"/>
              <a:gd name="connsiteY9" fmla="*/ 171450 h 478631"/>
              <a:gd name="connsiteX10" fmla="*/ 21431 w 2183606"/>
              <a:gd name="connsiteY10" fmla="*/ 161925 h 478631"/>
              <a:gd name="connsiteX11" fmla="*/ 52387 w 2183606"/>
              <a:gd name="connsiteY11" fmla="*/ 169069 h 478631"/>
              <a:gd name="connsiteX12" fmla="*/ 140493 w 2183606"/>
              <a:gd name="connsiteY12" fmla="*/ 204787 h 478631"/>
              <a:gd name="connsiteX13" fmla="*/ 259556 w 2183606"/>
              <a:gd name="connsiteY13" fmla="*/ 233362 h 478631"/>
              <a:gd name="connsiteX14" fmla="*/ 376237 w 2183606"/>
              <a:gd name="connsiteY14" fmla="*/ 247650 h 478631"/>
              <a:gd name="connsiteX15" fmla="*/ 407193 w 2183606"/>
              <a:gd name="connsiteY15" fmla="*/ 247650 h 478631"/>
              <a:gd name="connsiteX16" fmla="*/ 481012 w 2183606"/>
              <a:gd name="connsiteY16" fmla="*/ 235744 h 478631"/>
              <a:gd name="connsiteX17" fmla="*/ 919162 w 2183606"/>
              <a:gd name="connsiteY17" fmla="*/ 159544 h 478631"/>
              <a:gd name="connsiteX18" fmla="*/ 1178718 w 2183606"/>
              <a:gd name="connsiteY18" fmla="*/ 111919 h 478631"/>
              <a:gd name="connsiteX19" fmla="*/ 1493043 w 2183606"/>
              <a:gd name="connsiteY19" fmla="*/ 71437 h 478631"/>
              <a:gd name="connsiteX20" fmla="*/ 1552575 w 2183606"/>
              <a:gd name="connsiteY20" fmla="*/ 47625 h 478631"/>
              <a:gd name="connsiteX21" fmla="*/ 1676400 w 2183606"/>
              <a:gd name="connsiteY21" fmla="*/ 4762 h 478631"/>
              <a:gd name="connsiteX22" fmla="*/ 1733550 w 2183606"/>
              <a:gd name="connsiteY22" fmla="*/ 0 h 478631"/>
              <a:gd name="connsiteX23" fmla="*/ 1935956 w 2183606"/>
              <a:gd name="connsiteY23" fmla="*/ 14287 h 478631"/>
              <a:gd name="connsiteX24" fmla="*/ 2097881 w 2183606"/>
              <a:gd name="connsiteY24" fmla="*/ 42862 h 478631"/>
              <a:gd name="connsiteX25" fmla="*/ 2128837 w 2183606"/>
              <a:gd name="connsiteY25" fmla="*/ 54769 h 478631"/>
              <a:gd name="connsiteX26" fmla="*/ 2155031 w 2183606"/>
              <a:gd name="connsiteY26" fmla="*/ 85725 h 478631"/>
              <a:gd name="connsiteX27" fmla="*/ 2178843 w 2183606"/>
              <a:gd name="connsiteY27" fmla="*/ 121444 h 478631"/>
              <a:gd name="connsiteX28" fmla="*/ 2183606 w 2183606"/>
              <a:gd name="connsiteY28" fmla="*/ 154781 h 478631"/>
              <a:gd name="connsiteX29" fmla="*/ 2174081 w 2183606"/>
              <a:gd name="connsiteY29" fmla="*/ 190500 h 478631"/>
              <a:gd name="connsiteX30" fmla="*/ 2152650 w 2183606"/>
              <a:gd name="connsiteY30" fmla="*/ 209550 h 478631"/>
              <a:gd name="connsiteX31" fmla="*/ 2107406 w 2183606"/>
              <a:gd name="connsiteY31" fmla="*/ 221456 h 478631"/>
              <a:gd name="connsiteX32" fmla="*/ 1695450 w 2183606"/>
              <a:gd name="connsiteY32" fmla="*/ 238125 h 478631"/>
              <a:gd name="connsiteX33" fmla="*/ 1176337 w 2183606"/>
              <a:gd name="connsiteY33" fmla="*/ 295275 h 478631"/>
              <a:gd name="connsiteX34" fmla="*/ 921543 w 2183606"/>
              <a:gd name="connsiteY34" fmla="*/ 342900 h 478631"/>
              <a:gd name="connsiteX35" fmla="*/ 626268 w 2183606"/>
              <a:gd name="connsiteY35" fmla="*/ 42148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3606" h="478631">
                <a:moveTo>
                  <a:pt x="626268" y="421481"/>
                </a:moveTo>
                <a:lnTo>
                  <a:pt x="385762" y="476250"/>
                </a:lnTo>
                <a:lnTo>
                  <a:pt x="354806" y="478631"/>
                </a:lnTo>
                <a:lnTo>
                  <a:pt x="316706" y="471487"/>
                </a:lnTo>
                <a:lnTo>
                  <a:pt x="242887" y="428625"/>
                </a:lnTo>
                <a:lnTo>
                  <a:pt x="102393" y="319087"/>
                </a:lnTo>
                <a:lnTo>
                  <a:pt x="9525" y="228600"/>
                </a:lnTo>
                <a:lnTo>
                  <a:pt x="0" y="202406"/>
                </a:lnTo>
                <a:lnTo>
                  <a:pt x="0" y="188119"/>
                </a:lnTo>
                <a:lnTo>
                  <a:pt x="4762" y="171450"/>
                </a:lnTo>
                <a:lnTo>
                  <a:pt x="21431" y="161925"/>
                </a:lnTo>
                <a:lnTo>
                  <a:pt x="52387" y="169069"/>
                </a:lnTo>
                <a:lnTo>
                  <a:pt x="140493" y="204787"/>
                </a:lnTo>
                <a:lnTo>
                  <a:pt x="259556" y="233362"/>
                </a:lnTo>
                <a:lnTo>
                  <a:pt x="376237" y="247650"/>
                </a:lnTo>
                <a:lnTo>
                  <a:pt x="407193" y="247650"/>
                </a:lnTo>
                <a:lnTo>
                  <a:pt x="481012" y="235744"/>
                </a:lnTo>
                <a:lnTo>
                  <a:pt x="919162" y="159544"/>
                </a:lnTo>
                <a:lnTo>
                  <a:pt x="1178718" y="111919"/>
                </a:lnTo>
                <a:lnTo>
                  <a:pt x="1493043" y="71437"/>
                </a:lnTo>
                <a:lnTo>
                  <a:pt x="1552575" y="47625"/>
                </a:lnTo>
                <a:lnTo>
                  <a:pt x="1676400" y="4762"/>
                </a:lnTo>
                <a:lnTo>
                  <a:pt x="1733550" y="0"/>
                </a:lnTo>
                <a:lnTo>
                  <a:pt x="1935956" y="14287"/>
                </a:lnTo>
                <a:lnTo>
                  <a:pt x="2097881" y="42862"/>
                </a:lnTo>
                <a:lnTo>
                  <a:pt x="2128837" y="54769"/>
                </a:lnTo>
                <a:lnTo>
                  <a:pt x="2155031" y="85725"/>
                </a:lnTo>
                <a:lnTo>
                  <a:pt x="2178843" y="121444"/>
                </a:lnTo>
                <a:lnTo>
                  <a:pt x="2183606" y="154781"/>
                </a:lnTo>
                <a:lnTo>
                  <a:pt x="2174081" y="190500"/>
                </a:lnTo>
                <a:lnTo>
                  <a:pt x="2152650" y="209550"/>
                </a:lnTo>
                <a:lnTo>
                  <a:pt x="2107406" y="221456"/>
                </a:lnTo>
                <a:lnTo>
                  <a:pt x="1695450" y="238125"/>
                </a:lnTo>
                <a:lnTo>
                  <a:pt x="1176337" y="295275"/>
                </a:lnTo>
                <a:lnTo>
                  <a:pt x="921543" y="342900"/>
                </a:lnTo>
                <a:lnTo>
                  <a:pt x="626268" y="4214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688DBAE-000D-4F7A-ABE0-7152C28305C0}"/>
              </a:ext>
            </a:extLst>
          </p:cNvPr>
          <p:cNvSpPr/>
          <p:nvPr/>
        </p:nvSpPr>
        <p:spPr>
          <a:xfrm rot="16200000">
            <a:off x="3144045" y="2878933"/>
            <a:ext cx="3368675" cy="1271587"/>
          </a:xfrm>
          <a:custGeom>
            <a:avLst/>
            <a:gdLst>
              <a:gd name="connsiteX0" fmla="*/ 1345121 w 3368099"/>
              <a:gd name="connsiteY0" fmla="*/ 307154 h 1270981"/>
              <a:gd name="connsiteX1" fmla="*/ 850851 w 3368099"/>
              <a:gd name="connsiteY1" fmla="*/ 229483 h 1270981"/>
              <a:gd name="connsiteX2" fmla="*/ 829668 w 3368099"/>
              <a:gd name="connsiteY2" fmla="*/ 225952 h 1270981"/>
              <a:gd name="connsiteX3" fmla="*/ 801424 w 3368099"/>
              <a:gd name="connsiteY3" fmla="*/ 233013 h 1270981"/>
              <a:gd name="connsiteX4" fmla="*/ 737875 w 3368099"/>
              <a:gd name="connsiteY4" fmla="*/ 406008 h 1270981"/>
              <a:gd name="connsiteX5" fmla="*/ 617838 w 3368099"/>
              <a:gd name="connsiteY5" fmla="*/ 699040 h 1270981"/>
              <a:gd name="connsiteX6" fmla="*/ 526045 w 3368099"/>
              <a:gd name="connsiteY6" fmla="*/ 896748 h 1270981"/>
              <a:gd name="connsiteX7" fmla="*/ 473087 w 3368099"/>
              <a:gd name="connsiteY7" fmla="*/ 1016785 h 1270981"/>
              <a:gd name="connsiteX8" fmla="*/ 409538 w 3368099"/>
              <a:gd name="connsiteY8" fmla="*/ 1097986 h 1270981"/>
              <a:gd name="connsiteX9" fmla="*/ 324806 w 3368099"/>
              <a:gd name="connsiteY9" fmla="*/ 1172127 h 1270981"/>
              <a:gd name="connsiteX10" fmla="*/ 162403 w 3368099"/>
              <a:gd name="connsiteY10" fmla="*/ 1263920 h 1270981"/>
              <a:gd name="connsiteX11" fmla="*/ 130629 w 3368099"/>
              <a:gd name="connsiteY11" fmla="*/ 1270981 h 1270981"/>
              <a:gd name="connsiteX12" fmla="*/ 10592 w 3368099"/>
              <a:gd name="connsiteY12" fmla="*/ 1239206 h 1270981"/>
              <a:gd name="connsiteX13" fmla="*/ 0 w 3368099"/>
              <a:gd name="connsiteY13" fmla="*/ 1214493 h 1270981"/>
              <a:gd name="connsiteX14" fmla="*/ 17653 w 3368099"/>
              <a:gd name="connsiteY14" fmla="*/ 1165066 h 1270981"/>
              <a:gd name="connsiteX15" fmla="*/ 127098 w 3368099"/>
              <a:gd name="connsiteY15" fmla="*/ 1034437 h 1270981"/>
              <a:gd name="connsiteX16" fmla="*/ 388355 w 3368099"/>
              <a:gd name="connsiteY16" fmla="*/ 759058 h 1270981"/>
              <a:gd name="connsiteX17" fmla="*/ 511923 w 3368099"/>
              <a:gd name="connsiteY17" fmla="*/ 561350 h 1270981"/>
              <a:gd name="connsiteX18" fmla="*/ 649613 w 3368099"/>
              <a:gd name="connsiteY18" fmla="*/ 275379 h 1270981"/>
              <a:gd name="connsiteX19" fmla="*/ 677857 w 3368099"/>
              <a:gd name="connsiteY19" fmla="*/ 229483 h 1270981"/>
              <a:gd name="connsiteX20" fmla="*/ 667265 w 3368099"/>
              <a:gd name="connsiteY20" fmla="*/ 194178 h 1270981"/>
              <a:gd name="connsiteX21" fmla="*/ 628430 w 3368099"/>
              <a:gd name="connsiteY21" fmla="*/ 123568 h 1270981"/>
              <a:gd name="connsiteX22" fmla="*/ 617838 w 3368099"/>
              <a:gd name="connsiteY22" fmla="*/ 98854 h 1270981"/>
              <a:gd name="connsiteX23" fmla="*/ 624899 w 3368099"/>
              <a:gd name="connsiteY23" fmla="*/ 67080 h 1270981"/>
              <a:gd name="connsiteX24" fmla="*/ 656674 w 3368099"/>
              <a:gd name="connsiteY24" fmla="*/ 31775 h 1270981"/>
              <a:gd name="connsiteX25" fmla="*/ 716692 w 3368099"/>
              <a:gd name="connsiteY25" fmla="*/ 3531 h 1270981"/>
              <a:gd name="connsiteX26" fmla="*/ 751997 w 3368099"/>
              <a:gd name="connsiteY26" fmla="*/ 0 h 1270981"/>
              <a:gd name="connsiteX27" fmla="*/ 840260 w 3368099"/>
              <a:gd name="connsiteY27" fmla="*/ 17653 h 1270981"/>
              <a:gd name="connsiteX28" fmla="*/ 1345121 w 3368099"/>
              <a:gd name="connsiteY28" fmla="*/ 105915 h 1270981"/>
              <a:gd name="connsiteX29" fmla="*/ 1549891 w 3368099"/>
              <a:gd name="connsiteY29" fmla="*/ 137690 h 1270981"/>
              <a:gd name="connsiteX30" fmla="*/ 1849983 w 3368099"/>
              <a:gd name="connsiteY30" fmla="*/ 197708 h 1270981"/>
              <a:gd name="connsiteX31" fmla="*/ 2227747 w 3368099"/>
              <a:gd name="connsiteY31" fmla="*/ 243605 h 1270981"/>
              <a:gd name="connsiteX32" fmla="*/ 2714956 w 3368099"/>
              <a:gd name="connsiteY32" fmla="*/ 303623 h 1270981"/>
              <a:gd name="connsiteX33" fmla="*/ 2958561 w 3368099"/>
              <a:gd name="connsiteY33" fmla="*/ 331867 h 1270981"/>
              <a:gd name="connsiteX34" fmla="*/ 3060945 w 3368099"/>
              <a:gd name="connsiteY34" fmla="*/ 328337 h 1270981"/>
              <a:gd name="connsiteX35" fmla="*/ 3156269 w 3368099"/>
              <a:gd name="connsiteY35" fmla="*/ 300093 h 1270981"/>
              <a:gd name="connsiteX36" fmla="*/ 3244531 w 3368099"/>
              <a:gd name="connsiteY36" fmla="*/ 254196 h 1270981"/>
              <a:gd name="connsiteX37" fmla="*/ 3308081 w 3368099"/>
              <a:gd name="connsiteY37" fmla="*/ 208300 h 1270981"/>
              <a:gd name="connsiteX38" fmla="*/ 3322203 w 3368099"/>
              <a:gd name="connsiteY38" fmla="*/ 194178 h 1270981"/>
              <a:gd name="connsiteX39" fmla="*/ 3350447 w 3368099"/>
              <a:gd name="connsiteY39" fmla="*/ 194178 h 1270981"/>
              <a:gd name="connsiteX40" fmla="*/ 3364569 w 3368099"/>
              <a:gd name="connsiteY40" fmla="*/ 201239 h 1270981"/>
              <a:gd name="connsiteX41" fmla="*/ 3368099 w 3368099"/>
              <a:gd name="connsiteY41" fmla="*/ 222422 h 1270981"/>
              <a:gd name="connsiteX42" fmla="*/ 3315142 w 3368099"/>
              <a:gd name="connsiteY42" fmla="*/ 310684 h 1270981"/>
              <a:gd name="connsiteX43" fmla="*/ 3202165 w 3368099"/>
              <a:gd name="connsiteY43" fmla="*/ 473088 h 1270981"/>
              <a:gd name="connsiteX44" fmla="*/ 3106842 w 3368099"/>
              <a:gd name="connsiteY44" fmla="*/ 589594 h 1270981"/>
              <a:gd name="connsiteX45" fmla="*/ 3025640 w 3368099"/>
              <a:gd name="connsiteY45" fmla="*/ 663735 h 1270981"/>
              <a:gd name="connsiteX46" fmla="*/ 2990335 w 3368099"/>
              <a:gd name="connsiteY46" fmla="*/ 670796 h 1270981"/>
              <a:gd name="connsiteX47" fmla="*/ 2958561 w 3368099"/>
              <a:gd name="connsiteY47" fmla="*/ 653143 h 1270981"/>
              <a:gd name="connsiteX48" fmla="*/ 2912664 w 3368099"/>
              <a:gd name="connsiteY48" fmla="*/ 614308 h 1270981"/>
              <a:gd name="connsiteX49" fmla="*/ 2845585 w 3368099"/>
              <a:gd name="connsiteY49" fmla="*/ 579003 h 1270981"/>
              <a:gd name="connsiteX50" fmla="*/ 2217155 w 3368099"/>
              <a:gd name="connsiteY50" fmla="*/ 455435 h 1270981"/>
              <a:gd name="connsiteX51" fmla="*/ 1878227 w 3368099"/>
              <a:gd name="connsiteY51" fmla="*/ 398947 h 1270981"/>
              <a:gd name="connsiteX52" fmla="*/ 1638153 w 3368099"/>
              <a:gd name="connsiteY52" fmla="*/ 353050 h 1270981"/>
              <a:gd name="connsiteX53" fmla="*/ 1345121 w 3368099"/>
              <a:gd name="connsiteY53" fmla="*/ 307154 h 127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68099" h="1270981">
                <a:moveTo>
                  <a:pt x="1345121" y="307154"/>
                </a:moveTo>
                <a:lnTo>
                  <a:pt x="850851" y="229483"/>
                </a:lnTo>
                <a:lnTo>
                  <a:pt x="829668" y="225952"/>
                </a:lnTo>
                <a:lnTo>
                  <a:pt x="801424" y="233013"/>
                </a:lnTo>
                <a:lnTo>
                  <a:pt x="737875" y="406008"/>
                </a:lnTo>
                <a:lnTo>
                  <a:pt x="617838" y="699040"/>
                </a:lnTo>
                <a:lnTo>
                  <a:pt x="526045" y="896748"/>
                </a:lnTo>
                <a:lnTo>
                  <a:pt x="473087" y="1016785"/>
                </a:lnTo>
                <a:lnTo>
                  <a:pt x="409538" y="1097986"/>
                </a:lnTo>
                <a:lnTo>
                  <a:pt x="324806" y="1172127"/>
                </a:lnTo>
                <a:lnTo>
                  <a:pt x="162403" y="1263920"/>
                </a:lnTo>
                <a:lnTo>
                  <a:pt x="130629" y="1270981"/>
                </a:lnTo>
                <a:lnTo>
                  <a:pt x="10592" y="1239206"/>
                </a:lnTo>
                <a:lnTo>
                  <a:pt x="0" y="1214493"/>
                </a:lnTo>
                <a:lnTo>
                  <a:pt x="17653" y="1165066"/>
                </a:lnTo>
                <a:lnTo>
                  <a:pt x="127098" y="1034437"/>
                </a:lnTo>
                <a:lnTo>
                  <a:pt x="388355" y="759058"/>
                </a:lnTo>
                <a:lnTo>
                  <a:pt x="511923" y="561350"/>
                </a:lnTo>
                <a:lnTo>
                  <a:pt x="649613" y="275379"/>
                </a:lnTo>
                <a:lnTo>
                  <a:pt x="677857" y="229483"/>
                </a:lnTo>
                <a:lnTo>
                  <a:pt x="667265" y="194178"/>
                </a:lnTo>
                <a:lnTo>
                  <a:pt x="628430" y="123568"/>
                </a:lnTo>
                <a:lnTo>
                  <a:pt x="617838" y="98854"/>
                </a:lnTo>
                <a:lnTo>
                  <a:pt x="624899" y="67080"/>
                </a:lnTo>
                <a:lnTo>
                  <a:pt x="656674" y="31775"/>
                </a:lnTo>
                <a:lnTo>
                  <a:pt x="716692" y="3531"/>
                </a:lnTo>
                <a:lnTo>
                  <a:pt x="751997" y="0"/>
                </a:lnTo>
                <a:lnTo>
                  <a:pt x="840260" y="17653"/>
                </a:lnTo>
                <a:lnTo>
                  <a:pt x="1345121" y="105915"/>
                </a:lnTo>
                <a:lnTo>
                  <a:pt x="1549891" y="137690"/>
                </a:lnTo>
                <a:lnTo>
                  <a:pt x="1849983" y="197708"/>
                </a:lnTo>
                <a:lnTo>
                  <a:pt x="2227747" y="243605"/>
                </a:lnTo>
                <a:lnTo>
                  <a:pt x="2714956" y="303623"/>
                </a:lnTo>
                <a:lnTo>
                  <a:pt x="2958561" y="331867"/>
                </a:lnTo>
                <a:lnTo>
                  <a:pt x="3060945" y="328337"/>
                </a:lnTo>
                <a:lnTo>
                  <a:pt x="3156269" y="300093"/>
                </a:lnTo>
                <a:lnTo>
                  <a:pt x="3244531" y="254196"/>
                </a:lnTo>
                <a:lnTo>
                  <a:pt x="3308081" y="208300"/>
                </a:lnTo>
                <a:lnTo>
                  <a:pt x="3322203" y="194178"/>
                </a:lnTo>
                <a:lnTo>
                  <a:pt x="3350447" y="194178"/>
                </a:lnTo>
                <a:lnTo>
                  <a:pt x="3364569" y="201239"/>
                </a:lnTo>
                <a:lnTo>
                  <a:pt x="3368099" y="222422"/>
                </a:lnTo>
                <a:lnTo>
                  <a:pt x="3315142" y="310684"/>
                </a:lnTo>
                <a:lnTo>
                  <a:pt x="3202165" y="473088"/>
                </a:lnTo>
                <a:lnTo>
                  <a:pt x="3106842" y="589594"/>
                </a:lnTo>
                <a:lnTo>
                  <a:pt x="3025640" y="663735"/>
                </a:lnTo>
                <a:lnTo>
                  <a:pt x="2990335" y="670796"/>
                </a:lnTo>
                <a:lnTo>
                  <a:pt x="2958561" y="653143"/>
                </a:lnTo>
                <a:lnTo>
                  <a:pt x="2912664" y="614308"/>
                </a:lnTo>
                <a:lnTo>
                  <a:pt x="2845585" y="579003"/>
                </a:lnTo>
                <a:lnTo>
                  <a:pt x="2217155" y="455435"/>
                </a:lnTo>
                <a:lnTo>
                  <a:pt x="1878227" y="398947"/>
                </a:lnTo>
                <a:lnTo>
                  <a:pt x="1638153" y="353050"/>
                </a:lnTo>
                <a:lnTo>
                  <a:pt x="1345121" y="30715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79C8BC2-67F5-4C5A-94D8-412BBFE8CF52}"/>
              </a:ext>
            </a:extLst>
          </p:cNvPr>
          <p:cNvSpPr/>
          <p:nvPr/>
        </p:nvSpPr>
        <p:spPr>
          <a:xfrm rot="16200000">
            <a:off x="3091657" y="3285332"/>
            <a:ext cx="3124200" cy="1709737"/>
          </a:xfrm>
          <a:custGeom>
            <a:avLst/>
            <a:gdLst>
              <a:gd name="connsiteX0" fmla="*/ 1485475 w 3123917"/>
              <a:gd name="connsiteY0" fmla="*/ 1227131 h 1709826"/>
              <a:gd name="connsiteX1" fmla="*/ 1604449 w 3123917"/>
              <a:gd name="connsiteY1" fmla="*/ 1271322 h 1709826"/>
              <a:gd name="connsiteX2" fmla="*/ 1760815 w 3123917"/>
              <a:gd name="connsiteY2" fmla="*/ 1315512 h 1709826"/>
              <a:gd name="connsiteX3" fmla="*/ 1978368 w 3123917"/>
              <a:gd name="connsiteY3" fmla="*/ 1356303 h 1709826"/>
              <a:gd name="connsiteX4" fmla="*/ 2216316 w 3123917"/>
              <a:gd name="connsiteY4" fmla="*/ 1390296 h 1709826"/>
              <a:gd name="connsiteX5" fmla="*/ 2515450 w 3123917"/>
              <a:gd name="connsiteY5" fmla="*/ 1414090 h 1709826"/>
              <a:gd name="connsiteX6" fmla="*/ 2712607 w 3123917"/>
              <a:gd name="connsiteY6" fmla="*/ 1424288 h 1709826"/>
              <a:gd name="connsiteX7" fmla="*/ 2848577 w 3123917"/>
              <a:gd name="connsiteY7" fmla="*/ 1444684 h 1709826"/>
              <a:gd name="connsiteX8" fmla="*/ 2902965 w 3123917"/>
              <a:gd name="connsiteY8" fmla="*/ 1424288 h 1709826"/>
              <a:gd name="connsiteX9" fmla="*/ 3004943 w 3123917"/>
              <a:gd name="connsiteY9" fmla="*/ 1356303 h 1709826"/>
              <a:gd name="connsiteX10" fmla="*/ 3066130 w 3123917"/>
              <a:gd name="connsiteY10" fmla="*/ 1301915 h 1709826"/>
              <a:gd name="connsiteX11" fmla="*/ 3086525 w 3123917"/>
              <a:gd name="connsiteY11" fmla="*/ 1288318 h 1709826"/>
              <a:gd name="connsiteX12" fmla="*/ 3103521 w 3123917"/>
              <a:gd name="connsiteY12" fmla="*/ 1284919 h 1709826"/>
              <a:gd name="connsiteX13" fmla="*/ 3120518 w 3123917"/>
              <a:gd name="connsiteY13" fmla="*/ 1291717 h 1709826"/>
              <a:gd name="connsiteX14" fmla="*/ 3123917 w 3123917"/>
              <a:gd name="connsiteY14" fmla="*/ 1322311 h 1709826"/>
              <a:gd name="connsiteX15" fmla="*/ 3096723 w 3123917"/>
              <a:gd name="connsiteY15" fmla="*/ 1468479 h 1709826"/>
              <a:gd name="connsiteX16" fmla="*/ 3079727 w 3123917"/>
              <a:gd name="connsiteY16" fmla="*/ 1526266 h 1709826"/>
              <a:gd name="connsiteX17" fmla="*/ 3042335 w 3123917"/>
              <a:gd name="connsiteY17" fmla="*/ 1601050 h 1709826"/>
              <a:gd name="connsiteX18" fmla="*/ 2970950 w 3123917"/>
              <a:gd name="connsiteY18" fmla="*/ 1672434 h 1709826"/>
              <a:gd name="connsiteX19" fmla="*/ 2936958 w 3123917"/>
              <a:gd name="connsiteY19" fmla="*/ 1689430 h 1709826"/>
              <a:gd name="connsiteX20" fmla="*/ 2862174 w 3123917"/>
              <a:gd name="connsiteY20" fmla="*/ 1709826 h 1709826"/>
              <a:gd name="connsiteX21" fmla="*/ 2671816 w 3123917"/>
              <a:gd name="connsiteY21" fmla="*/ 1682632 h 1709826"/>
              <a:gd name="connsiteX22" fmla="*/ 2372681 w 3123917"/>
              <a:gd name="connsiteY22" fmla="*/ 1648639 h 1709826"/>
              <a:gd name="connsiteX23" fmla="*/ 2158528 w 3123917"/>
              <a:gd name="connsiteY23" fmla="*/ 1618046 h 1709826"/>
              <a:gd name="connsiteX24" fmla="*/ 2049752 w 3123917"/>
              <a:gd name="connsiteY24" fmla="*/ 1611247 h 1709826"/>
              <a:gd name="connsiteX25" fmla="*/ 1940976 w 3123917"/>
              <a:gd name="connsiteY25" fmla="*/ 1597650 h 1709826"/>
              <a:gd name="connsiteX26" fmla="*/ 1771013 w 3123917"/>
              <a:gd name="connsiteY26" fmla="*/ 1563658 h 1709826"/>
              <a:gd name="connsiteX27" fmla="*/ 1519468 w 3123917"/>
              <a:gd name="connsiteY27" fmla="*/ 1495673 h 1709826"/>
              <a:gd name="connsiteX28" fmla="*/ 1332509 w 3123917"/>
              <a:gd name="connsiteY28" fmla="*/ 1427688 h 1709826"/>
              <a:gd name="connsiteX29" fmla="*/ 1159147 w 3123917"/>
              <a:gd name="connsiteY29" fmla="*/ 1339307 h 1709826"/>
              <a:gd name="connsiteX30" fmla="*/ 1040173 w 3123917"/>
              <a:gd name="connsiteY30" fmla="*/ 1271322 h 1709826"/>
              <a:gd name="connsiteX31" fmla="*/ 873609 w 3123917"/>
              <a:gd name="connsiteY31" fmla="*/ 1152348 h 1709826"/>
              <a:gd name="connsiteX32" fmla="*/ 785229 w 3123917"/>
              <a:gd name="connsiteY32" fmla="*/ 1077564 h 1709826"/>
              <a:gd name="connsiteX33" fmla="*/ 574475 w 3123917"/>
              <a:gd name="connsiteY33" fmla="*/ 877008 h 1709826"/>
              <a:gd name="connsiteX34" fmla="*/ 448702 w 3123917"/>
              <a:gd name="connsiteY34" fmla="*/ 734239 h 1709826"/>
              <a:gd name="connsiteX35" fmla="*/ 319530 w 3123917"/>
              <a:gd name="connsiteY35" fmla="*/ 571075 h 1709826"/>
              <a:gd name="connsiteX36" fmla="*/ 142769 w 3123917"/>
              <a:gd name="connsiteY36" fmla="*/ 299134 h 1709826"/>
              <a:gd name="connsiteX37" fmla="*/ 6799 w 3123917"/>
              <a:gd name="connsiteY37" fmla="*/ 61186 h 1709826"/>
              <a:gd name="connsiteX38" fmla="*/ 0 w 3123917"/>
              <a:gd name="connsiteY38" fmla="*/ 40791 h 1709826"/>
              <a:gd name="connsiteX39" fmla="*/ 0 w 3123917"/>
              <a:gd name="connsiteY39" fmla="*/ 16996 h 1709826"/>
              <a:gd name="connsiteX40" fmla="*/ 10198 w 3123917"/>
              <a:gd name="connsiteY40" fmla="*/ 6798 h 1709826"/>
              <a:gd name="connsiteX41" fmla="*/ 37392 w 3123917"/>
              <a:gd name="connsiteY41" fmla="*/ 0 h 1709826"/>
              <a:gd name="connsiteX42" fmla="*/ 64586 w 3123917"/>
              <a:gd name="connsiteY42" fmla="*/ 10198 h 1709826"/>
              <a:gd name="connsiteX43" fmla="*/ 129172 w 3123917"/>
              <a:gd name="connsiteY43" fmla="*/ 105377 h 1709826"/>
              <a:gd name="connsiteX44" fmla="*/ 248146 w 3123917"/>
              <a:gd name="connsiteY44" fmla="*/ 268541 h 1709826"/>
              <a:gd name="connsiteX45" fmla="*/ 435105 w 3123917"/>
              <a:gd name="connsiteY45" fmla="*/ 482694 h 1709826"/>
              <a:gd name="connsiteX46" fmla="*/ 598269 w 3123917"/>
              <a:gd name="connsiteY46" fmla="*/ 649258 h 1709826"/>
              <a:gd name="connsiteX47" fmla="*/ 724042 w 3123917"/>
              <a:gd name="connsiteY47" fmla="*/ 758034 h 1709826"/>
              <a:gd name="connsiteX48" fmla="*/ 887206 w 3123917"/>
              <a:gd name="connsiteY48" fmla="*/ 890605 h 1709826"/>
              <a:gd name="connsiteX49" fmla="*/ 992583 w 3123917"/>
              <a:gd name="connsiteY49" fmla="*/ 968788 h 1709826"/>
              <a:gd name="connsiteX50" fmla="*/ 1142150 w 3123917"/>
              <a:gd name="connsiteY50" fmla="*/ 1074165 h 1709826"/>
              <a:gd name="connsiteX51" fmla="*/ 1295117 w 3123917"/>
              <a:gd name="connsiteY51" fmla="*/ 1152348 h 1709826"/>
              <a:gd name="connsiteX52" fmla="*/ 1485475 w 3123917"/>
              <a:gd name="connsiteY52" fmla="*/ 1227131 h 17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23917" h="1709826">
                <a:moveTo>
                  <a:pt x="1485475" y="1227131"/>
                </a:moveTo>
                <a:lnTo>
                  <a:pt x="1604449" y="1271322"/>
                </a:lnTo>
                <a:lnTo>
                  <a:pt x="1760815" y="1315512"/>
                </a:lnTo>
                <a:lnTo>
                  <a:pt x="1978368" y="1356303"/>
                </a:lnTo>
                <a:lnTo>
                  <a:pt x="2216316" y="1390296"/>
                </a:lnTo>
                <a:lnTo>
                  <a:pt x="2515450" y="1414090"/>
                </a:lnTo>
                <a:lnTo>
                  <a:pt x="2712607" y="1424288"/>
                </a:lnTo>
                <a:lnTo>
                  <a:pt x="2848577" y="1444684"/>
                </a:lnTo>
                <a:lnTo>
                  <a:pt x="2902965" y="1424288"/>
                </a:lnTo>
                <a:lnTo>
                  <a:pt x="3004943" y="1356303"/>
                </a:lnTo>
                <a:lnTo>
                  <a:pt x="3066130" y="1301915"/>
                </a:lnTo>
                <a:lnTo>
                  <a:pt x="3086525" y="1288318"/>
                </a:lnTo>
                <a:lnTo>
                  <a:pt x="3103521" y="1284919"/>
                </a:lnTo>
                <a:lnTo>
                  <a:pt x="3120518" y="1291717"/>
                </a:lnTo>
                <a:lnTo>
                  <a:pt x="3123917" y="1322311"/>
                </a:lnTo>
                <a:lnTo>
                  <a:pt x="3096723" y="1468479"/>
                </a:lnTo>
                <a:lnTo>
                  <a:pt x="3079727" y="1526266"/>
                </a:lnTo>
                <a:lnTo>
                  <a:pt x="3042335" y="1601050"/>
                </a:lnTo>
                <a:lnTo>
                  <a:pt x="2970950" y="1672434"/>
                </a:lnTo>
                <a:lnTo>
                  <a:pt x="2936958" y="1689430"/>
                </a:lnTo>
                <a:lnTo>
                  <a:pt x="2862174" y="1709826"/>
                </a:lnTo>
                <a:lnTo>
                  <a:pt x="2671816" y="1682632"/>
                </a:lnTo>
                <a:lnTo>
                  <a:pt x="2372681" y="1648639"/>
                </a:lnTo>
                <a:lnTo>
                  <a:pt x="2158528" y="1618046"/>
                </a:lnTo>
                <a:lnTo>
                  <a:pt x="2049752" y="1611247"/>
                </a:lnTo>
                <a:lnTo>
                  <a:pt x="1940976" y="1597650"/>
                </a:lnTo>
                <a:lnTo>
                  <a:pt x="1771013" y="1563658"/>
                </a:lnTo>
                <a:lnTo>
                  <a:pt x="1519468" y="1495673"/>
                </a:lnTo>
                <a:lnTo>
                  <a:pt x="1332509" y="1427688"/>
                </a:lnTo>
                <a:lnTo>
                  <a:pt x="1159147" y="1339307"/>
                </a:lnTo>
                <a:lnTo>
                  <a:pt x="1040173" y="1271322"/>
                </a:lnTo>
                <a:lnTo>
                  <a:pt x="873609" y="1152348"/>
                </a:lnTo>
                <a:lnTo>
                  <a:pt x="785229" y="1077564"/>
                </a:lnTo>
                <a:lnTo>
                  <a:pt x="574475" y="877008"/>
                </a:lnTo>
                <a:lnTo>
                  <a:pt x="448702" y="734239"/>
                </a:lnTo>
                <a:lnTo>
                  <a:pt x="319530" y="571075"/>
                </a:lnTo>
                <a:lnTo>
                  <a:pt x="142769" y="299134"/>
                </a:lnTo>
                <a:lnTo>
                  <a:pt x="6799" y="61186"/>
                </a:lnTo>
                <a:lnTo>
                  <a:pt x="0" y="40791"/>
                </a:lnTo>
                <a:lnTo>
                  <a:pt x="0" y="16996"/>
                </a:lnTo>
                <a:lnTo>
                  <a:pt x="10198" y="6798"/>
                </a:lnTo>
                <a:lnTo>
                  <a:pt x="37392" y="0"/>
                </a:lnTo>
                <a:lnTo>
                  <a:pt x="64586" y="10198"/>
                </a:lnTo>
                <a:lnTo>
                  <a:pt x="129172" y="105377"/>
                </a:lnTo>
                <a:lnTo>
                  <a:pt x="248146" y="268541"/>
                </a:lnTo>
                <a:lnTo>
                  <a:pt x="435105" y="482694"/>
                </a:lnTo>
                <a:lnTo>
                  <a:pt x="598269" y="649258"/>
                </a:lnTo>
                <a:lnTo>
                  <a:pt x="724042" y="758034"/>
                </a:lnTo>
                <a:lnTo>
                  <a:pt x="887206" y="890605"/>
                </a:lnTo>
                <a:lnTo>
                  <a:pt x="992583" y="968788"/>
                </a:lnTo>
                <a:lnTo>
                  <a:pt x="1142150" y="1074165"/>
                </a:lnTo>
                <a:lnTo>
                  <a:pt x="1295117" y="1152348"/>
                </a:lnTo>
                <a:lnTo>
                  <a:pt x="1485475" y="1227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091B286-3834-41B5-AC19-471F72FEDD39}"/>
              </a:ext>
            </a:extLst>
          </p:cNvPr>
          <p:cNvSpPr/>
          <p:nvPr/>
        </p:nvSpPr>
        <p:spPr>
          <a:xfrm>
            <a:off x="3576639" y="2751139"/>
            <a:ext cx="2219325" cy="1036637"/>
          </a:xfrm>
          <a:custGeom>
            <a:avLst/>
            <a:gdLst>
              <a:gd name="connsiteX0" fmla="*/ 606879 w 2220686"/>
              <a:gd name="connsiteY0" fmla="*/ 710293 h 1036865"/>
              <a:gd name="connsiteX1" fmla="*/ 808264 w 2220686"/>
              <a:gd name="connsiteY1" fmla="*/ 615043 h 1036865"/>
              <a:gd name="connsiteX2" fmla="*/ 1031422 w 2220686"/>
              <a:gd name="connsiteY2" fmla="*/ 517072 h 1036865"/>
              <a:gd name="connsiteX3" fmla="*/ 1635579 w 2220686"/>
              <a:gd name="connsiteY3" fmla="*/ 258536 h 1036865"/>
              <a:gd name="connsiteX4" fmla="*/ 1948543 w 2220686"/>
              <a:gd name="connsiteY4" fmla="*/ 92529 h 1036865"/>
              <a:gd name="connsiteX5" fmla="*/ 2160814 w 2220686"/>
              <a:gd name="connsiteY5" fmla="*/ 5443 h 1036865"/>
              <a:gd name="connsiteX6" fmla="*/ 2190750 w 2220686"/>
              <a:gd name="connsiteY6" fmla="*/ 0 h 1036865"/>
              <a:gd name="connsiteX7" fmla="*/ 2212522 w 2220686"/>
              <a:gd name="connsiteY7" fmla="*/ 2722 h 1036865"/>
              <a:gd name="connsiteX8" fmla="*/ 2220686 w 2220686"/>
              <a:gd name="connsiteY8" fmla="*/ 13607 h 1036865"/>
              <a:gd name="connsiteX9" fmla="*/ 2212522 w 2220686"/>
              <a:gd name="connsiteY9" fmla="*/ 38100 h 1036865"/>
              <a:gd name="connsiteX10" fmla="*/ 2177143 w 2220686"/>
              <a:gd name="connsiteY10" fmla="*/ 70757 h 1036865"/>
              <a:gd name="connsiteX11" fmla="*/ 1907722 w 2220686"/>
              <a:gd name="connsiteY11" fmla="*/ 255815 h 1036865"/>
              <a:gd name="connsiteX12" fmla="*/ 1621972 w 2220686"/>
              <a:gd name="connsiteY12" fmla="*/ 421822 h 1036865"/>
              <a:gd name="connsiteX13" fmla="*/ 971550 w 2220686"/>
              <a:gd name="connsiteY13" fmla="*/ 789215 h 1036865"/>
              <a:gd name="connsiteX14" fmla="*/ 726622 w 2220686"/>
              <a:gd name="connsiteY14" fmla="*/ 941615 h 1036865"/>
              <a:gd name="connsiteX15" fmla="*/ 680357 w 2220686"/>
              <a:gd name="connsiteY15" fmla="*/ 971550 h 1036865"/>
              <a:gd name="connsiteX16" fmla="*/ 636814 w 2220686"/>
              <a:gd name="connsiteY16" fmla="*/ 996043 h 1036865"/>
              <a:gd name="connsiteX17" fmla="*/ 582386 w 2220686"/>
              <a:gd name="connsiteY17" fmla="*/ 1017815 h 1036865"/>
              <a:gd name="connsiteX18" fmla="*/ 519793 w 2220686"/>
              <a:gd name="connsiteY18" fmla="*/ 1031422 h 1036865"/>
              <a:gd name="connsiteX19" fmla="*/ 470807 w 2220686"/>
              <a:gd name="connsiteY19" fmla="*/ 1036865 h 1036865"/>
              <a:gd name="connsiteX20" fmla="*/ 405493 w 2220686"/>
              <a:gd name="connsiteY20" fmla="*/ 1034143 h 1036865"/>
              <a:gd name="connsiteX21" fmla="*/ 332014 w 2220686"/>
              <a:gd name="connsiteY21" fmla="*/ 1009650 h 1036865"/>
              <a:gd name="connsiteX22" fmla="*/ 217714 w 2220686"/>
              <a:gd name="connsiteY22" fmla="*/ 955222 h 1036865"/>
              <a:gd name="connsiteX23" fmla="*/ 155122 w 2220686"/>
              <a:gd name="connsiteY23" fmla="*/ 908957 h 1036865"/>
              <a:gd name="connsiteX24" fmla="*/ 95250 w 2220686"/>
              <a:gd name="connsiteY24" fmla="*/ 854529 h 1036865"/>
              <a:gd name="connsiteX25" fmla="*/ 29936 w 2220686"/>
              <a:gd name="connsiteY25" fmla="*/ 753836 h 1036865"/>
              <a:gd name="connsiteX26" fmla="*/ 2722 w 2220686"/>
              <a:gd name="connsiteY26" fmla="*/ 699407 h 1036865"/>
              <a:gd name="connsiteX27" fmla="*/ 0 w 2220686"/>
              <a:gd name="connsiteY27" fmla="*/ 680357 h 1036865"/>
              <a:gd name="connsiteX28" fmla="*/ 10886 w 2220686"/>
              <a:gd name="connsiteY28" fmla="*/ 666750 h 1036865"/>
              <a:gd name="connsiteX29" fmla="*/ 38100 w 2220686"/>
              <a:gd name="connsiteY29" fmla="*/ 666750 h 1036865"/>
              <a:gd name="connsiteX30" fmla="*/ 114300 w 2220686"/>
              <a:gd name="connsiteY30" fmla="*/ 713015 h 1036865"/>
              <a:gd name="connsiteX31" fmla="*/ 195943 w 2220686"/>
              <a:gd name="connsiteY31" fmla="*/ 759279 h 1036865"/>
              <a:gd name="connsiteX32" fmla="*/ 277586 w 2220686"/>
              <a:gd name="connsiteY32" fmla="*/ 791936 h 1036865"/>
              <a:gd name="connsiteX33" fmla="*/ 345622 w 2220686"/>
              <a:gd name="connsiteY33" fmla="*/ 791936 h 1036865"/>
              <a:gd name="connsiteX34" fmla="*/ 492579 w 2220686"/>
              <a:gd name="connsiteY34" fmla="*/ 767443 h 1036865"/>
              <a:gd name="connsiteX35" fmla="*/ 606879 w 2220686"/>
              <a:gd name="connsiteY35" fmla="*/ 710293 h 103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0686" h="1036865">
                <a:moveTo>
                  <a:pt x="606879" y="710293"/>
                </a:moveTo>
                <a:lnTo>
                  <a:pt x="808264" y="615043"/>
                </a:lnTo>
                <a:lnTo>
                  <a:pt x="1031422" y="517072"/>
                </a:lnTo>
                <a:lnTo>
                  <a:pt x="1635579" y="258536"/>
                </a:lnTo>
                <a:lnTo>
                  <a:pt x="1948543" y="92529"/>
                </a:lnTo>
                <a:lnTo>
                  <a:pt x="2160814" y="5443"/>
                </a:lnTo>
                <a:lnTo>
                  <a:pt x="2190750" y="0"/>
                </a:lnTo>
                <a:lnTo>
                  <a:pt x="2212522" y="2722"/>
                </a:lnTo>
                <a:lnTo>
                  <a:pt x="2220686" y="13607"/>
                </a:lnTo>
                <a:lnTo>
                  <a:pt x="2212522" y="38100"/>
                </a:lnTo>
                <a:lnTo>
                  <a:pt x="2177143" y="70757"/>
                </a:lnTo>
                <a:lnTo>
                  <a:pt x="1907722" y="255815"/>
                </a:lnTo>
                <a:lnTo>
                  <a:pt x="1621972" y="421822"/>
                </a:lnTo>
                <a:lnTo>
                  <a:pt x="971550" y="789215"/>
                </a:lnTo>
                <a:lnTo>
                  <a:pt x="726622" y="941615"/>
                </a:lnTo>
                <a:lnTo>
                  <a:pt x="680357" y="971550"/>
                </a:lnTo>
                <a:lnTo>
                  <a:pt x="636814" y="996043"/>
                </a:lnTo>
                <a:lnTo>
                  <a:pt x="582386" y="1017815"/>
                </a:lnTo>
                <a:lnTo>
                  <a:pt x="519793" y="1031422"/>
                </a:lnTo>
                <a:lnTo>
                  <a:pt x="470807" y="1036865"/>
                </a:lnTo>
                <a:lnTo>
                  <a:pt x="405493" y="1034143"/>
                </a:lnTo>
                <a:lnTo>
                  <a:pt x="332014" y="1009650"/>
                </a:lnTo>
                <a:lnTo>
                  <a:pt x="217714" y="955222"/>
                </a:lnTo>
                <a:lnTo>
                  <a:pt x="155122" y="908957"/>
                </a:lnTo>
                <a:lnTo>
                  <a:pt x="95250" y="854529"/>
                </a:lnTo>
                <a:lnTo>
                  <a:pt x="29936" y="753836"/>
                </a:lnTo>
                <a:lnTo>
                  <a:pt x="2722" y="699407"/>
                </a:lnTo>
                <a:lnTo>
                  <a:pt x="0" y="680357"/>
                </a:lnTo>
                <a:lnTo>
                  <a:pt x="10886" y="666750"/>
                </a:lnTo>
                <a:lnTo>
                  <a:pt x="38100" y="666750"/>
                </a:lnTo>
                <a:lnTo>
                  <a:pt x="114300" y="713015"/>
                </a:lnTo>
                <a:lnTo>
                  <a:pt x="195943" y="759279"/>
                </a:lnTo>
                <a:lnTo>
                  <a:pt x="277586" y="791936"/>
                </a:lnTo>
                <a:lnTo>
                  <a:pt x="345622" y="791936"/>
                </a:lnTo>
                <a:lnTo>
                  <a:pt x="492579" y="767443"/>
                </a:lnTo>
                <a:lnTo>
                  <a:pt x="606879" y="7102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247CB2-F007-4B8E-9013-91B4ACD530C0}"/>
              </a:ext>
            </a:extLst>
          </p:cNvPr>
          <p:cNvSpPr/>
          <p:nvPr/>
        </p:nvSpPr>
        <p:spPr>
          <a:xfrm>
            <a:off x="5364163" y="3267076"/>
            <a:ext cx="2889250" cy="601663"/>
          </a:xfrm>
          <a:custGeom>
            <a:avLst/>
            <a:gdLst>
              <a:gd name="connsiteX0" fmla="*/ 1084174 w 2889146"/>
              <a:gd name="connsiteY0" fmla="*/ 437840 h 601658"/>
              <a:gd name="connsiteX1" fmla="*/ 848873 w 2889146"/>
              <a:gd name="connsiteY1" fmla="*/ 494432 h 601658"/>
              <a:gd name="connsiteX2" fmla="*/ 777389 w 2889146"/>
              <a:gd name="connsiteY2" fmla="*/ 524217 h 601658"/>
              <a:gd name="connsiteX3" fmla="*/ 637399 w 2889146"/>
              <a:gd name="connsiteY3" fmla="*/ 574851 h 601658"/>
              <a:gd name="connsiteX4" fmla="*/ 548044 w 2889146"/>
              <a:gd name="connsiteY4" fmla="*/ 592722 h 601658"/>
              <a:gd name="connsiteX5" fmla="*/ 467625 w 2889146"/>
              <a:gd name="connsiteY5" fmla="*/ 601658 h 601658"/>
              <a:gd name="connsiteX6" fmla="*/ 431883 w 2889146"/>
              <a:gd name="connsiteY6" fmla="*/ 595701 h 601658"/>
              <a:gd name="connsiteX7" fmla="*/ 351463 w 2889146"/>
              <a:gd name="connsiteY7" fmla="*/ 565916 h 601658"/>
              <a:gd name="connsiteX8" fmla="*/ 50634 w 2889146"/>
              <a:gd name="connsiteY8" fmla="*/ 369334 h 601658"/>
              <a:gd name="connsiteX9" fmla="*/ 0 w 2889146"/>
              <a:gd name="connsiteY9" fmla="*/ 244237 h 601658"/>
              <a:gd name="connsiteX10" fmla="*/ 65527 w 2889146"/>
              <a:gd name="connsiteY10" fmla="*/ 282958 h 601658"/>
              <a:gd name="connsiteX11" fmla="*/ 148925 w 2889146"/>
              <a:gd name="connsiteY11" fmla="*/ 324657 h 601658"/>
              <a:gd name="connsiteX12" fmla="*/ 226366 w 2889146"/>
              <a:gd name="connsiteY12" fmla="*/ 351463 h 601658"/>
              <a:gd name="connsiteX13" fmla="*/ 312742 w 2889146"/>
              <a:gd name="connsiteY13" fmla="*/ 366356 h 601658"/>
              <a:gd name="connsiteX14" fmla="*/ 399119 w 2889146"/>
              <a:gd name="connsiteY14" fmla="*/ 369334 h 601658"/>
              <a:gd name="connsiteX15" fmla="*/ 571872 w 2889146"/>
              <a:gd name="connsiteY15" fmla="*/ 339549 h 601658"/>
              <a:gd name="connsiteX16" fmla="*/ 994819 w 2889146"/>
              <a:gd name="connsiteY16" fmla="*/ 268065 h 601658"/>
              <a:gd name="connsiteX17" fmla="*/ 1367132 w 2889146"/>
              <a:gd name="connsiteY17" fmla="*/ 205517 h 601658"/>
              <a:gd name="connsiteX18" fmla="*/ 1620305 w 2889146"/>
              <a:gd name="connsiteY18" fmla="*/ 163818 h 601658"/>
              <a:gd name="connsiteX19" fmla="*/ 1921133 w 2889146"/>
              <a:gd name="connsiteY19" fmla="*/ 125097 h 601658"/>
              <a:gd name="connsiteX20" fmla="*/ 2165370 w 2889146"/>
              <a:gd name="connsiteY20" fmla="*/ 95312 h 601658"/>
              <a:gd name="connsiteX21" fmla="*/ 2201113 w 2889146"/>
              <a:gd name="connsiteY21" fmla="*/ 83398 h 601658"/>
              <a:gd name="connsiteX22" fmla="*/ 2269618 w 2889146"/>
              <a:gd name="connsiteY22" fmla="*/ 44678 h 601658"/>
              <a:gd name="connsiteX23" fmla="*/ 2347059 w 2889146"/>
              <a:gd name="connsiteY23" fmla="*/ 11914 h 601658"/>
              <a:gd name="connsiteX24" fmla="*/ 2409608 w 2889146"/>
              <a:gd name="connsiteY24" fmla="*/ 0 h 601658"/>
              <a:gd name="connsiteX25" fmla="*/ 2498963 w 2889146"/>
              <a:gd name="connsiteY25" fmla="*/ 0 h 601658"/>
              <a:gd name="connsiteX26" fmla="*/ 2621081 w 2889146"/>
              <a:gd name="connsiteY26" fmla="*/ 17871 h 601658"/>
              <a:gd name="connsiteX27" fmla="*/ 2737243 w 2889146"/>
              <a:gd name="connsiteY27" fmla="*/ 44678 h 601658"/>
              <a:gd name="connsiteX28" fmla="*/ 2811705 w 2889146"/>
              <a:gd name="connsiteY28" fmla="*/ 74463 h 601658"/>
              <a:gd name="connsiteX29" fmla="*/ 2862340 w 2889146"/>
              <a:gd name="connsiteY29" fmla="*/ 107226 h 601658"/>
              <a:gd name="connsiteX30" fmla="*/ 2880211 w 2889146"/>
              <a:gd name="connsiteY30" fmla="*/ 128076 h 601658"/>
              <a:gd name="connsiteX31" fmla="*/ 2889146 w 2889146"/>
              <a:gd name="connsiteY31" fmla="*/ 148925 h 601658"/>
              <a:gd name="connsiteX32" fmla="*/ 2889146 w 2889146"/>
              <a:gd name="connsiteY32" fmla="*/ 187646 h 601658"/>
              <a:gd name="connsiteX33" fmla="*/ 2874254 w 2889146"/>
              <a:gd name="connsiteY33" fmla="*/ 235302 h 601658"/>
              <a:gd name="connsiteX34" fmla="*/ 2856383 w 2889146"/>
              <a:gd name="connsiteY34" fmla="*/ 253173 h 601658"/>
              <a:gd name="connsiteX35" fmla="*/ 2829576 w 2889146"/>
              <a:gd name="connsiteY35" fmla="*/ 262108 h 601658"/>
              <a:gd name="connsiteX36" fmla="*/ 2445350 w 2889146"/>
              <a:gd name="connsiteY36" fmla="*/ 274022 h 601658"/>
              <a:gd name="connsiteX37" fmla="*/ 1965811 w 2889146"/>
              <a:gd name="connsiteY37" fmla="*/ 300829 h 601658"/>
              <a:gd name="connsiteX38" fmla="*/ 1629240 w 2889146"/>
              <a:gd name="connsiteY38" fmla="*/ 336571 h 601658"/>
              <a:gd name="connsiteX39" fmla="*/ 1292670 w 2889146"/>
              <a:gd name="connsiteY39" fmla="*/ 390184 h 601658"/>
              <a:gd name="connsiteX40" fmla="*/ 1084174 w 2889146"/>
              <a:gd name="connsiteY40" fmla="*/ 437840 h 6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89146" h="601658">
                <a:moveTo>
                  <a:pt x="1084174" y="437840"/>
                </a:moveTo>
                <a:lnTo>
                  <a:pt x="848873" y="494432"/>
                </a:lnTo>
                <a:lnTo>
                  <a:pt x="777389" y="524217"/>
                </a:lnTo>
                <a:lnTo>
                  <a:pt x="637399" y="574851"/>
                </a:lnTo>
                <a:lnTo>
                  <a:pt x="548044" y="592722"/>
                </a:lnTo>
                <a:lnTo>
                  <a:pt x="467625" y="601658"/>
                </a:lnTo>
                <a:lnTo>
                  <a:pt x="431883" y="595701"/>
                </a:lnTo>
                <a:lnTo>
                  <a:pt x="351463" y="565916"/>
                </a:lnTo>
                <a:lnTo>
                  <a:pt x="50634" y="369334"/>
                </a:lnTo>
                <a:lnTo>
                  <a:pt x="0" y="244237"/>
                </a:lnTo>
                <a:lnTo>
                  <a:pt x="65527" y="282958"/>
                </a:lnTo>
                <a:lnTo>
                  <a:pt x="148925" y="324657"/>
                </a:lnTo>
                <a:lnTo>
                  <a:pt x="226366" y="351463"/>
                </a:lnTo>
                <a:lnTo>
                  <a:pt x="312742" y="366356"/>
                </a:lnTo>
                <a:lnTo>
                  <a:pt x="399119" y="369334"/>
                </a:lnTo>
                <a:lnTo>
                  <a:pt x="571872" y="339549"/>
                </a:lnTo>
                <a:lnTo>
                  <a:pt x="994819" y="268065"/>
                </a:lnTo>
                <a:lnTo>
                  <a:pt x="1367132" y="205517"/>
                </a:lnTo>
                <a:lnTo>
                  <a:pt x="1620305" y="163818"/>
                </a:lnTo>
                <a:lnTo>
                  <a:pt x="1921133" y="125097"/>
                </a:lnTo>
                <a:lnTo>
                  <a:pt x="2165370" y="95312"/>
                </a:lnTo>
                <a:lnTo>
                  <a:pt x="2201113" y="83398"/>
                </a:lnTo>
                <a:lnTo>
                  <a:pt x="2269618" y="44678"/>
                </a:lnTo>
                <a:lnTo>
                  <a:pt x="2347059" y="11914"/>
                </a:lnTo>
                <a:lnTo>
                  <a:pt x="2409608" y="0"/>
                </a:lnTo>
                <a:lnTo>
                  <a:pt x="2498963" y="0"/>
                </a:lnTo>
                <a:lnTo>
                  <a:pt x="2621081" y="17871"/>
                </a:lnTo>
                <a:lnTo>
                  <a:pt x="2737243" y="44678"/>
                </a:lnTo>
                <a:lnTo>
                  <a:pt x="2811705" y="74463"/>
                </a:lnTo>
                <a:lnTo>
                  <a:pt x="2862340" y="107226"/>
                </a:lnTo>
                <a:lnTo>
                  <a:pt x="2880211" y="128076"/>
                </a:lnTo>
                <a:lnTo>
                  <a:pt x="2889146" y="148925"/>
                </a:lnTo>
                <a:lnTo>
                  <a:pt x="2889146" y="187646"/>
                </a:lnTo>
                <a:lnTo>
                  <a:pt x="2874254" y="235302"/>
                </a:lnTo>
                <a:lnTo>
                  <a:pt x="2856383" y="253173"/>
                </a:lnTo>
                <a:lnTo>
                  <a:pt x="2829576" y="262108"/>
                </a:lnTo>
                <a:lnTo>
                  <a:pt x="2445350" y="274022"/>
                </a:lnTo>
                <a:lnTo>
                  <a:pt x="1965811" y="300829"/>
                </a:lnTo>
                <a:lnTo>
                  <a:pt x="1629240" y="336571"/>
                </a:lnTo>
                <a:lnTo>
                  <a:pt x="1292670" y="390184"/>
                </a:lnTo>
                <a:lnTo>
                  <a:pt x="1084174" y="4378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90B885A-A9FC-422D-9F8C-D15B759A923E}"/>
              </a:ext>
            </a:extLst>
          </p:cNvPr>
          <p:cNvSpPr/>
          <p:nvPr/>
        </p:nvSpPr>
        <p:spPr>
          <a:xfrm rot="16200000">
            <a:off x="4515645" y="3483770"/>
            <a:ext cx="4543425" cy="528637"/>
          </a:xfrm>
          <a:custGeom>
            <a:avLst/>
            <a:gdLst>
              <a:gd name="connsiteX0" fmla="*/ 1371600 w 4543425"/>
              <a:gd name="connsiteY0" fmla="*/ 228600 h 528638"/>
              <a:gd name="connsiteX1" fmla="*/ 2000250 w 4543425"/>
              <a:gd name="connsiteY1" fmla="*/ 233363 h 528638"/>
              <a:gd name="connsiteX2" fmla="*/ 2557462 w 4543425"/>
              <a:gd name="connsiteY2" fmla="*/ 214313 h 528638"/>
              <a:gd name="connsiteX3" fmla="*/ 3219450 w 4543425"/>
              <a:gd name="connsiteY3" fmla="*/ 209550 h 528638"/>
              <a:gd name="connsiteX4" fmla="*/ 3429000 w 4543425"/>
              <a:gd name="connsiteY4" fmla="*/ 214313 h 528638"/>
              <a:gd name="connsiteX5" fmla="*/ 4167187 w 4543425"/>
              <a:gd name="connsiteY5" fmla="*/ 214313 h 528638"/>
              <a:gd name="connsiteX6" fmla="*/ 4267200 w 4543425"/>
              <a:gd name="connsiteY6" fmla="*/ 204788 h 528638"/>
              <a:gd name="connsiteX7" fmla="*/ 4324350 w 4543425"/>
              <a:gd name="connsiteY7" fmla="*/ 185738 h 528638"/>
              <a:gd name="connsiteX8" fmla="*/ 4386262 w 4543425"/>
              <a:gd name="connsiteY8" fmla="*/ 147638 h 528638"/>
              <a:gd name="connsiteX9" fmla="*/ 4438650 w 4543425"/>
              <a:gd name="connsiteY9" fmla="*/ 85725 h 528638"/>
              <a:gd name="connsiteX10" fmla="*/ 4481512 w 4543425"/>
              <a:gd name="connsiteY10" fmla="*/ 14288 h 528638"/>
              <a:gd name="connsiteX11" fmla="*/ 4491037 w 4543425"/>
              <a:gd name="connsiteY11" fmla="*/ 4763 h 528638"/>
              <a:gd name="connsiteX12" fmla="*/ 4510087 w 4543425"/>
              <a:gd name="connsiteY12" fmla="*/ 0 h 528638"/>
              <a:gd name="connsiteX13" fmla="*/ 4533900 w 4543425"/>
              <a:gd name="connsiteY13" fmla="*/ 0 h 528638"/>
              <a:gd name="connsiteX14" fmla="*/ 4543425 w 4543425"/>
              <a:gd name="connsiteY14" fmla="*/ 14288 h 528638"/>
              <a:gd name="connsiteX15" fmla="*/ 4514850 w 4543425"/>
              <a:gd name="connsiteY15" fmla="*/ 128588 h 528638"/>
              <a:gd name="connsiteX16" fmla="*/ 4481512 w 4543425"/>
              <a:gd name="connsiteY16" fmla="*/ 242888 h 528638"/>
              <a:gd name="connsiteX17" fmla="*/ 4438650 w 4543425"/>
              <a:gd name="connsiteY17" fmla="*/ 304800 h 528638"/>
              <a:gd name="connsiteX18" fmla="*/ 4310062 w 4543425"/>
              <a:gd name="connsiteY18" fmla="*/ 471488 h 528638"/>
              <a:gd name="connsiteX19" fmla="*/ 4252912 w 4543425"/>
              <a:gd name="connsiteY19" fmla="*/ 523875 h 528638"/>
              <a:gd name="connsiteX20" fmla="*/ 4224337 w 4543425"/>
              <a:gd name="connsiteY20" fmla="*/ 528638 h 528638"/>
              <a:gd name="connsiteX21" fmla="*/ 4195762 w 4543425"/>
              <a:gd name="connsiteY21" fmla="*/ 528638 h 528638"/>
              <a:gd name="connsiteX22" fmla="*/ 4162425 w 4543425"/>
              <a:gd name="connsiteY22" fmla="*/ 509588 h 528638"/>
              <a:gd name="connsiteX23" fmla="*/ 4124325 w 4543425"/>
              <a:gd name="connsiteY23" fmla="*/ 481013 h 528638"/>
              <a:gd name="connsiteX24" fmla="*/ 4086225 w 4543425"/>
              <a:gd name="connsiteY24" fmla="*/ 461963 h 528638"/>
              <a:gd name="connsiteX25" fmla="*/ 3452812 w 4543425"/>
              <a:gd name="connsiteY25" fmla="*/ 452438 h 528638"/>
              <a:gd name="connsiteX26" fmla="*/ 3243262 w 4543425"/>
              <a:gd name="connsiteY26" fmla="*/ 452438 h 528638"/>
              <a:gd name="connsiteX27" fmla="*/ 2571750 w 4543425"/>
              <a:gd name="connsiteY27" fmla="*/ 457200 h 528638"/>
              <a:gd name="connsiteX28" fmla="*/ 2085975 w 4543425"/>
              <a:gd name="connsiteY28" fmla="*/ 461963 h 528638"/>
              <a:gd name="connsiteX29" fmla="*/ 1485900 w 4543425"/>
              <a:gd name="connsiteY29" fmla="*/ 476250 h 528638"/>
              <a:gd name="connsiteX30" fmla="*/ 366712 w 4543425"/>
              <a:gd name="connsiteY30" fmla="*/ 495300 h 528638"/>
              <a:gd name="connsiteX31" fmla="*/ 238125 w 4543425"/>
              <a:gd name="connsiteY31" fmla="*/ 500063 h 528638"/>
              <a:gd name="connsiteX32" fmla="*/ 200025 w 4543425"/>
              <a:gd name="connsiteY32" fmla="*/ 500063 h 528638"/>
              <a:gd name="connsiteX33" fmla="*/ 142875 w 4543425"/>
              <a:gd name="connsiteY33" fmla="*/ 485775 h 528638"/>
              <a:gd name="connsiteX34" fmla="*/ 28575 w 4543425"/>
              <a:gd name="connsiteY34" fmla="*/ 438150 h 528638"/>
              <a:gd name="connsiteX35" fmla="*/ 0 w 4543425"/>
              <a:gd name="connsiteY35" fmla="*/ 409575 h 528638"/>
              <a:gd name="connsiteX36" fmla="*/ 4762 w 4543425"/>
              <a:gd name="connsiteY36" fmla="*/ 376238 h 528638"/>
              <a:gd name="connsiteX37" fmla="*/ 28575 w 4543425"/>
              <a:gd name="connsiteY37" fmla="*/ 342900 h 528638"/>
              <a:gd name="connsiteX38" fmla="*/ 104775 w 4543425"/>
              <a:gd name="connsiteY38" fmla="*/ 295275 h 528638"/>
              <a:gd name="connsiteX39" fmla="*/ 185737 w 4543425"/>
              <a:gd name="connsiteY39" fmla="*/ 252413 h 528638"/>
              <a:gd name="connsiteX40" fmla="*/ 304800 w 4543425"/>
              <a:gd name="connsiteY40" fmla="*/ 209550 h 528638"/>
              <a:gd name="connsiteX41" fmla="*/ 376237 w 4543425"/>
              <a:gd name="connsiteY41" fmla="*/ 190500 h 528638"/>
              <a:gd name="connsiteX42" fmla="*/ 452437 w 4543425"/>
              <a:gd name="connsiteY42" fmla="*/ 190500 h 528638"/>
              <a:gd name="connsiteX43" fmla="*/ 547687 w 4543425"/>
              <a:gd name="connsiteY43" fmla="*/ 209550 h 528638"/>
              <a:gd name="connsiteX44" fmla="*/ 681037 w 4543425"/>
              <a:gd name="connsiteY44" fmla="*/ 228600 h 528638"/>
              <a:gd name="connsiteX45" fmla="*/ 895350 w 4543425"/>
              <a:gd name="connsiteY45" fmla="*/ 233363 h 528638"/>
              <a:gd name="connsiteX46" fmla="*/ 1371600 w 4543425"/>
              <a:gd name="connsiteY46" fmla="*/ 228600 h 5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43425" h="528638">
                <a:moveTo>
                  <a:pt x="1371600" y="228600"/>
                </a:moveTo>
                <a:lnTo>
                  <a:pt x="2000250" y="233363"/>
                </a:lnTo>
                <a:lnTo>
                  <a:pt x="2557462" y="214313"/>
                </a:lnTo>
                <a:lnTo>
                  <a:pt x="3219450" y="209550"/>
                </a:lnTo>
                <a:lnTo>
                  <a:pt x="3429000" y="214313"/>
                </a:lnTo>
                <a:lnTo>
                  <a:pt x="4167187" y="214313"/>
                </a:lnTo>
                <a:lnTo>
                  <a:pt x="4267200" y="204788"/>
                </a:lnTo>
                <a:lnTo>
                  <a:pt x="4324350" y="185738"/>
                </a:lnTo>
                <a:lnTo>
                  <a:pt x="4386262" y="147638"/>
                </a:lnTo>
                <a:lnTo>
                  <a:pt x="4438650" y="85725"/>
                </a:lnTo>
                <a:lnTo>
                  <a:pt x="4481512" y="14288"/>
                </a:lnTo>
                <a:lnTo>
                  <a:pt x="4491037" y="4763"/>
                </a:lnTo>
                <a:lnTo>
                  <a:pt x="4510087" y="0"/>
                </a:lnTo>
                <a:lnTo>
                  <a:pt x="4533900" y="0"/>
                </a:lnTo>
                <a:lnTo>
                  <a:pt x="4543425" y="14288"/>
                </a:lnTo>
                <a:lnTo>
                  <a:pt x="4514850" y="128588"/>
                </a:lnTo>
                <a:lnTo>
                  <a:pt x="4481512" y="242888"/>
                </a:lnTo>
                <a:lnTo>
                  <a:pt x="4438650" y="304800"/>
                </a:lnTo>
                <a:lnTo>
                  <a:pt x="4310062" y="471488"/>
                </a:lnTo>
                <a:lnTo>
                  <a:pt x="4252912" y="523875"/>
                </a:lnTo>
                <a:lnTo>
                  <a:pt x="4224337" y="528638"/>
                </a:lnTo>
                <a:lnTo>
                  <a:pt x="4195762" y="528638"/>
                </a:lnTo>
                <a:lnTo>
                  <a:pt x="4162425" y="509588"/>
                </a:lnTo>
                <a:lnTo>
                  <a:pt x="4124325" y="481013"/>
                </a:lnTo>
                <a:lnTo>
                  <a:pt x="4086225" y="461963"/>
                </a:lnTo>
                <a:lnTo>
                  <a:pt x="3452812" y="452438"/>
                </a:lnTo>
                <a:lnTo>
                  <a:pt x="3243262" y="452438"/>
                </a:lnTo>
                <a:lnTo>
                  <a:pt x="2571750" y="457200"/>
                </a:lnTo>
                <a:lnTo>
                  <a:pt x="2085975" y="461963"/>
                </a:lnTo>
                <a:lnTo>
                  <a:pt x="1485900" y="476250"/>
                </a:lnTo>
                <a:lnTo>
                  <a:pt x="366712" y="495300"/>
                </a:lnTo>
                <a:lnTo>
                  <a:pt x="238125" y="500063"/>
                </a:lnTo>
                <a:lnTo>
                  <a:pt x="200025" y="500063"/>
                </a:lnTo>
                <a:lnTo>
                  <a:pt x="142875" y="485775"/>
                </a:lnTo>
                <a:lnTo>
                  <a:pt x="28575" y="438150"/>
                </a:lnTo>
                <a:lnTo>
                  <a:pt x="0" y="409575"/>
                </a:lnTo>
                <a:lnTo>
                  <a:pt x="4762" y="376238"/>
                </a:lnTo>
                <a:lnTo>
                  <a:pt x="28575" y="342900"/>
                </a:lnTo>
                <a:lnTo>
                  <a:pt x="104775" y="295275"/>
                </a:lnTo>
                <a:lnTo>
                  <a:pt x="185737" y="252413"/>
                </a:lnTo>
                <a:lnTo>
                  <a:pt x="304800" y="209550"/>
                </a:lnTo>
                <a:lnTo>
                  <a:pt x="376237" y="190500"/>
                </a:lnTo>
                <a:lnTo>
                  <a:pt x="452437" y="190500"/>
                </a:lnTo>
                <a:lnTo>
                  <a:pt x="547687" y="209550"/>
                </a:lnTo>
                <a:lnTo>
                  <a:pt x="681037" y="228600"/>
                </a:lnTo>
                <a:lnTo>
                  <a:pt x="895350" y="233363"/>
                </a:lnTo>
                <a:lnTo>
                  <a:pt x="137160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05FBCC3-E4BB-4F25-8ECA-E339587B0FDB}"/>
              </a:ext>
            </a:extLst>
          </p:cNvPr>
          <p:cNvSpPr/>
          <p:nvPr/>
        </p:nvSpPr>
        <p:spPr>
          <a:xfrm>
            <a:off x="5162551" y="3570288"/>
            <a:ext cx="1700213" cy="1916112"/>
          </a:xfrm>
          <a:custGeom>
            <a:avLst/>
            <a:gdLst>
              <a:gd name="connsiteX0" fmla="*/ 815645 w 1700784"/>
              <a:gd name="connsiteY0" fmla="*/ 1071676 h 1916582"/>
              <a:gd name="connsiteX1" fmla="*/ 943661 w 1700784"/>
              <a:gd name="connsiteY1" fmla="*/ 907084 h 1916582"/>
              <a:gd name="connsiteX2" fmla="*/ 1137514 w 1700784"/>
              <a:gd name="connsiteY2" fmla="*/ 636422 h 1916582"/>
              <a:gd name="connsiteX3" fmla="*/ 1400861 w 1700784"/>
              <a:gd name="connsiteY3" fmla="*/ 252374 h 1916582"/>
              <a:gd name="connsiteX4" fmla="*/ 1488644 w 1700784"/>
              <a:gd name="connsiteY4" fmla="*/ 102412 h 1916582"/>
              <a:gd name="connsiteX5" fmla="*/ 1576426 w 1700784"/>
              <a:gd name="connsiteY5" fmla="*/ 0 h 1916582"/>
              <a:gd name="connsiteX6" fmla="*/ 1700784 w 1700784"/>
              <a:gd name="connsiteY6" fmla="*/ 288950 h 1916582"/>
              <a:gd name="connsiteX7" fmla="*/ 1583741 w 1700784"/>
              <a:gd name="connsiteY7" fmla="*/ 453542 h 1916582"/>
              <a:gd name="connsiteX8" fmla="*/ 1499616 w 1700784"/>
              <a:gd name="connsiteY8" fmla="*/ 563270 h 1916582"/>
              <a:gd name="connsiteX9" fmla="*/ 1320394 w 1700784"/>
              <a:gd name="connsiteY9" fmla="*/ 786384 h 1916582"/>
              <a:gd name="connsiteX10" fmla="*/ 1100938 w 1700784"/>
              <a:gd name="connsiteY10" fmla="*/ 1042416 h 1916582"/>
              <a:gd name="connsiteX11" fmla="*/ 903428 w 1700784"/>
              <a:gd name="connsiteY11" fmla="*/ 1247241 h 1916582"/>
              <a:gd name="connsiteX12" fmla="*/ 672999 w 1700784"/>
              <a:gd name="connsiteY12" fmla="*/ 1463040 h 1916582"/>
              <a:gd name="connsiteX13" fmla="*/ 395021 w 1700784"/>
              <a:gd name="connsiteY13" fmla="*/ 1678838 h 1916582"/>
              <a:gd name="connsiteX14" fmla="*/ 76810 w 1700784"/>
              <a:gd name="connsiteY14" fmla="*/ 1898294 h 1916582"/>
              <a:gd name="connsiteX15" fmla="*/ 40234 w 1700784"/>
              <a:gd name="connsiteY15" fmla="*/ 1916582 h 1916582"/>
              <a:gd name="connsiteX16" fmla="*/ 14631 w 1700784"/>
              <a:gd name="connsiteY16" fmla="*/ 1916582 h 1916582"/>
              <a:gd name="connsiteX17" fmla="*/ 0 w 1700784"/>
              <a:gd name="connsiteY17" fmla="*/ 1909267 h 1916582"/>
              <a:gd name="connsiteX18" fmla="*/ 0 w 1700784"/>
              <a:gd name="connsiteY18" fmla="*/ 1880006 h 1916582"/>
              <a:gd name="connsiteX19" fmla="*/ 10973 w 1700784"/>
              <a:gd name="connsiteY19" fmla="*/ 1858060 h 1916582"/>
              <a:gd name="connsiteX20" fmla="*/ 219456 w 1700784"/>
              <a:gd name="connsiteY20" fmla="*/ 1693468 h 1916582"/>
              <a:gd name="connsiteX21" fmla="*/ 519380 w 1700784"/>
              <a:gd name="connsiteY21" fmla="*/ 1415491 h 1916582"/>
              <a:gd name="connsiteX22" fmla="*/ 669341 w 1700784"/>
              <a:gd name="connsiteY22" fmla="*/ 1258214 h 1916582"/>
              <a:gd name="connsiteX23" fmla="*/ 815645 w 1700784"/>
              <a:gd name="connsiteY23" fmla="*/ 1071676 h 19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00784" h="1916582">
                <a:moveTo>
                  <a:pt x="815645" y="1071676"/>
                </a:moveTo>
                <a:lnTo>
                  <a:pt x="943661" y="907084"/>
                </a:lnTo>
                <a:lnTo>
                  <a:pt x="1137514" y="636422"/>
                </a:lnTo>
                <a:lnTo>
                  <a:pt x="1400861" y="252374"/>
                </a:lnTo>
                <a:lnTo>
                  <a:pt x="1488644" y="102412"/>
                </a:lnTo>
                <a:lnTo>
                  <a:pt x="1576426" y="0"/>
                </a:lnTo>
                <a:lnTo>
                  <a:pt x="1700784" y="288950"/>
                </a:lnTo>
                <a:lnTo>
                  <a:pt x="1583741" y="453542"/>
                </a:lnTo>
                <a:lnTo>
                  <a:pt x="1499616" y="563270"/>
                </a:lnTo>
                <a:lnTo>
                  <a:pt x="1320394" y="786384"/>
                </a:lnTo>
                <a:lnTo>
                  <a:pt x="1100938" y="1042416"/>
                </a:lnTo>
                <a:lnTo>
                  <a:pt x="903428" y="1247241"/>
                </a:lnTo>
                <a:lnTo>
                  <a:pt x="672999" y="1463040"/>
                </a:lnTo>
                <a:lnTo>
                  <a:pt x="395021" y="1678838"/>
                </a:lnTo>
                <a:lnTo>
                  <a:pt x="76810" y="1898294"/>
                </a:lnTo>
                <a:lnTo>
                  <a:pt x="40234" y="1916582"/>
                </a:lnTo>
                <a:lnTo>
                  <a:pt x="14631" y="1916582"/>
                </a:lnTo>
                <a:lnTo>
                  <a:pt x="0" y="1909267"/>
                </a:lnTo>
                <a:lnTo>
                  <a:pt x="0" y="1880006"/>
                </a:lnTo>
                <a:lnTo>
                  <a:pt x="10973" y="1858060"/>
                </a:lnTo>
                <a:lnTo>
                  <a:pt x="219456" y="1693468"/>
                </a:lnTo>
                <a:lnTo>
                  <a:pt x="519380" y="1415491"/>
                </a:lnTo>
                <a:lnTo>
                  <a:pt x="669341" y="1258214"/>
                </a:lnTo>
                <a:lnTo>
                  <a:pt x="815645" y="1071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4B28AA3-0502-4AAA-90CD-E2409153EEEC}"/>
              </a:ext>
            </a:extLst>
          </p:cNvPr>
          <p:cNvSpPr/>
          <p:nvPr/>
        </p:nvSpPr>
        <p:spPr>
          <a:xfrm>
            <a:off x="6877050" y="3654425"/>
            <a:ext cx="1836738" cy="1695450"/>
          </a:xfrm>
          <a:custGeom>
            <a:avLst/>
            <a:gdLst>
              <a:gd name="connsiteX0" fmla="*/ 628862 w 1835598"/>
              <a:gd name="connsiteY0" fmla="*/ 1009579 h 1696229"/>
              <a:gd name="connsiteX1" fmla="*/ 455500 w 1835598"/>
              <a:gd name="connsiteY1" fmla="*/ 730840 h 1696229"/>
              <a:gd name="connsiteX2" fmla="*/ 220951 w 1835598"/>
              <a:gd name="connsiteY2" fmla="*/ 373918 h 1696229"/>
              <a:gd name="connsiteX3" fmla="*/ 129171 w 1835598"/>
              <a:gd name="connsiteY3" fmla="*/ 234548 h 1696229"/>
              <a:gd name="connsiteX4" fmla="*/ 0 w 1835598"/>
              <a:gd name="connsiteY4" fmla="*/ 88380 h 1696229"/>
              <a:gd name="connsiteX5" fmla="*/ 64586 w 1835598"/>
              <a:gd name="connsiteY5" fmla="*/ 0 h 1696229"/>
              <a:gd name="connsiteX6" fmla="*/ 112175 w 1835598"/>
              <a:gd name="connsiteY6" fmla="*/ 57787 h 1696229"/>
              <a:gd name="connsiteX7" fmla="*/ 217552 w 1835598"/>
              <a:gd name="connsiteY7" fmla="*/ 176761 h 1696229"/>
              <a:gd name="connsiteX8" fmla="*/ 438504 w 1835598"/>
              <a:gd name="connsiteY8" fmla="*/ 424907 h 1696229"/>
              <a:gd name="connsiteX9" fmla="*/ 717243 w 1835598"/>
              <a:gd name="connsiteY9" fmla="*/ 741038 h 1696229"/>
              <a:gd name="connsiteX10" fmla="*/ 880407 w 1835598"/>
              <a:gd name="connsiteY10" fmla="*/ 914400 h 1696229"/>
              <a:gd name="connsiteX11" fmla="*/ 1084363 w 1835598"/>
              <a:gd name="connsiteY11" fmla="*/ 1114956 h 1696229"/>
              <a:gd name="connsiteX12" fmla="*/ 1386896 w 1835598"/>
              <a:gd name="connsiteY12" fmla="*/ 1349505 h 1696229"/>
              <a:gd name="connsiteX13" fmla="*/ 1699628 w 1835598"/>
              <a:gd name="connsiteY13" fmla="*/ 1560258 h 1696229"/>
              <a:gd name="connsiteX14" fmla="*/ 1805005 w 1835598"/>
              <a:gd name="connsiteY14" fmla="*/ 1631643 h 1696229"/>
              <a:gd name="connsiteX15" fmla="*/ 1825400 w 1835598"/>
              <a:gd name="connsiteY15" fmla="*/ 1652038 h 1696229"/>
              <a:gd name="connsiteX16" fmla="*/ 1835598 w 1835598"/>
              <a:gd name="connsiteY16" fmla="*/ 1665635 h 1696229"/>
              <a:gd name="connsiteX17" fmla="*/ 1825400 w 1835598"/>
              <a:gd name="connsiteY17" fmla="*/ 1686031 h 1696229"/>
              <a:gd name="connsiteX18" fmla="*/ 1801606 w 1835598"/>
              <a:gd name="connsiteY18" fmla="*/ 1696229 h 1696229"/>
              <a:gd name="connsiteX19" fmla="*/ 1250926 w 1835598"/>
              <a:gd name="connsiteY19" fmla="*/ 1641841 h 1696229"/>
              <a:gd name="connsiteX20" fmla="*/ 1101359 w 1835598"/>
              <a:gd name="connsiteY20" fmla="*/ 1621445 h 1696229"/>
              <a:gd name="connsiteX21" fmla="*/ 1067366 w 1835598"/>
              <a:gd name="connsiteY21" fmla="*/ 1618046 h 1696229"/>
              <a:gd name="connsiteX22" fmla="*/ 1023176 w 1835598"/>
              <a:gd name="connsiteY22" fmla="*/ 1601050 h 1696229"/>
              <a:gd name="connsiteX23" fmla="*/ 989183 w 1835598"/>
              <a:gd name="connsiteY23" fmla="*/ 1573856 h 1696229"/>
              <a:gd name="connsiteX24" fmla="*/ 968788 w 1835598"/>
              <a:gd name="connsiteY24" fmla="*/ 1536464 h 1696229"/>
              <a:gd name="connsiteX25" fmla="*/ 934795 w 1835598"/>
              <a:gd name="connsiteY25" fmla="*/ 1482076 h 1696229"/>
              <a:gd name="connsiteX26" fmla="*/ 628862 w 1835598"/>
              <a:gd name="connsiteY26" fmla="*/ 1009579 h 16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5598" h="1696229">
                <a:moveTo>
                  <a:pt x="628862" y="1009579"/>
                </a:moveTo>
                <a:lnTo>
                  <a:pt x="455500" y="730840"/>
                </a:lnTo>
                <a:lnTo>
                  <a:pt x="220951" y="373918"/>
                </a:lnTo>
                <a:lnTo>
                  <a:pt x="129171" y="234548"/>
                </a:lnTo>
                <a:lnTo>
                  <a:pt x="0" y="88380"/>
                </a:lnTo>
                <a:lnTo>
                  <a:pt x="64586" y="0"/>
                </a:lnTo>
                <a:lnTo>
                  <a:pt x="112175" y="57787"/>
                </a:lnTo>
                <a:lnTo>
                  <a:pt x="217552" y="176761"/>
                </a:lnTo>
                <a:lnTo>
                  <a:pt x="438504" y="424907"/>
                </a:lnTo>
                <a:lnTo>
                  <a:pt x="717243" y="741038"/>
                </a:lnTo>
                <a:lnTo>
                  <a:pt x="880407" y="914400"/>
                </a:lnTo>
                <a:lnTo>
                  <a:pt x="1084363" y="1114956"/>
                </a:lnTo>
                <a:lnTo>
                  <a:pt x="1386896" y="1349505"/>
                </a:lnTo>
                <a:lnTo>
                  <a:pt x="1699628" y="1560258"/>
                </a:lnTo>
                <a:lnTo>
                  <a:pt x="1805005" y="1631643"/>
                </a:lnTo>
                <a:lnTo>
                  <a:pt x="1825400" y="1652038"/>
                </a:lnTo>
                <a:lnTo>
                  <a:pt x="1835598" y="1665635"/>
                </a:lnTo>
                <a:lnTo>
                  <a:pt x="1825400" y="1686031"/>
                </a:lnTo>
                <a:lnTo>
                  <a:pt x="1801606" y="1696229"/>
                </a:lnTo>
                <a:lnTo>
                  <a:pt x="1250926" y="1641841"/>
                </a:lnTo>
                <a:lnTo>
                  <a:pt x="1101359" y="1621445"/>
                </a:lnTo>
                <a:lnTo>
                  <a:pt x="1067366" y="1618046"/>
                </a:lnTo>
                <a:lnTo>
                  <a:pt x="1023176" y="1601050"/>
                </a:lnTo>
                <a:lnTo>
                  <a:pt x="989183" y="1573856"/>
                </a:lnTo>
                <a:lnTo>
                  <a:pt x="968788" y="1536464"/>
                </a:lnTo>
                <a:lnTo>
                  <a:pt x="934795" y="1482076"/>
                </a:lnTo>
                <a:lnTo>
                  <a:pt x="628862" y="10095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E0AC430-F550-4D29-82BF-62D92583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745" y="1459084"/>
            <a:ext cx="5133277" cy="45480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B0D25C-0D91-4575-A76D-E900AC45B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63" y="1492015"/>
            <a:ext cx="5133277" cy="45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9" grpId="0" animBg="1"/>
      <p:bldP spid="7" grpId="0" animBg="1"/>
      <p:bldP spid="10" grpId="0" animBg="1"/>
      <p:bldP spid="14" grpId="0" animBg="1"/>
      <p:bldP spid="11" grpId="0" animBg="1"/>
      <p:bldP spid="1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E85677-AC8B-4921-A161-463178BB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61" y="1154995"/>
            <a:ext cx="5133277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06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3C3F084-AF1E-4AEA-B8C3-C6C43EDD663A}"/>
              </a:ext>
            </a:extLst>
          </p:cNvPr>
          <p:cNvSpPr/>
          <p:nvPr/>
        </p:nvSpPr>
        <p:spPr>
          <a:xfrm>
            <a:off x="3667125" y="4456113"/>
            <a:ext cx="706438" cy="1219200"/>
          </a:xfrm>
          <a:custGeom>
            <a:avLst/>
            <a:gdLst>
              <a:gd name="connsiteX0" fmla="*/ 519113 w 707231"/>
              <a:gd name="connsiteY0" fmla="*/ 519112 h 1219200"/>
              <a:gd name="connsiteX1" fmla="*/ 583406 w 707231"/>
              <a:gd name="connsiteY1" fmla="*/ 414337 h 1219200"/>
              <a:gd name="connsiteX2" fmla="*/ 614363 w 707231"/>
              <a:gd name="connsiteY2" fmla="*/ 359569 h 1219200"/>
              <a:gd name="connsiteX3" fmla="*/ 628650 w 707231"/>
              <a:gd name="connsiteY3" fmla="*/ 352425 h 1219200"/>
              <a:gd name="connsiteX4" fmla="*/ 664369 w 707231"/>
              <a:gd name="connsiteY4" fmla="*/ 335756 h 1219200"/>
              <a:gd name="connsiteX5" fmla="*/ 690563 w 707231"/>
              <a:gd name="connsiteY5" fmla="*/ 316706 h 1219200"/>
              <a:gd name="connsiteX6" fmla="*/ 702469 w 707231"/>
              <a:gd name="connsiteY6" fmla="*/ 290512 h 1219200"/>
              <a:gd name="connsiteX7" fmla="*/ 707231 w 707231"/>
              <a:gd name="connsiteY7" fmla="*/ 269081 h 1219200"/>
              <a:gd name="connsiteX8" fmla="*/ 697706 w 707231"/>
              <a:gd name="connsiteY8" fmla="*/ 226219 h 1219200"/>
              <a:gd name="connsiteX9" fmla="*/ 647700 w 707231"/>
              <a:gd name="connsiteY9" fmla="*/ 145256 h 1219200"/>
              <a:gd name="connsiteX10" fmla="*/ 600075 w 707231"/>
              <a:gd name="connsiteY10" fmla="*/ 92869 h 1219200"/>
              <a:gd name="connsiteX11" fmla="*/ 552450 w 707231"/>
              <a:gd name="connsiteY11" fmla="*/ 50006 h 1219200"/>
              <a:gd name="connsiteX12" fmla="*/ 502444 w 707231"/>
              <a:gd name="connsiteY12" fmla="*/ 26194 h 1219200"/>
              <a:gd name="connsiteX13" fmla="*/ 435769 w 707231"/>
              <a:gd name="connsiteY13" fmla="*/ 7144 h 1219200"/>
              <a:gd name="connsiteX14" fmla="*/ 383381 w 707231"/>
              <a:gd name="connsiteY14" fmla="*/ 0 h 1219200"/>
              <a:gd name="connsiteX15" fmla="*/ 342900 w 707231"/>
              <a:gd name="connsiteY15" fmla="*/ 4762 h 1219200"/>
              <a:gd name="connsiteX16" fmla="*/ 321469 w 707231"/>
              <a:gd name="connsiteY16" fmla="*/ 19050 h 1219200"/>
              <a:gd name="connsiteX17" fmla="*/ 321469 w 707231"/>
              <a:gd name="connsiteY17" fmla="*/ 33337 h 1219200"/>
              <a:gd name="connsiteX18" fmla="*/ 335756 w 707231"/>
              <a:gd name="connsiteY18" fmla="*/ 52387 h 1219200"/>
              <a:gd name="connsiteX19" fmla="*/ 352425 w 707231"/>
              <a:gd name="connsiteY19" fmla="*/ 66675 h 1219200"/>
              <a:gd name="connsiteX20" fmla="*/ 378619 w 707231"/>
              <a:gd name="connsiteY20" fmla="*/ 95250 h 1219200"/>
              <a:gd name="connsiteX21" fmla="*/ 388144 w 707231"/>
              <a:gd name="connsiteY21" fmla="*/ 119062 h 1219200"/>
              <a:gd name="connsiteX22" fmla="*/ 397669 w 707231"/>
              <a:gd name="connsiteY22" fmla="*/ 154781 h 1219200"/>
              <a:gd name="connsiteX23" fmla="*/ 397669 w 707231"/>
              <a:gd name="connsiteY23" fmla="*/ 192881 h 1219200"/>
              <a:gd name="connsiteX24" fmla="*/ 390525 w 707231"/>
              <a:gd name="connsiteY24" fmla="*/ 250031 h 1219200"/>
              <a:gd name="connsiteX25" fmla="*/ 311944 w 707231"/>
              <a:gd name="connsiteY25" fmla="*/ 485775 h 1219200"/>
              <a:gd name="connsiteX26" fmla="*/ 169069 w 707231"/>
              <a:gd name="connsiteY26" fmla="*/ 828675 h 1219200"/>
              <a:gd name="connsiteX27" fmla="*/ 85725 w 707231"/>
              <a:gd name="connsiteY27" fmla="*/ 1009650 h 1219200"/>
              <a:gd name="connsiteX28" fmla="*/ 19050 w 707231"/>
              <a:gd name="connsiteY28" fmla="*/ 1147762 h 1219200"/>
              <a:gd name="connsiteX29" fmla="*/ 7144 w 707231"/>
              <a:gd name="connsiteY29" fmla="*/ 1178719 h 1219200"/>
              <a:gd name="connsiteX30" fmla="*/ 0 w 707231"/>
              <a:gd name="connsiteY30" fmla="*/ 1204912 h 1219200"/>
              <a:gd name="connsiteX31" fmla="*/ 11906 w 707231"/>
              <a:gd name="connsiteY31" fmla="*/ 1219200 h 1219200"/>
              <a:gd name="connsiteX32" fmla="*/ 30956 w 707231"/>
              <a:gd name="connsiteY32" fmla="*/ 1219200 h 1219200"/>
              <a:gd name="connsiteX33" fmla="*/ 54769 w 707231"/>
              <a:gd name="connsiteY33" fmla="*/ 1204912 h 1219200"/>
              <a:gd name="connsiteX34" fmla="*/ 90488 w 707231"/>
              <a:gd name="connsiteY34" fmla="*/ 1154906 h 1219200"/>
              <a:gd name="connsiteX35" fmla="*/ 228600 w 707231"/>
              <a:gd name="connsiteY35" fmla="*/ 959644 h 1219200"/>
              <a:gd name="connsiteX36" fmla="*/ 383381 w 707231"/>
              <a:gd name="connsiteY36" fmla="*/ 733425 h 1219200"/>
              <a:gd name="connsiteX37" fmla="*/ 519113 w 707231"/>
              <a:gd name="connsiteY37" fmla="*/ 519112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07231" h="1219200">
                <a:moveTo>
                  <a:pt x="519113" y="519112"/>
                </a:moveTo>
                <a:lnTo>
                  <a:pt x="583406" y="414337"/>
                </a:lnTo>
                <a:lnTo>
                  <a:pt x="614363" y="359569"/>
                </a:lnTo>
                <a:lnTo>
                  <a:pt x="628650" y="352425"/>
                </a:lnTo>
                <a:lnTo>
                  <a:pt x="664369" y="335756"/>
                </a:lnTo>
                <a:lnTo>
                  <a:pt x="690563" y="316706"/>
                </a:lnTo>
                <a:lnTo>
                  <a:pt x="702469" y="290512"/>
                </a:lnTo>
                <a:lnTo>
                  <a:pt x="707231" y="269081"/>
                </a:lnTo>
                <a:lnTo>
                  <a:pt x="697706" y="226219"/>
                </a:lnTo>
                <a:lnTo>
                  <a:pt x="647700" y="145256"/>
                </a:lnTo>
                <a:lnTo>
                  <a:pt x="600075" y="92869"/>
                </a:lnTo>
                <a:lnTo>
                  <a:pt x="552450" y="50006"/>
                </a:lnTo>
                <a:lnTo>
                  <a:pt x="502444" y="26194"/>
                </a:lnTo>
                <a:lnTo>
                  <a:pt x="435769" y="7144"/>
                </a:lnTo>
                <a:lnTo>
                  <a:pt x="383381" y="0"/>
                </a:lnTo>
                <a:lnTo>
                  <a:pt x="342900" y="4762"/>
                </a:lnTo>
                <a:lnTo>
                  <a:pt x="321469" y="19050"/>
                </a:lnTo>
                <a:lnTo>
                  <a:pt x="321469" y="33337"/>
                </a:lnTo>
                <a:lnTo>
                  <a:pt x="335756" y="52387"/>
                </a:lnTo>
                <a:lnTo>
                  <a:pt x="352425" y="66675"/>
                </a:lnTo>
                <a:lnTo>
                  <a:pt x="378619" y="95250"/>
                </a:lnTo>
                <a:lnTo>
                  <a:pt x="388144" y="119062"/>
                </a:lnTo>
                <a:lnTo>
                  <a:pt x="397669" y="154781"/>
                </a:lnTo>
                <a:lnTo>
                  <a:pt x="397669" y="192881"/>
                </a:lnTo>
                <a:lnTo>
                  <a:pt x="390525" y="250031"/>
                </a:lnTo>
                <a:lnTo>
                  <a:pt x="311944" y="485775"/>
                </a:lnTo>
                <a:lnTo>
                  <a:pt x="169069" y="828675"/>
                </a:lnTo>
                <a:lnTo>
                  <a:pt x="85725" y="1009650"/>
                </a:lnTo>
                <a:lnTo>
                  <a:pt x="19050" y="1147762"/>
                </a:lnTo>
                <a:lnTo>
                  <a:pt x="7144" y="1178719"/>
                </a:lnTo>
                <a:lnTo>
                  <a:pt x="0" y="1204912"/>
                </a:lnTo>
                <a:lnTo>
                  <a:pt x="11906" y="1219200"/>
                </a:lnTo>
                <a:lnTo>
                  <a:pt x="30956" y="1219200"/>
                </a:lnTo>
                <a:lnTo>
                  <a:pt x="54769" y="1204912"/>
                </a:lnTo>
                <a:lnTo>
                  <a:pt x="90488" y="1154906"/>
                </a:lnTo>
                <a:lnTo>
                  <a:pt x="228600" y="959644"/>
                </a:lnTo>
                <a:lnTo>
                  <a:pt x="383381" y="733425"/>
                </a:lnTo>
                <a:lnTo>
                  <a:pt x="519113" y="519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8173A45-6617-4B13-B435-888F0CA0E03B}"/>
              </a:ext>
            </a:extLst>
          </p:cNvPr>
          <p:cNvSpPr/>
          <p:nvPr/>
        </p:nvSpPr>
        <p:spPr>
          <a:xfrm>
            <a:off x="5057776" y="4268788"/>
            <a:ext cx="428625" cy="779462"/>
          </a:xfrm>
          <a:custGeom>
            <a:avLst/>
            <a:gdLst>
              <a:gd name="connsiteX0" fmla="*/ 71438 w 428625"/>
              <a:gd name="connsiteY0" fmla="*/ 219075 h 778669"/>
              <a:gd name="connsiteX1" fmla="*/ 35719 w 428625"/>
              <a:gd name="connsiteY1" fmla="*/ 128588 h 778669"/>
              <a:gd name="connsiteX2" fmla="*/ 9525 w 428625"/>
              <a:gd name="connsiteY2" fmla="*/ 69057 h 778669"/>
              <a:gd name="connsiteX3" fmla="*/ 0 w 428625"/>
              <a:gd name="connsiteY3" fmla="*/ 26194 h 778669"/>
              <a:gd name="connsiteX4" fmla="*/ 7144 w 428625"/>
              <a:gd name="connsiteY4" fmla="*/ 2382 h 778669"/>
              <a:gd name="connsiteX5" fmla="*/ 26194 w 428625"/>
              <a:gd name="connsiteY5" fmla="*/ 0 h 778669"/>
              <a:gd name="connsiteX6" fmla="*/ 52388 w 428625"/>
              <a:gd name="connsiteY6" fmla="*/ 11907 h 778669"/>
              <a:gd name="connsiteX7" fmla="*/ 107156 w 428625"/>
              <a:gd name="connsiteY7" fmla="*/ 66675 h 778669"/>
              <a:gd name="connsiteX8" fmla="*/ 197644 w 428625"/>
              <a:gd name="connsiteY8" fmla="*/ 159544 h 778669"/>
              <a:gd name="connsiteX9" fmla="*/ 290513 w 428625"/>
              <a:gd name="connsiteY9" fmla="*/ 266700 h 778669"/>
              <a:gd name="connsiteX10" fmla="*/ 366713 w 428625"/>
              <a:gd name="connsiteY10" fmla="*/ 376238 h 778669"/>
              <a:gd name="connsiteX11" fmla="*/ 402431 w 428625"/>
              <a:gd name="connsiteY11" fmla="*/ 445294 h 778669"/>
              <a:gd name="connsiteX12" fmla="*/ 423863 w 428625"/>
              <a:gd name="connsiteY12" fmla="*/ 509588 h 778669"/>
              <a:gd name="connsiteX13" fmla="*/ 428625 w 428625"/>
              <a:gd name="connsiteY13" fmla="*/ 554832 h 778669"/>
              <a:gd name="connsiteX14" fmla="*/ 428625 w 428625"/>
              <a:gd name="connsiteY14" fmla="*/ 614363 h 778669"/>
              <a:gd name="connsiteX15" fmla="*/ 421481 w 428625"/>
              <a:gd name="connsiteY15" fmla="*/ 685800 h 778669"/>
              <a:gd name="connsiteX16" fmla="*/ 404813 w 428625"/>
              <a:gd name="connsiteY16" fmla="*/ 733425 h 778669"/>
              <a:gd name="connsiteX17" fmla="*/ 381000 w 428625"/>
              <a:gd name="connsiteY17" fmla="*/ 757238 h 778669"/>
              <a:gd name="connsiteX18" fmla="*/ 347663 w 428625"/>
              <a:gd name="connsiteY18" fmla="*/ 776288 h 778669"/>
              <a:gd name="connsiteX19" fmla="*/ 314325 w 428625"/>
              <a:gd name="connsiteY19" fmla="*/ 778669 h 778669"/>
              <a:gd name="connsiteX20" fmla="*/ 283369 w 428625"/>
              <a:gd name="connsiteY20" fmla="*/ 762000 h 778669"/>
              <a:gd name="connsiteX21" fmla="*/ 259556 w 428625"/>
              <a:gd name="connsiteY21" fmla="*/ 738188 h 778669"/>
              <a:gd name="connsiteX22" fmla="*/ 240506 w 428625"/>
              <a:gd name="connsiteY22" fmla="*/ 695325 h 778669"/>
              <a:gd name="connsiteX23" fmla="*/ 207169 w 428625"/>
              <a:gd name="connsiteY23" fmla="*/ 588169 h 778669"/>
              <a:gd name="connsiteX24" fmla="*/ 169069 w 428625"/>
              <a:gd name="connsiteY24" fmla="*/ 476250 h 778669"/>
              <a:gd name="connsiteX25" fmla="*/ 111919 w 428625"/>
              <a:gd name="connsiteY25" fmla="*/ 321469 h 778669"/>
              <a:gd name="connsiteX26" fmla="*/ 71438 w 428625"/>
              <a:gd name="connsiteY26" fmla="*/ 219075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8625" h="778669">
                <a:moveTo>
                  <a:pt x="71438" y="219075"/>
                </a:moveTo>
                <a:lnTo>
                  <a:pt x="35719" y="128588"/>
                </a:lnTo>
                <a:lnTo>
                  <a:pt x="9525" y="69057"/>
                </a:lnTo>
                <a:lnTo>
                  <a:pt x="0" y="26194"/>
                </a:lnTo>
                <a:lnTo>
                  <a:pt x="7144" y="2382"/>
                </a:lnTo>
                <a:lnTo>
                  <a:pt x="26194" y="0"/>
                </a:lnTo>
                <a:lnTo>
                  <a:pt x="52388" y="11907"/>
                </a:lnTo>
                <a:lnTo>
                  <a:pt x="107156" y="66675"/>
                </a:lnTo>
                <a:lnTo>
                  <a:pt x="197644" y="159544"/>
                </a:lnTo>
                <a:lnTo>
                  <a:pt x="290513" y="266700"/>
                </a:lnTo>
                <a:lnTo>
                  <a:pt x="366713" y="376238"/>
                </a:lnTo>
                <a:lnTo>
                  <a:pt x="402431" y="445294"/>
                </a:lnTo>
                <a:lnTo>
                  <a:pt x="423863" y="509588"/>
                </a:lnTo>
                <a:lnTo>
                  <a:pt x="428625" y="554832"/>
                </a:lnTo>
                <a:lnTo>
                  <a:pt x="428625" y="614363"/>
                </a:lnTo>
                <a:lnTo>
                  <a:pt x="421481" y="685800"/>
                </a:lnTo>
                <a:lnTo>
                  <a:pt x="404813" y="733425"/>
                </a:lnTo>
                <a:lnTo>
                  <a:pt x="381000" y="757238"/>
                </a:lnTo>
                <a:lnTo>
                  <a:pt x="347663" y="776288"/>
                </a:lnTo>
                <a:lnTo>
                  <a:pt x="314325" y="778669"/>
                </a:lnTo>
                <a:lnTo>
                  <a:pt x="283369" y="762000"/>
                </a:lnTo>
                <a:lnTo>
                  <a:pt x="259556" y="738188"/>
                </a:lnTo>
                <a:lnTo>
                  <a:pt x="240506" y="695325"/>
                </a:lnTo>
                <a:lnTo>
                  <a:pt x="207169" y="588169"/>
                </a:lnTo>
                <a:lnTo>
                  <a:pt x="169069" y="476250"/>
                </a:lnTo>
                <a:lnTo>
                  <a:pt x="111919" y="321469"/>
                </a:lnTo>
                <a:lnTo>
                  <a:pt x="71438" y="219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EAF80CB-6508-47A9-AB15-A3BAE2731251}"/>
              </a:ext>
            </a:extLst>
          </p:cNvPr>
          <p:cNvSpPr/>
          <p:nvPr/>
        </p:nvSpPr>
        <p:spPr>
          <a:xfrm>
            <a:off x="6300788" y="1465264"/>
            <a:ext cx="762000" cy="981075"/>
          </a:xfrm>
          <a:custGeom>
            <a:avLst/>
            <a:gdLst>
              <a:gd name="connsiteX0" fmla="*/ 288131 w 762000"/>
              <a:gd name="connsiteY0" fmla="*/ 404812 h 981075"/>
              <a:gd name="connsiteX1" fmla="*/ 316706 w 762000"/>
              <a:gd name="connsiteY1" fmla="*/ 340519 h 981075"/>
              <a:gd name="connsiteX2" fmla="*/ 333375 w 762000"/>
              <a:gd name="connsiteY2" fmla="*/ 290512 h 981075"/>
              <a:gd name="connsiteX3" fmla="*/ 345281 w 762000"/>
              <a:gd name="connsiteY3" fmla="*/ 247650 h 981075"/>
              <a:gd name="connsiteX4" fmla="*/ 345281 w 762000"/>
              <a:gd name="connsiteY4" fmla="*/ 219075 h 981075"/>
              <a:gd name="connsiteX5" fmla="*/ 342900 w 762000"/>
              <a:gd name="connsiteY5" fmla="*/ 176212 h 981075"/>
              <a:gd name="connsiteX6" fmla="*/ 323850 w 762000"/>
              <a:gd name="connsiteY6" fmla="*/ 140494 h 981075"/>
              <a:gd name="connsiteX7" fmla="*/ 304800 w 762000"/>
              <a:gd name="connsiteY7" fmla="*/ 109537 h 981075"/>
              <a:gd name="connsiteX8" fmla="*/ 278606 w 762000"/>
              <a:gd name="connsiteY8" fmla="*/ 85725 h 981075"/>
              <a:gd name="connsiteX9" fmla="*/ 247650 w 762000"/>
              <a:gd name="connsiteY9" fmla="*/ 61912 h 981075"/>
              <a:gd name="connsiteX10" fmla="*/ 233362 w 762000"/>
              <a:gd name="connsiteY10" fmla="*/ 40481 h 981075"/>
              <a:gd name="connsiteX11" fmla="*/ 235743 w 762000"/>
              <a:gd name="connsiteY11" fmla="*/ 19050 h 981075"/>
              <a:gd name="connsiteX12" fmla="*/ 252412 w 762000"/>
              <a:gd name="connsiteY12" fmla="*/ 4762 h 981075"/>
              <a:gd name="connsiteX13" fmla="*/ 304800 w 762000"/>
              <a:gd name="connsiteY13" fmla="*/ 0 h 981075"/>
              <a:gd name="connsiteX14" fmla="*/ 411956 w 762000"/>
              <a:gd name="connsiteY14" fmla="*/ 11906 h 981075"/>
              <a:gd name="connsiteX15" fmla="*/ 500062 w 762000"/>
              <a:gd name="connsiteY15" fmla="*/ 35719 h 981075"/>
              <a:gd name="connsiteX16" fmla="*/ 595312 w 762000"/>
              <a:gd name="connsiteY16" fmla="*/ 80962 h 981075"/>
              <a:gd name="connsiteX17" fmla="*/ 659606 w 762000"/>
              <a:gd name="connsiteY17" fmla="*/ 121444 h 981075"/>
              <a:gd name="connsiteX18" fmla="*/ 711993 w 762000"/>
              <a:gd name="connsiteY18" fmla="*/ 164306 h 981075"/>
              <a:gd name="connsiteX19" fmla="*/ 747712 w 762000"/>
              <a:gd name="connsiteY19" fmla="*/ 204787 h 981075"/>
              <a:gd name="connsiteX20" fmla="*/ 757237 w 762000"/>
              <a:gd name="connsiteY20" fmla="*/ 221456 h 981075"/>
              <a:gd name="connsiteX21" fmla="*/ 762000 w 762000"/>
              <a:gd name="connsiteY21" fmla="*/ 247650 h 981075"/>
              <a:gd name="connsiteX22" fmla="*/ 754856 w 762000"/>
              <a:gd name="connsiteY22" fmla="*/ 273844 h 981075"/>
              <a:gd name="connsiteX23" fmla="*/ 723900 w 762000"/>
              <a:gd name="connsiteY23" fmla="*/ 302419 h 981075"/>
              <a:gd name="connsiteX24" fmla="*/ 664368 w 762000"/>
              <a:gd name="connsiteY24" fmla="*/ 333375 h 981075"/>
              <a:gd name="connsiteX25" fmla="*/ 588168 w 762000"/>
              <a:gd name="connsiteY25" fmla="*/ 423862 h 981075"/>
              <a:gd name="connsiteX26" fmla="*/ 414337 w 762000"/>
              <a:gd name="connsiteY26" fmla="*/ 631031 h 981075"/>
              <a:gd name="connsiteX27" fmla="*/ 283368 w 762000"/>
              <a:gd name="connsiteY27" fmla="*/ 759619 h 981075"/>
              <a:gd name="connsiteX28" fmla="*/ 173831 w 762000"/>
              <a:gd name="connsiteY28" fmla="*/ 864394 h 981075"/>
              <a:gd name="connsiteX29" fmla="*/ 0 w 762000"/>
              <a:gd name="connsiteY29" fmla="*/ 981075 h 981075"/>
              <a:gd name="connsiteX30" fmla="*/ 50006 w 762000"/>
              <a:gd name="connsiteY30" fmla="*/ 883444 h 981075"/>
              <a:gd name="connsiteX31" fmla="*/ 126206 w 762000"/>
              <a:gd name="connsiteY31" fmla="*/ 735806 h 981075"/>
              <a:gd name="connsiteX32" fmla="*/ 242887 w 762000"/>
              <a:gd name="connsiteY32" fmla="*/ 500062 h 981075"/>
              <a:gd name="connsiteX33" fmla="*/ 288131 w 762000"/>
              <a:gd name="connsiteY33" fmla="*/ 404812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2000" h="981075">
                <a:moveTo>
                  <a:pt x="288131" y="404812"/>
                </a:moveTo>
                <a:lnTo>
                  <a:pt x="316706" y="340519"/>
                </a:lnTo>
                <a:lnTo>
                  <a:pt x="333375" y="290512"/>
                </a:lnTo>
                <a:lnTo>
                  <a:pt x="345281" y="247650"/>
                </a:lnTo>
                <a:lnTo>
                  <a:pt x="345281" y="219075"/>
                </a:lnTo>
                <a:lnTo>
                  <a:pt x="342900" y="176212"/>
                </a:lnTo>
                <a:lnTo>
                  <a:pt x="323850" y="140494"/>
                </a:lnTo>
                <a:lnTo>
                  <a:pt x="304800" y="109537"/>
                </a:lnTo>
                <a:lnTo>
                  <a:pt x="278606" y="85725"/>
                </a:lnTo>
                <a:lnTo>
                  <a:pt x="247650" y="61912"/>
                </a:lnTo>
                <a:lnTo>
                  <a:pt x="233362" y="40481"/>
                </a:lnTo>
                <a:lnTo>
                  <a:pt x="235743" y="19050"/>
                </a:lnTo>
                <a:lnTo>
                  <a:pt x="252412" y="4762"/>
                </a:lnTo>
                <a:lnTo>
                  <a:pt x="304800" y="0"/>
                </a:lnTo>
                <a:lnTo>
                  <a:pt x="411956" y="11906"/>
                </a:lnTo>
                <a:lnTo>
                  <a:pt x="500062" y="35719"/>
                </a:lnTo>
                <a:lnTo>
                  <a:pt x="595312" y="80962"/>
                </a:lnTo>
                <a:lnTo>
                  <a:pt x="659606" y="121444"/>
                </a:lnTo>
                <a:lnTo>
                  <a:pt x="711993" y="164306"/>
                </a:lnTo>
                <a:lnTo>
                  <a:pt x="747712" y="204787"/>
                </a:lnTo>
                <a:lnTo>
                  <a:pt x="757237" y="221456"/>
                </a:lnTo>
                <a:lnTo>
                  <a:pt x="762000" y="247650"/>
                </a:lnTo>
                <a:lnTo>
                  <a:pt x="754856" y="273844"/>
                </a:lnTo>
                <a:lnTo>
                  <a:pt x="723900" y="302419"/>
                </a:lnTo>
                <a:lnTo>
                  <a:pt x="664368" y="333375"/>
                </a:lnTo>
                <a:lnTo>
                  <a:pt x="588168" y="423862"/>
                </a:lnTo>
                <a:lnTo>
                  <a:pt x="414337" y="631031"/>
                </a:lnTo>
                <a:lnTo>
                  <a:pt x="283368" y="759619"/>
                </a:lnTo>
                <a:lnTo>
                  <a:pt x="173831" y="864394"/>
                </a:lnTo>
                <a:lnTo>
                  <a:pt x="0" y="981075"/>
                </a:lnTo>
                <a:lnTo>
                  <a:pt x="50006" y="883444"/>
                </a:lnTo>
                <a:lnTo>
                  <a:pt x="126206" y="735806"/>
                </a:lnTo>
                <a:lnTo>
                  <a:pt x="242887" y="500062"/>
                </a:lnTo>
                <a:lnTo>
                  <a:pt x="288131" y="404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948BAE8-497E-4CAF-B514-BD847234AB35}"/>
              </a:ext>
            </a:extLst>
          </p:cNvPr>
          <p:cNvSpPr/>
          <p:nvPr/>
        </p:nvSpPr>
        <p:spPr>
          <a:xfrm>
            <a:off x="5668963" y="2314575"/>
            <a:ext cx="457200" cy="1409700"/>
          </a:xfrm>
          <a:custGeom>
            <a:avLst/>
            <a:gdLst>
              <a:gd name="connsiteX0" fmla="*/ 150019 w 457200"/>
              <a:gd name="connsiteY0" fmla="*/ 442913 h 1409700"/>
              <a:gd name="connsiteX1" fmla="*/ 111919 w 457200"/>
              <a:gd name="connsiteY1" fmla="*/ 254794 h 1409700"/>
              <a:gd name="connsiteX2" fmla="*/ 90488 w 457200"/>
              <a:gd name="connsiteY2" fmla="*/ 159544 h 1409700"/>
              <a:gd name="connsiteX3" fmla="*/ 78582 w 457200"/>
              <a:gd name="connsiteY3" fmla="*/ 140494 h 1409700"/>
              <a:gd name="connsiteX4" fmla="*/ 40482 w 457200"/>
              <a:gd name="connsiteY4" fmla="*/ 102394 h 1409700"/>
              <a:gd name="connsiteX5" fmla="*/ 14288 w 457200"/>
              <a:gd name="connsiteY5" fmla="*/ 57150 h 1409700"/>
              <a:gd name="connsiteX6" fmla="*/ 0 w 457200"/>
              <a:gd name="connsiteY6" fmla="*/ 16669 h 1409700"/>
              <a:gd name="connsiteX7" fmla="*/ 0 w 457200"/>
              <a:gd name="connsiteY7" fmla="*/ 0 h 1409700"/>
              <a:gd name="connsiteX8" fmla="*/ 23813 w 457200"/>
              <a:gd name="connsiteY8" fmla="*/ 0 h 1409700"/>
              <a:gd name="connsiteX9" fmla="*/ 109538 w 457200"/>
              <a:gd name="connsiteY9" fmla="*/ 16669 h 1409700"/>
              <a:gd name="connsiteX10" fmla="*/ 180975 w 457200"/>
              <a:gd name="connsiteY10" fmla="*/ 35719 h 1409700"/>
              <a:gd name="connsiteX11" fmla="*/ 259557 w 457200"/>
              <a:gd name="connsiteY11" fmla="*/ 61913 h 1409700"/>
              <a:gd name="connsiteX12" fmla="*/ 300038 w 457200"/>
              <a:gd name="connsiteY12" fmla="*/ 71438 h 1409700"/>
              <a:gd name="connsiteX13" fmla="*/ 345282 w 457200"/>
              <a:gd name="connsiteY13" fmla="*/ 130969 h 1409700"/>
              <a:gd name="connsiteX14" fmla="*/ 335757 w 457200"/>
              <a:gd name="connsiteY14" fmla="*/ 202406 h 1409700"/>
              <a:gd name="connsiteX15" fmla="*/ 333375 w 457200"/>
              <a:gd name="connsiteY15" fmla="*/ 230981 h 1409700"/>
              <a:gd name="connsiteX16" fmla="*/ 366713 w 457200"/>
              <a:gd name="connsiteY16" fmla="*/ 516731 h 1409700"/>
              <a:gd name="connsiteX17" fmla="*/ 378619 w 457200"/>
              <a:gd name="connsiteY17" fmla="*/ 600075 h 1409700"/>
              <a:gd name="connsiteX18" fmla="*/ 397669 w 457200"/>
              <a:gd name="connsiteY18" fmla="*/ 735806 h 1409700"/>
              <a:gd name="connsiteX19" fmla="*/ 426244 w 457200"/>
              <a:gd name="connsiteY19" fmla="*/ 1002506 h 1409700"/>
              <a:gd name="connsiteX20" fmla="*/ 447675 w 457200"/>
              <a:gd name="connsiteY20" fmla="*/ 1183481 h 1409700"/>
              <a:gd name="connsiteX21" fmla="*/ 457200 w 457200"/>
              <a:gd name="connsiteY21" fmla="*/ 1245394 h 1409700"/>
              <a:gd name="connsiteX22" fmla="*/ 457200 w 457200"/>
              <a:gd name="connsiteY22" fmla="*/ 1321594 h 1409700"/>
              <a:gd name="connsiteX23" fmla="*/ 416719 w 457200"/>
              <a:gd name="connsiteY23" fmla="*/ 1393031 h 1409700"/>
              <a:gd name="connsiteX24" fmla="*/ 400050 w 457200"/>
              <a:gd name="connsiteY24" fmla="*/ 1409700 h 1409700"/>
              <a:gd name="connsiteX25" fmla="*/ 371475 w 457200"/>
              <a:gd name="connsiteY25" fmla="*/ 1409700 h 1409700"/>
              <a:gd name="connsiteX26" fmla="*/ 342900 w 457200"/>
              <a:gd name="connsiteY26" fmla="*/ 1395413 h 1409700"/>
              <a:gd name="connsiteX27" fmla="*/ 307182 w 457200"/>
              <a:gd name="connsiteY27" fmla="*/ 1362075 h 1409700"/>
              <a:gd name="connsiteX28" fmla="*/ 271463 w 457200"/>
              <a:gd name="connsiteY28" fmla="*/ 1323975 h 1409700"/>
              <a:gd name="connsiteX29" fmla="*/ 247650 w 457200"/>
              <a:gd name="connsiteY29" fmla="*/ 1288256 h 1409700"/>
              <a:gd name="connsiteX30" fmla="*/ 233363 w 457200"/>
              <a:gd name="connsiteY30" fmla="*/ 1243013 h 1409700"/>
              <a:gd name="connsiteX31" fmla="*/ 223838 w 457200"/>
              <a:gd name="connsiteY31" fmla="*/ 1176338 h 1409700"/>
              <a:gd name="connsiteX32" fmla="*/ 221457 w 457200"/>
              <a:gd name="connsiteY32" fmla="*/ 1088231 h 1409700"/>
              <a:gd name="connsiteX33" fmla="*/ 150019 w 457200"/>
              <a:gd name="connsiteY33" fmla="*/ 442913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200" h="1409700">
                <a:moveTo>
                  <a:pt x="150019" y="442913"/>
                </a:moveTo>
                <a:lnTo>
                  <a:pt x="111919" y="254794"/>
                </a:lnTo>
                <a:lnTo>
                  <a:pt x="90488" y="159544"/>
                </a:lnTo>
                <a:lnTo>
                  <a:pt x="78582" y="140494"/>
                </a:lnTo>
                <a:lnTo>
                  <a:pt x="40482" y="102394"/>
                </a:lnTo>
                <a:lnTo>
                  <a:pt x="14288" y="57150"/>
                </a:lnTo>
                <a:lnTo>
                  <a:pt x="0" y="16669"/>
                </a:lnTo>
                <a:lnTo>
                  <a:pt x="0" y="0"/>
                </a:lnTo>
                <a:lnTo>
                  <a:pt x="23813" y="0"/>
                </a:lnTo>
                <a:lnTo>
                  <a:pt x="109538" y="16669"/>
                </a:lnTo>
                <a:lnTo>
                  <a:pt x="180975" y="35719"/>
                </a:lnTo>
                <a:lnTo>
                  <a:pt x="259557" y="61913"/>
                </a:lnTo>
                <a:lnTo>
                  <a:pt x="300038" y="71438"/>
                </a:lnTo>
                <a:lnTo>
                  <a:pt x="345282" y="130969"/>
                </a:lnTo>
                <a:lnTo>
                  <a:pt x="335757" y="202406"/>
                </a:lnTo>
                <a:lnTo>
                  <a:pt x="333375" y="230981"/>
                </a:lnTo>
                <a:lnTo>
                  <a:pt x="366713" y="516731"/>
                </a:lnTo>
                <a:lnTo>
                  <a:pt x="378619" y="600075"/>
                </a:lnTo>
                <a:lnTo>
                  <a:pt x="397669" y="735806"/>
                </a:lnTo>
                <a:lnTo>
                  <a:pt x="426244" y="1002506"/>
                </a:lnTo>
                <a:lnTo>
                  <a:pt x="447675" y="1183481"/>
                </a:lnTo>
                <a:lnTo>
                  <a:pt x="457200" y="1245394"/>
                </a:lnTo>
                <a:lnTo>
                  <a:pt x="457200" y="1321594"/>
                </a:lnTo>
                <a:lnTo>
                  <a:pt x="416719" y="1393031"/>
                </a:lnTo>
                <a:lnTo>
                  <a:pt x="400050" y="1409700"/>
                </a:lnTo>
                <a:lnTo>
                  <a:pt x="371475" y="1409700"/>
                </a:lnTo>
                <a:lnTo>
                  <a:pt x="342900" y="1395413"/>
                </a:lnTo>
                <a:lnTo>
                  <a:pt x="307182" y="1362075"/>
                </a:lnTo>
                <a:lnTo>
                  <a:pt x="271463" y="1323975"/>
                </a:lnTo>
                <a:lnTo>
                  <a:pt x="247650" y="1288256"/>
                </a:lnTo>
                <a:lnTo>
                  <a:pt x="233363" y="1243013"/>
                </a:lnTo>
                <a:lnTo>
                  <a:pt x="223838" y="1176338"/>
                </a:lnTo>
                <a:cubicBezTo>
                  <a:pt x="223044" y="1146969"/>
                  <a:pt x="222251" y="1117600"/>
                  <a:pt x="221457" y="1088231"/>
                </a:cubicBezTo>
                <a:lnTo>
                  <a:pt x="150019" y="4429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9900927A-3AF2-4202-ADD3-4DCC3166EDB8}"/>
              </a:ext>
            </a:extLst>
          </p:cNvPr>
          <p:cNvSpPr/>
          <p:nvPr/>
        </p:nvSpPr>
        <p:spPr>
          <a:xfrm>
            <a:off x="6953251" y="3760789"/>
            <a:ext cx="1154113" cy="744537"/>
          </a:xfrm>
          <a:custGeom>
            <a:avLst/>
            <a:gdLst>
              <a:gd name="connsiteX0" fmla="*/ 538163 w 1154906"/>
              <a:gd name="connsiteY0" fmla="*/ 350044 h 745331"/>
              <a:gd name="connsiteX1" fmla="*/ 273844 w 1154906"/>
              <a:gd name="connsiteY1" fmla="*/ 538162 h 745331"/>
              <a:gd name="connsiteX2" fmla="*/ 52388 w 1154906"/>
              <a:gd name="connsiteY2" fmla="*/ 695325 h 745331"/>
              <a:gd name="connsiteX3" fmla="*/ 0 w 1154906"/>
              <a:gd name="connsiteY3" fmla="*/ 733425 h 745331"/>
              <a:gd name="connsiteX4" fmla="*/ 111919 w 1154906"/>
              <a:gd name="connsiteY4" fmla="*/ 745331 h 745331"/>
              <a:gd name="connsiteX5" fmla="*/ 223838 w 1154906"/>
              <a:gd name="connsiteY5" fmla="*/ 702469 h 745331"/>
              <a:gd name="connsiteX6" fmla="*/ 471488 w 1154906"/>
              <a:gd name="connsiteY6" fmla="*/ 614362 h 745331"/>
              <a:gd name="connsiteX7" fmla="*/ 716756 w 1154906"/>
              <a:gd name="connsiteY7" fmla="*/ 521494 h 745331"/>
              <a:gd name="connsiteX8" fmla="*/ 907256 w 1154906"/>
              <a:gd name="connsiteY8" fmla="*/ 440531 h 745331"/>
              <a:gd name="connsiteX9" fmla="*/ 1031081 w 1154906"/>
              <a:gd name="connsiteY9" fmla="*/ 390525 h 745331"/>
              <a:gd name="connsiteX10" fmla="*/ 1062038 w 1154906"/>
              <a:gd name="connsiteY10" fmla="*/ 383381 h 745331"/>
              <a:gd name="connsiteX11" fmla="*/ 1112044 w 1154906"/>
              <a:gd name="connsiteY11" fmla="*/ 373856 h 745331"/>
              <a:gd name="connsiteX12" fmla="*/ 1138238 w 1154906"/>
              <a:gd name="connsiteY12" fmla="*/ 359569 h 745331"/>
              <a:gd name="connsiteX13" fmla="*/ 1152525 w 1154906"/>
              <a:gd name="connsiteY13" fmla="*/ 335756 h 745331"/>
              <a:gd name="connsiteX14" fmla="*/ 1154906 w 1154906"/>
              <a:gd name="connsiteY14" fmla="*/ 311944 h 745331"/>
              <a:gd name="connsiteX15" fmla="*/ 1145381 w 1154906"/>
              <a:gd name="connsiteY15" fmla="*/ 283369 h 745331"/>
              <a:gd name="connsiteX16" fmla="*/ 1116806 w 1154906"/>
              <a:gd name="connsiteY16" fmla="*/ 242887 h 745331"/>
              <a:gd name="connsiteX17" fmla="*/ 1059656 w 1154906"/>
              <a:gd name="connsiteY17" fmla="*/ 183356 h 745331"/>
              <a:gd name="connsiteX18" fmla="*/ 973931 w 1154906"/>
              <a:gd name="connsiteY18" fmla="*/ 111919 h 745331"/>
              <a:gd name="connsiteX19" fmla="*/ 892969 w 1154906"/>
              <a:gd name="connsiteY19" fmla="*/ 57150 h 745331"/>
              <a:gd name="connsiteX20" fmla="*/ 819150 w 1154906"/>
              <a:gd name="connsiteY20" fmla="*/ 19050 h 745331"/>
              <a:gd name="connsiteX21" fmla="*/ 764381 w 1154906"/>
              <a:gd name="connsiteY21" fmla="*/ 0 h 745331"/>
              <a:gd name="connsiteX22" fmla="*/ 735806 w 1154906"/>
              <a:gd name="connsiteY22" fmla="*/ 0 h 745331"/>
              <a:gd name="connsiteX23" fmla="*/ 735806 w 1154906"/>
              <a:gd name="connsiteY23" fmla="*/ 21431 h 745331"/>
              <a:gd name="connsiteX24" fmla="*/ 752475 w 1154906"/>
              <a:gd name="connsiteY24" fmla="*/ 73819 h 745331"/>
              <a:gd name="connsiteX25" fmla="*/ 762000 w 1154906"/>
              <a:gd name="connsiteY25" fmla="*/ 121444 h 745331"/>
              <a:gd name="connsiteX26" fmla="*/ 759619 w 1154906"/>
              <a:gd name="connsiteY26" fmla="*/ 161925 h 745331"/>
              <a:gd name="connsiteX27" fmla="*/ 750094 w 1154906"/>
              <a:gd name="connsiteY27" fmla="*/ 180975 h 745331"/>
              <a:gd name="connsiteX28" fmla="*/ 719138 w 1154906"/>
              <a:gd name="connsiteY28" fmla="*/ 221456 h 745331"/>
              <a:gd name="connsiteX29" fmla="*/ 638175 w 1154906"/>
              <a:gd name="connsiteY29" fmla="*/ 290512 h 745331"/>
              <a:gd name="connsiteX30" fmla="*/ 538163 w 1154906"/>
              <a:gd name="connsiteY30" fmla="*/ 350044 h 7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4906" h="745331">
                <a:moveTo>
                  <a:pt x="538163" y="350044"/>
                </a:moveTo>
                <a:lnTo>
                  <a:pt x="273844" y="538162"/>
                </a:lnTo>
                <a:lnTo>
                  <a:pt x="52388" y="695325"/>
                </a:lnTo>
                <a:lnTo>
                  <a:pt x="0" y="733425"/>
                </a:lnTo>
                <a:lnTo>
                  <a:pt x="111919" y="745331"/>
                </a:lnTo>
                <a:lnTo>
                  <a:pt x="223838" y="702469"/>
                </a:lnTo>
                <a:lnTo>
                  <a:pt x="471488" y="614362"/>
                </a:lnTo>
                <a:lnTo>
                  <a:pt x="716756" y="521494"/>
                </a:lnTo>
                <a:lnTo>
                  <a:pt x="907256" y="440531"/>
                </a:lnTo>
                <a:lnTo>
                  <a:pt x="1031081" y="390525"/>
                </a:lnTo>
                <a:lnTo>
                  <a:pt x="1062038" y="383381"/>
                </a:lnTo>
                <a:cubicBezTo>
                  <a:pt x="1110441" y="373700"/>
                  <a:pt x="1093474" y="373856"/>
                  <a:pt x="1112044" y="373856"/>
                </a:cubicBezTo>
                <a:lnTo>
                  <a:pt x="1138238" y="359569"/>
                </a:lnTo>
                <a:lnTo>
                  <a:pt x="1152525" y="335756"/>
                </a:lnTo>
                <a:lnTo>
                  <a:pt x="1154906" y="311944"/>
                </a:lnTo>
                <a:lnTo>
                  <a:pt x="1145381" y="283369"/>
                </a:lnTo>
                <a:lnTo>
                  <a:pt x="1116806" y="242887"/>
                </a:lnTo>
                <a:lnTo>
                  <a:pt x="1059656" y="183356"/>
                </a:lnTo>
                <a:lnTo>
                  <a:pt x="973931" y="111919"/>
                </a:lnTo>
                <a:lnTo>
                  <a:pt x="892969" y="57150"/>
                </a:lnTo>
                <a:lnTo>
                  <a:pt x="819150" y="19050"/>
                </a:lnTo>
                <a:lnTo>
                  <a:pt x="764381" y="0"/>
                </a:lnTo>
                <a:lnTo>
                  <a:pt x="735806" y="0"/>
                </a:lnTo>
                <a:lnTo>
                  <a:pt x="735806" y="21431"/>
                </a:lnTo>
                <a:lnTo>
                  <a:pt x="752475" y="73819"/>
                </a:lnTo>
                <a:lnTo>
                  <a:pt x="762000" y="121444"/>
                </a:lnTo>
                <a:lnTo>
                  <a:pt x="759619" y="161925"/>
                </a:lnTo>
                <a:lnTo>
                  <a:pt x="750094" y="180975"/>
                </a:lnTo>
                <a:lnTo>
                  <a:pt x="719138" y="221456"/>
                </a:lnTo>
                <a:lnTo>
                  <a:pt x="638175" y="290512"/>
                </a:lnTo>
                <a:lnTo>
                  <a:pt x="538163" y="3500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E8E0BFC-E26E-4BA0-A3CD-4D78F5E24DCD}"/>
              </a:ext>
            </a:extLst>
          </p:cNvPr>
          <p:cNvSpPr/>
          <p:nvPr/>
        </p:nvSpPr>
        <p:spPr>
          <a:xfrm rot="16200000">
            <a:off x="3860801" y="1716088"/>
            <a:ext cx="1397000" cy="1057275"/>
          </a:xfrm>
          <a:custGeom>
            <a:avLst/>
            <a:gdLst>
              <a:gd name="connsiteX0" fmla="*/ 516731 w 1397793"/>
              <a:gd name="connsiteY0" fmla="*/ 357188 h 1057275"/>
              <a:gd name="connsiteX1" fmla="*/ 876300 w 1397793"/>
              <a:gd name="connsiteY1" fmla="*/ 571500 h 1057275"/>
              <a:gd name="connsiteX2" fmla="*/ 1109662 w 1397793"/>
              <a:gd name="connsiteY2" fmla="*/ 702469 h 1057275"/>
              <a:gd name="connsiteX3" fmla="*/ 1157287 w 1397793"/>
              <a:gd name="connsiteY3" fmla="*/ 711994 h 1057275"/>
              <a:gd name="connsiteX4" fmla="*/ 1197768 w 1397793"/>
              <a:gd name="connsiteY4" fmla="*/ 704850 h 1057275"/>
              <a:gd name="connsiteX5" fmla="*/ 1238250 w 1397793"/>
              <a:gd name="connsiteY5" fmla="*/ 690563 h 1057275"/>
              <a:gd name="connsiteX6" fmla="*/ 1290637 w 1397793"/>
              <a:gd name="connsiteY6" fmla="*/ 657225 h 1057275"/>
              <a:gd name="connsiteX7" fmla="*/ 1354931 w 1397793"/>
              <a:gd name="connsiteY7" fmla="*/ 602457 h 1057275"/>
              <a:gd name="connsiteX8" fmla="*/ 1373981 w 1397793"/>
              <a:gd name="connsiteY8" fmla="*/ 588169 h 1057275"/>
              <a:gd name="connsiteX9" fmla="*/ 1390650 w 1397793"/>
              <a:gd name="connsiteY9" fmla="*/ 595313 h 1057275"/>
              <a:gd name="connsiteX10" fmla="*/ 1397793 w 1397793"/>
              <a:gd name="connsiteY10" fmla="*/ 614363 h 1057275"/>
              <a:gd name="connsiteX11" fmla="*/ 1381125 w 1397793"/>
              <a:gd name="connsiteY11" fmla="*/ 704850 h 1057275"/>
              <a:gd name="connsiteX12" fmla="*/ 1345406 w 1397793"/>
              <a:gd name="connsiteY12" fmla="*/ 788194 h 1057275"/>
              <a:gd name="connsiteX13" fmla="*/ 1283493 w 1397793"/>
              <a:gd name="connsiteY13" fmla="*/ 883444 h 1057275"/>
              <a:gd name="connsiteX14" fmla="*/ 1207293 w 1397793"/>
              <a:gd name="connsiteY14" fmla="*/ 959644 h 1057275"/>
              <a:gd name="connsiteX15" fmla="*/ 1138237 w 1397793"/>
              <a:gd name="connsiteY15" fmla="*/ 1016794 h 1057275"/>
              <a:gd name="connsiteX16" fmla="*/ 1088231 w 1397793"/>
              <a:gd name="connsiteY16" fmla="*/ 1047750 h 1057275"/>
              <a:gd name="connsiteX17" fmla="*/ 1064418 w 1397793"/>
              <a:gd name="connsiteY17" fmla="*/ 1054894 h 1057275"/>
              <a:gd name="connsiteX18" fmla="*/ 1035843 w 1397793"/>
              <a:gd name="connsiteY18" fmla="*/ 1057275 h 1057275"/>
              <a:gd name="connsiteX19" fmla="*/ 1016793 w 1397793"/>
              <a:gd name="connsiteY19" fmla="*/ 1054894 h 1057275"/>
              <a:gd name="connsiteX20" fmla="*/ 985837 w 1397793"/>
              <a:gd name="connsiteY20" fmla="*/ 1033463 h 1057275"/>
              <a:gd name="connsiteX21" fmla="*/ 952500 w 1397793"/>
              <a:gd name="connsiteY21" fmla="*/ 1007269 h 1057275"/>
              <a:gd name="connsiteX22" fmla="*/ 923925 w 1397793"/>
              <a:gd name="connsiteY22" fmla="*/ 973932 h 1057275"/>
              <a:gd name="connsiteX23" fmla="*/ 900112 w 1397793"/>
              <a:gd name="connsiteY23" fmla="*/ 931069 h 1057275"/>
              <a:gd name="connsiteX24" fmla="*/ 888206 w 1397793"/>
              <a:gd name="connsiteY24" fmla="*/ 916782 h 1057275"/>
              <a:gd name="connsiteX25" fmla="*/ 161925 w 1397793"/>
              <a:gd name="connsiteY25" fmla="*/ 295275 h 1057275"/>
              <a:gd name="connsiteX26" fmla="*/ 61912 w 1397793"/>
              <a:gd name="connsiteY26" fmla="*/ 214313 h 1057275"/>
              <a:gd name="connsiteX27" fmla="*/ 0 w 1397793"/>
              <a:gd name="connsiteY27" fmla="*/ 164307 h 1057275"/>
              <a:gd name="connsiteX28" fmla="*/ 14287 w 1397793"/>
              <a:gd name="connsiteY28" fmla="*/ 140494 h 1057275"/>
              <a:gd name="connsiteX29" fmla="*/ 76200 w 1397793"/>
              <a:gd name="connsiteY29" fmla="*/ 57150 h 1057275"/>
              <a:gd name="connsiteX30" fmla="*/ 119062 w 1397793"/>
              <a:gd name="connsiteY30" fmla="*/ 0 h 1057275"/>
              <a:gd name="connsiteX31" fmla="*/ 126206 w 1397793"/>
              <a:gd name="connsiteY31" fmla="*/ 19050 h 1057275"/>
              <a:gd name="connsiteX32" fmla="*/ 133350 w 1397793"/>
              <a:gd name="connsiteY32" fmla="*/ 57150 h 1057275"/>
              <a:gd name="connsiteX33" fmla="*/ 133350 w 1397793"/>
              <a:gd name="connsiteY33" fmla="*/ 109538 h 1057275"/>
              <a:gd name="connsiteX34" fmla="*/ 145256 w 1397793"/>
              <a:gd name="connsiteY34" fmla="*/ 128588 h 1057275"/>
              <a:gd name="connsiteX35" fmla="*/ 516731 w 1397793"/>
              <a:gd name="connsiteY35" fmla="*/ 357188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97793" h="1057275">
                <a:moveTo>
                  <a:pt x="516731" y="357188"/>
                </a:moveTo>
                <a:lnTo>
                  <a:pt x="876300" y="571500"/>
                </a:lnTo>
                <a:lnTo>
                  <a:pt x="1109662" y="702469"/>
                </a:lnTo>
                <a:lnTo>
                  <a:pt x="1157287" y="711994"/>
                </a:lnTo>
                <a:lnTo>
                  <a:pt x="1197768" y="704850"/>
                </a:lnTo>
                <a:lnTo>
                  <a:pt x="1238250" y="690563"/>
                </a:lnTo>
                <a:lnTo>
                  <a:pt x="1290637" y="657225"/>
                </a:lnTo>
                <a:lnTo>
                  <a:pt x="1354931" y="602457"/>
                </a:lnTo>
                <a:lnTo>
                  <a:pt x="1373981" y="588169"/>
                </a:lnTo>
                <a:lnTo>
                  <a:pt x="1390650" y="595313"/>
                </a:lnTo>
                <a:lnTo>
                  <a:pt x="1397793" y="614363"/>
                </a:lnTo>
                <a:lnTo>
                  <a:pt x="1381125" y="704850"/>
                </a:lnTo>
                <a:lnTo>
                  <a:pt x="1345406" y="788194"/>
                </a:lnTo>
                <a:lnTo>
                  <a:pt x="1283493" y="883444"/>
                </a:lnTo>
                <a:lnTo>
                  <a:pt x="1207293" y="959644"/>
                </a:lnTo>
                <a:lnTo>
                  <a:pt x="1138237" y="1016794"/>
                </a:lnTo>
                <a:lnTo>
                  <a:pt x="1088231" y="1047750"/>
                </a:lnTo>
                <a:lnTo>
                  <a:pt x="1064418" y="1054894"/>
                </a:lnTo>
                <a:lnTo>
                  <a:pt x="1035843" y="1057275"/>
                </a:lnTo>
                <a:lnTo>
                  <a:pt x="1016793" y="1054894"/>
                </a:lnTo>
                <a:lnTo>
                  <a:pt x="985837" y="1033463"/>
                </a:lnTo>
                <a:lnTo>
                  <a:pt x="952500" y="1007269"/>
                </a:lnTo>
                <a:lnTo>
                  <a:pt x="923925" y="973932"/>
                </a:lnTo>
                <a:lnTo>
                  <a:pt x="900112" y="931069"/>
                </a:lnTo>
                <a:lnTo>
                  <a:pt x="888206" y="916782"/>
                </a:lnTo>
                <a:lnTo>
                  <a:pt x="161925" y="295275"/>
                </a:lnTo>
                <a:lnTo>
                  <a:pt x="61912" y="214313"/>
                </a:lnTo>
                <a:lnTo>
                  <a:pt x="0" y="164307"/>
                </a:lnTo>
                <a:lnTo>
                  <a:pt x="14287" y="140494"/>
                </a:lnTo>
                <a:lnTo>
                  <a:pt x="76200" y="57150"/>
                </a:lnTo>
                <a:lnTo>
                  <a:pt x="119062" y="0"/>
                </a:lnTo>
                <a:lnTo>
                  <a:pt x="126206" y="19050"/>
                </a:lnTo>
                <a:lnTo>
                  <a:pt x="133350" y="57150"/>
                </a:lnTo>
                <a:lnTo>
                  <a:pt x="133350" y="109538"/>
                </a:lnTo>
                <a:lnTo>
                  <a:pt x="145256" y="128588"/>
                </a:lnTo>
                <a:lnTo>
                  <a:pt x="516731" y="3571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C2EA400-5323-4852-9B06-5C8E545EFCBD}"/>
              </a:ext>
            </a:extLst>
          </p:cNvPr>
          <p:cNvSpPr/>
          <p:nvPr/>
        </p:nvSpPr>
        <p:spPr>
          <a:xfrm>
            <a:off x="5383213" y="4119563"/>
            <a:ext cx="1111250" cy="387350"/>
          </a:xfrm>
          <a:custGeom>
            <a:avLst/>
            <a:gdLst>
              <a:gd name="connsiteX0" fmla="*/ 397669 w 1109663"/>
              <a:gd name="connsiteY0" fmla="*/ 357187 h 388143"/>
              <a:gd name="connsiteX1" fmla="*/ 338138 w 1109663"/>
              <a:gd name="connsiteY1" fmla="*/ 376237 h 388143"/>
              <a:gd name="connsiteX2" fmla="*/ 295275 w 1109663"/>
              <a:gd name="connsiteY2" fmla="*/ 388143 h 388143"/>
              <a:gd name="connsiteX3" fmla="*/ 278607 w 1109663"/>
              <a:gd name="connsiteY3" fmla="*/ 385762 h 388143"/>
              <a:gd name="connsiteX4" fmla="*/ 247650 w 1109663"/>
              <a:gd name="connsiteY4" fmla="*/ 373856 h 388143"/>
              <a:gd name="connsiteX5" fmla="*/ 133350 w 1109663"/>
              <a:gd name="connsiteY5" fmla="*/ 304800 h 388143"/>
              <a:gd name="connsiteX6" fmla="*/ 54769 w 1109663"/>
              <a:gd name="connsiteY6" fmla="*/ 230981 h 388143"/>
              <a:gd name="connsiteX7" fmla="*/ 21432 w 1109663"/>
              <a:gd name="connsiteY7" fmla="*/ 197643 h 388143"/>
              <a:gd name="connsiteX8" fmla="*/ 9525 w 1109663"/>
              <a:gd name="connsiteY8" fmla="*/ 176212 h 388143"/>
              <a:gd name="connsiteX9" fmla="*/ 0 w 1109663"/>
              <a:gd name="connsiteY9" fmla="*/ 142875 h 388143"/>
              <a:gd name="connsiteX10" fmla="*/ 7144 w 1109663"/>
              <a:gd name="connsiteY10" fmla="*/ 130968 h 388143"/>
              <a:gd name="connsiteX11" fmla="*/ 21432 w 1109663"/>
              <a:gd name="connsiteY11" fmla="*/ 121443 h 388143"/>
              <a:gd name="connsiteX12" fmla="*/ 54769 w 1109663"/>
              <a:gd name="connsiteY12" fmla="*/ 135731 h 388143"/>
              <a:gd name="connsiteX13" fmla="*/ 116682 w 1109663"/>
              <a:gd name="connsiteY13" fmla="*/ 164306 h 388143"/>
              <a:gd name="connsiteX14" fmla="*/ 211932 w 1109663"/>
              <a:gd name="connsiteY14" fmla="*/ 183356 h 388143"/>
              <a:gd name="connsiteX15" fmla="*/ 302419 w 1109663"/>
              <a:gd name="connsiteY15" fmla="*/ 180975 h 388143"/>
              <a:gd name="connsiteX16" fmla="*/ 411957 w 1109663"/>
              <a:gd name="connsiteY16" fmla="*/ 161925 h 388143"/>
              <a:gd name="connsiteX17" fmla="*/ 569119 w 1109663"/>
              <a:gd name="connsiteY17" fmla="*/ 121443 h 388143"/>
              <a:gd name="connsiteX18" fmla="*/ 721519 w 1109663"/>
              <a:gd name="connsiteY18" fmla="*/ 78581 h 388143"/>
              <a:gd name="connsiteX19" fmla="*/ 745332 w 1109663"/>
              <a:gd name="connsiteY19" fmla="*/ 64293 h 388143"/>
              <a:gd name="connsiteX20" fmla="*/ 790575 w 1109663"/>
              <a:gd name="connsiteY20" fmla="*/ 26193 h 388143"/>
              <a:gd name="connsiteX21" fmla="*/ 826294 w 1109663"/>
              <a:gd name="connsiteY21" fmla="*/ 2381 h 388143"/>
              <a:gd name="connsiteX22" fmla="*/ 850107 w 1109663"/>
              <a:gd name="connsiteY22" fmla="*/ 0 h 388143"/>
              <a:gd name="connsiteX23" fmla="*/ 942975 w 1109663"/>
              <a:gd name="connsiteY23" fmla="*/ 33337 h 388143"/>
              <a:gd name="connsiteX24" fmla="*/ 1026319 w 1109663"/>
              <a:gd name="connsiteY24" fmla="*/ 85725 h 388143"/>
              <a:gd name="connsiteX25" fmla="*/ 1081088 w 1109663"/>
              <a:gd name="connsiteY25" fmla="*/ 130968 h 388143"/>
              <a:gd name="connsiteX26" fmla="*/ 1104900 w 1109663"/>
              <a:gd name="connsiteY26" fmla="*/ 161925 h 388143"/>
              <a:gd name="connsiteX27" fmla="*/ 1109663 w 1109663"/>
              <a:gd name="connsiteY27" fmla="*/ 180975 h 388143"/>
              <a:gd name="connsiteX28" fmla="*/ 1100138 w 1109663"/>
              <a:gd name="connsiteY28" fmla="*/ 195262 h 388143"/>
              <a:gd name="connsiteX29" fmla="*/ 1083469 w 1109663"/>
              <a:gd name="connsiteY29" fmla="*/ 214312 h 388143"/>
              <a:gd name="connsiteX30" fmla="*/ 1040607 w 1109663"/>
              <a:gd name="connsiteY30" fmla="*/ 245268 h 388143"/>
              <a:gd name="connsiteX31" fmla="*/ 997744 w 1109663"/>
              <a:gd name="connsiteY31" fmla="*/ 280987 h 388143"/>
              <a:gd name="connsiteX32" fmla="*/ 973932 w 1109663"/>
              <a:gd name="connsiteY32" fmla="*/ 316706 h 388143"/>
              <a:gd name="connsiteX33" fmla="*/ 878682 w 1109663"/>
              <a:gd name="connsiteY33" fmla="*/ 297656 h 388143"/>
              <a:gd name="connsiteX34" fmla="*/ 809625 w 1109663"/>
              <a:gd name="connsiteY34" fmla="*/ 283368 h 388143"/>
              <a:gd name="connsiteX35" fmla="*/ 716757 w 1109663"/>
              <a:gd name="connsiteY35" fmla="*/ 250031 h 388143"/>
              <a:gd name="connsiteX36" fmla="*/ 683419 w 1109663"/>
              <a:gd name="connsiteY36" fmla="*/ 235743 h 388143"/>
              <a:gd name="connsiteX37" fmla="*/ 645319 w 1109663"/>
              <a:gd name="connsiteY37" fmla="*/ 245268 h 388143"/>
              <a:gd name="connsiteX38" fmla="*/ 588169 w 1109663"/>
              <a:gd name="connsiteY38" fmla="*/ 273843 h 388143"/>
              <a:gd name="connsiteX39" fmla="*/ 526257 w 1109663"/>
              <a:gd name="connsiteY39" fmla="*/ 304800 h 388143"/>
              <a:gd name="connsiteX40" fmla="*/ 464344 w 1109663"/>
              <a:gd name="connsiteY40" fmla="*/ 330993 h 388143"/>
              <a:gd name="connsiteX41" fmla="*/ 397669 w 1109663"/>
              <a:gd name="connsiteY41" fmla="*/ 357187 h 3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09663" h="388143">
                <a:moveTo>
                  <a:pt x="397669" y="357187"/>
                </a:moveTo>
                <a:lnTo>
                  <a:pt x="338138" y="376237"/>
                </a:lnTo>
                <a:lnTo>
                  <a:pt x="295275" y="388143"/>
                </a:lnTo>
                <a:lnTo>
                  <a:pt x="278607" y="385762"/>
                </a:lnTo>
                <a:lnTo>
                  <a:pt x="247650" y="373856"/>
                </a:lnTo>
                <a:lnTo>
                  <a:pt x="133350" y="304800"/>
                </a:lnTo>
                <a:lnTo>
                  <a:pt x="54769" y="230981"/>
                </a:lnTo>
                <a:lnTo>
                  <a:pt x="21432" y="197643"/>
                </a:lnTo>
                <a:lnTo>
                  <a:pt x="9525" y="176212"/>
                </a:lnTo>
                <a:lnTo>
                  <a:pt x="0" y="142875"/>
                </a:lnTo>
                <a:lnTo>
                  <a:pt x="7144" y="130968"/>
                </a:lnTo>
                <a:lnTo>
                  <a:pt x="21432" y="121443"/>
                </a:lnTo>
                <a:lnTo>
                  <a:pt x="54769" y="135731"/>
                </a:lnTo>
                <a:lnTo>
                  <a:pt x="116682" y="164306"/>
                </a:lnTo>
                <a:lnTo>
                  <a:pt x="211932" y="183356"/>
                </a:lnTo>
                <a:lnTo>
                  <a:pt x="302419" y="180975"/>
                </a:lnTo>
                <a:lnTo>
                  <a:pt x="411957" y="161925"/>
                </a:lnTo>
                <a:lnTo>
                  <a:pt x="569119" y="121443"/>
                </a:lnTo>
                <a:lnTo>
                  <a:pt x="721519" y="78581"/>
                </a:lnTo>
                <a:lnTo>
                  <a:pt x="745332" y="64293"/>
                </a:lnTo>
                <a:lnTo>
                  <a:pt x="790575" y="26193"/>
                </a:lnTo>
                <a:lnTo>
                  <a:pt x="826294" y="2381"/>
                </a:lnTo>
                <a:lnTo>
                  <a:pt x="850107" y="0"/>
                </a:lnTo>
                <a:lnTo>
                  <a:pt x="942975" y="33337"/>
                </a:lnTo>
                <a:lnTo>
                  <a:pt x="1026319" y="85725"/>
                </a:lnTo>
                <a:lnTo>
                  <a:pt x="1081088" y="130968"/>
                </a:lnTo>
                <a:lnTo>
                  <a:pt x="1104900" y="161925"/>
                </a:lnTo>
                <a:lnTo>
                  <a:pt x="1109663" y="180975"/>
                </a:lnTo>
                <a:lnTo>
                  <a:pt x="1100138" y="195262"/>
                </a:lnTo>
                <a:lnTo>
                  <a:pt x="1083469" y="214312"/>
                </a:lnTo>
                <a:lnTo>
                  <a:pt x="1040607" y="245268"/>
                </a:lnTo>
                <a:lnTo>
                  <a:pt x="997744" y="280987"/>
                </a:lnTo>
                <a:lnTo>
                  <a:pt x="973932" y="316706"/>
                </a:lnTo>
                <a:lnTo>
                  <a:pt x="878682" y="297656"/>
                </a:lnTo>
                <a:lnTo>
                  <a:pt x="809625" y="283368"/>
                </a:lnTo>
                <a:lnTo>
                  <a:pt x="716757" y="250031"/>
                </a:lnTo>
                <a:lnTo>
                  <a:pt x="683419" y="235743"/>
                </a:lnTo>
                <a:lnTo>
                  <a:pt x="645319" y="245268"/>
                </a:lnTo>
                <a:lnTo>
                  <a:pt x="588169" y="273843"/>
                </a:lnTo>
                <a:lnTo>
                  <a:pt x="526257" y="304800"/>
                </a:lnTo>
                <a:lnTo>
                  <a:pt x="464344" y="330993"/>
                </a:lnTo>
                <a:lnTo>
                  <a:pt x="397669" y="3571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D3FC5B4-D3A4-49EA-8878-F072D77CD8D5}"/>
              </a:ext>
            </a:extLst>
          </p:cNvPr>
          <p:cNvSpPr/>
          <p:nvPr/>
        </p:nvSpPr>
        <p:spPr>
          <a:xfrm>
            <a:off x="3951289" y="2817813"/>
            <a:ext cx="663575" cy="590550"/>
          </a:xfrm>
          <a:custGeom>
            <a:avLst/>
            <a:gdLst>
              <a:gd name="connsiteX0" fmla="*/ 30956 w 664369"/>
              <a:gd name="connsiteY0" fmla="*/ 59531 h 590550"/>
              <a:gd name="connsiteX1" fmla="*/ 80962 w 664369"/>
              <a:gd name="connsiteY1" fmla="*/ 7144 h 590550"/>
              <a:gd name="connsiteX2" fmla="*/ 109537 w 664369"/>
              <a:gd name="connsiteY2" fmla="*/ 0 h 590550"/>
              <a:gd name="connsiteX3" fmla="*/ 257175 w 664369"/>
              <a:gd name="connsiteY3" fmla="*/ 109537 h 590550"/>
              <a:gd name="connsiteX4" fmla="*/ 266700 w 664369"/>
              <a:gd name="connsiteY4" fmla="*/ 138112 h 590550"/>
              <a:gd name="connsiteX5" fmla="*/ 511969 w 664369"/>
              <a:gd name="connsiteY5" fmla="*/ 326231 h 590550"/>
              <a:gd name="connsiteX6" fmla="*/ 664369 w 664369"/>
              <a:gd name="connsiteY6" fmla="*/ 454819 h 590550"/>
              <a:gd name="connsiteX7" fmla="*/ 545306 w 664369"/>
              <a:gd name="connsiteY7" fmla="*/ 590550 h 590550"/>
              <a:gd name="connsiteX8" fmla="*/ 452437 w 664369"/>
              <a:gd name="connsiteY8" fmla="*/ 500062 h 590550"/>
              <a:gd name="connsiteX9" fmla="*/ 350044 w 664369"/>
              <a:gd name="connsiteY9" fmla="*/ 419100 h 590550"/>
              <a:gd name="connsiteX10" fmla="*/ 245269 w 664369"/>
              <a:gd name="connsiteY10" fmla="*/ 335756 h 590550"/>
              <a:gd name="connsiteX11" fmla="*/ 195262 w 664369"/>
              <a:gd name="connsiteY11" fmla="*/ 302419 h 590550"/>
              <a:gd name="connsiteX12" fmla="*/ 38100 w 664369"/>
              <a:gd name="connsiteY12" fmla="*/ 209550 h 590550"/>
              <a:gd name="connsiteX13" fmla="*/ 11906 w 664369"/>
              <a:gd name="connsiteY13" fmla="*/ 188119 h 590550"/>
              <a:gd name="connsiteX14" fmla="*/ 2381 w 664369"/>
              <a:gd name="connsiteY14" fmla="*/ 159544 h 590550"/>
              <a:gd name="connsiteX15" fmla="*/ 0 w 664369"/>
              <a:gd name="connsiteY15" fmla="*/ 107156 h 590550"/>
              <a:gd name="connsiteX16" fmla="*/ 30956 w 664369"/>
              <a:gd name="connsiteY16" fmla="*/ 5953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4369" h="590550">
                <a:moveTo>
                  <a:pt x="30956" y="59531"/>
                </a:moveTo>
                <a:lnTo>
                  <a:pt x="80962" y="7144"/>
                </a:lnTo>
                <a:lnTo>
                  <a:pt x="109537" y="0"/>
                </a:lnTo>
                <a:lnTo>
                  <a:pt x="257175" y="109537"/>
                </a:lnTo>
                <a:lnTo>
                  <a:pt x="266700" y="138112"/>
                </a:lnTo>
                <a:lnTo>
                  <a:pt x="511969" y="326231"/>
                </a:lnTo>
                <a:lnTo>
                  <a:pt x="664369" y="454819"/>
                </a:lnTo>
                <a:lnTo>
                  <a:pt x="545306" y="590550"/>
                </a:lnTo>
                <a:lnTo>
                  <a:pt x="452437" y="500062"/>
                </a:lnTo>
                <a:lnTo>
                  <a:pt x="350044" y="419100"/>
                </a:lnTo>
                <a:lnTo>
                  <a:pt x="245269" y="335756"/>
                </a:lnTo>
                <a:lnTo>
                  <a:pt x="195262" y="302419"/>
                </a:lnTo>
                <a:lnTo>
                  <a:pt x="38100" y="209550"/>
                </a:lnTo>
                <a:lnTo>
                  <a:pt x="11906" y="188119"/>
                </a:lnTo>
                <a:lnTo>
                  <a:pt x="2381" y="159544"/>
                </a:lnTo>
                <a:lnTo>
                  <a:pt x="0" y="107156"/>
                </a:lnTo>
                <a:lnTo>
                  <a:pt x="30956" y="59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2542521-B0E7-4EA9-9F00-E02382AF4264}"/>
              </a:ext>
            </a:extLst>
          </p:cNvPr>
          <p:cNvSpPr/>
          <p:nvPr/>
        </p:nvSpPr>
        <p:spPr>
          <a:xfrm>
            <a:off x="3943350" y="2225675"/>
            <a:ext cx="1512888" cy="2065338"/>
          </a:xfrm>
          <a:custGeom>
            <a:avLst/>
            <a:gdLst>
              <a:gd name="connsiteX0" fmla="*/ 881743 w 1513114"/>
              <a:gd name="connsiteY0" fmla="*/ 707571 h 2065564"/>
              <a:gd name="connsiteX1" fmla="*/ 1017814 w 1513114"/>
              <a:gd name="connsiteY1" fmla="*/ 514350 h 2065564"/>
              <a:gd name="connsiteX2" fmla="*/ 1148443 w 1513114"/>
              <a:gd name="connsiteY2" fmla="*/ 318407 h 2065564"/>
              <a:gd name="connsiteX3" fmla="*/ 1170214 w 1513114"/>
              <a:gd name="connsiteY3" fmla="*/ 283028 h 2065564"/>
              <a:gd name="connsiteX4" fmla="*/ 1175657 w 1513114"/>
              <a:gd name="connsiteY4" fmla="*/ 263978 h 2065564"/>
              <a:gd name="connsiteX5" fmla="*/ 1186543 w 1513114"/>
              <a:gd name="connsiteY5" fmla="*/ 217714 h 2065564"/>
              <a:gd name="connsiteX6" fmla="*/ 1189264 w 1513114"/>
              <a:gd name="connsiteY6" fmla="*/ 176892 h 2065564"/>
              <a:gd name="connsiteX7" fmla="*/ 1181100 w 1513114"/>
              <a:gd name="connsiteY7" fmla="*/ 144235 h 2065564"/>
              <a:gd name="connsiteX8" fmla="*/ 1164771 w 1513114"/>
              <a:gd name="connsiteY8" fmla="*/ 106135 h 2065564"/>
              <a:gd name="connsiteX9" fmla="*/ 1140279 w 1513114"/>
              <a:gd name="connsiteY9" fmla="*/ 59871 h 2065564"/>
              <a:gd name="connsiteX10" fmla="*/ 1121229 w 1513114"/>
              <a:gd name="connsiteY10" fmla="*/ 29935 h 2065564"/>
              <a:gd name="connsiteX11" fmla="*/ 1123950 w 1513114"/>
              <a:gd name="connsiteY11" fmla="*/ 13607 h 2065564"/>
              <a:gd name="connsiteX12" fmla="*/ 1148443 w 1513114"/>
              <a:gd name="connsiteY12" fmla="*/ 0 h 2065564"/>
              <a:gd name="connsiteX13" fmla="*/ 1189264 w 1513114"/>
              <a:gd name="connsiteY13" fmla="*/ 0 h 2065564"/>
              <a:gd name="connsiteX14" fmla="*/ 1238250 w 1513114"/>
              <a:gd name="connsiteY14" fmla="*/ 10885 h 2065564"/>
              <a:gd name="connsiteX15" fmla="*/ 1298121 w 1513114"/>
              <a:gd name="connsiteY15" fmla="*/ 40821 h 2065564"/>
              <a:gd name="connsiteX16" fmla="*/ 1349829 w 1513114"/>
              <a:gd name="connsiteY16" fmla="*/ 76200 h 2065564"/>
              <a:gd name="connsiteX17" fmla="*/ 1417864 w 1513114"/>
              <a:gd name="connsiteY17" fmla="*/ 130628 h 2065564"/>
              <a:gd name="connsiteX18" fmla="*/ 1466850 w 1513114"/>
              <a:gd name="connsiteY18" fmla="*/ 182335 h 2065564"/>
              <a:gd name="connsiteX19" fmla="*/ 1494064 w 1513114"/>
              <a:gd name="connsiteY19" fmla="*/ 217714 h 2065564"/>
              <a:gd name="connsiteX20" fmla="*/ 1510393 w 1513114"/>
              <a:gd name="connsiteY20" fmla="*/ 250371 h 2065564"/>
              <a:gd name="connsiteX21" fmla="*/ 1513114 w 1513114"/>
              <a:gd name="connsiteY21" fmla="*/ 266700 h 2065564"/>
              <a:gd name="connsiteX22" fmla="*/ 1513114 w 1513114"/>
              <a:gd name="connsiteY22" fmla="*/ 302078 h 2065564"/>
              <a:gd name="connsiteX23" fmla="*/ 1502229 w 1513114"/>
              <a:gd name="connsiteY23" fmla="*/ 334735 h 2065564"/>
              <a:gd name="connsiteX24" fmla="*/ 1472293 w 1513114"/>
              <a:gd name="connsiteY24" fmla="*/ 372835 h 2065564"/>
              <a:gd name="connsiteX25" fmla="*/ 1398814 w 1513114"/>
              <a:gd name="connsiteY25" fmla="*/ 435428 h 2065564"/>
              <a:gd name="connsiteX26" fmla="*/ 595993 w 1513114"/>
              <a:gd name="connsiteY26" fmla="*/ 1368878 h 2065564"/>
              <a:gd name="connsiteX27" fmla="*/ 242207 w 1513114"/>
              <a:gd name="connsiteY27" fmla="*/ 1768928 h 2065564"/>
              <a:gd name="connsiteX28" fmla="*/ 225879 w 1513114"/>
              <a:gd name="connsiteY28" fmla="*/ 1807028 h 2065564"/>
              <a:gd name="connsiteX29" fmla="*/ 277586 w 1513114"/>
              <a:gd name="connsiteY29" fmla="*/ 1891392 h 2065564"/>
              <a:gd name="connsiteX30" fmla="*/ 285750 w 1513114"/>
              <a:gd name="connsiteY30" fmla="*/ 1986642 h 2065564"/>
              <a:gd name="connsiteX31" fmla="*/ 247650 w 1513114"/>
              <a:gd name="connsiteY31" fmla="*/ 2032907 h 2065564"/>
              <a:gd name="connsiteX32" fmla="*/ 217714 w 1513114"/>
              <a:gd name="connsiteY32" fmla="*/ 2057400 h 2065564"/>
              <a:gd name="connsiteX33" fmla="*/ 182336 w 1513114"/>
              <a:gd name="connsiteY33" fmla="*/ 2065564 h 2065564"/>
              <a:gd name="connsiteX34" fmla="*/ 155121 w 1513114"/>
              <a:gd name="connsiteY34" fmla="*/ 2051957 h 2065564"/>
              <a:gd name="connsiteX35" fmla="*/ 103414 w 1513114"/>
              <a:gd name="connsiteY35" fmla="*/ 2002971 h 2065564"/>
              <a:gd name="connsiteX36" fmla="*/ 65314 w 1513114"/>
              <a:gd name="connsiteY36" fmla="*/ 1959428 h 2065564"/>
              <a:gd name="connsiteX37" fmla="*/ 29936 w 1513114"/>
              <a:gd name="connsiteY37" fmla="*/ 1910442 h 2065564"/>
              <a:gd name="connsiteX38" fmla="*/ 10886 w 1513114"/>
              <a:gd name="connsiteY38" fmla="*/ 1861457 h 2065564"/>
              <a:gd name="connsiteX39" fmla="*/ 0 w 1513114"/>
              <a:gd name="connsiteY39" fmla="*/ 1815192 h 2065564"/>
              <a:gd name="connsiteX40" fmla="*/ 2721 w 1513114"/>
              <a:gd name="connsiteY40" fmla="*/ 1777092 h 2065564"/>
              <a:gd name="connsiteX41" fmla="*/ 21771 w 1513114"/>
              <a:gd name="connsiteY41" fmla="*/ 1760764 h 2065564"/>
              <a:gd name="connsiteX42" fmla="*/ 70757 w 1513114"/>
              <a:gd name="connsiteY42" fmla="*/ 1749878 h 2065564"/>
              <a:gd name="connsiteX43" fmla="*/ 119743 w 1513114"/>
              <a:gd name="connsiteY43" fmla="*/ 1741714 h 2065564"/>
              <a:gd name="connsiteX44" fmla="*/ 206829 w 1513114"/>
              <a:gd name="connsiteY44" fmla="*/ 1611085 h 2065564"/>
              <a:gd name="connsiteX45" fmla="*/ 451757 w 1513114"/>
              <a:gd name="connsiteY45" fmla="*/ 1281792 h 2065564"/>
              <a:gd name="connsiteX46" fmla="*/ 710293 w 1513114"/>
              <a:gd name="connsiteY46" fmla="*/ 947057 h 2065564"/>
              <a:gd name="connsiteX47" fmla="*/ 881743 w 1513114"/>
              <a:gd name="connsiteY47" fmla="*/ 707571 h 20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13114" h="2065564">
                <a:moveTo>
                  <a:pt x="881743" y="707571"/>
                </a:moveTo>
                <a:lnTo>
                  <a:pt x="1017814" y="514350"/>
                </a:lnTo>
                <a:lnTo>
                  <a:pt x="1148443" y="318407"/>
                </a:lnTo>
                <a:lnTo>
                  <a:pt x="1170214" y="283028"/>
                </a:lnTo>
                <a:lnTo>
                  <a:pt x="1175657" y="263978"/>
                </a:lnTo>
                <a:lnTo>
                  <a:pt x="1186543" y="217714"/>
                </a:lnTo>
                <a:lnTo>
                  <a:pt x="1189264" y="176892"/>
                </a:lnTo>
                <a:lnTo>
                  <a:pt x="1181100" y="144235"/>
                </a:lnTo>
                <a:lnTo>
                  <a:pt x="1164771" y="106135"/>
                </a:lnTo>
                <a:lnTo>
                  <a:pt x="1140279" y="59871"/>
                </a:lnTo>
                <a:lnTo>
                  <a:pt x="1121229" y="29935"/>
                </a:lnTo>
                <a:lnTo>
                  <a:pt x="1123950" y="13607"/>
                </a:lnTo>
                <a:lnTo>
                  <a:pt x="1148443" y="0"/>
                </a:lnTo>
                <a:lnTo>
                  <a:pt x="1189264" y="0"/>
                </a:lnTo>
                <a:lnTo>
                  <a:pt x="1238250" y="10885"/>
                </a:lnTo>
                <a:lnTo>
                  <a:pt x="1298121" y="40821"/>
                </a:lnTo>
                <a:lnTo>
                  <a:pt x="1349829" y="76200"/>
                </a:lnTo>
                <a:lnTo>
                  <a:pt x="1417864" y="130628"/>
                </a:lnTo>
                <a:lnTo>
                  <a:pt x="1466850" y="182335"/>
                </a:lnTo>
                <a:lnTo>
                  <a:pt x="1494064" y="217714"/>
                </a:lnTo>
                <a:lnTo>
                  <a:pt x="1510393" y="250371"/>
                </a:lnTo>
                <a:lnTo>
                  <a:pt x="1513114" y="266700"/>
                </a:lnTo>
                <a:lnTo>
                  <a:pt x="1513114" y="302078"/>
                </a:lnTo>
                <a:lnTo>
                  <a:pt x="1502229" y="334735"/>
                </a:lnTo>
                <a:lnTo>
                  <a:pt x="1472293" y="372835"/>
                </a:lnTo>
                <a:lnTo>
                  <a:pt x="1398814" y="435428"/>
                </a:lnTo>
                <a:lnTo>
                  <a:pt x="595993" y="1368878"/>
                </a:lnTo>
                <a:lnTo>
                  <a:pt x="242207" y="1768928"/>
                </a:lnTo>
                <a:lnTo>
                  <a:pt x="225879" y="1807028"/>
                </a:lnTo>
                <a:lnTo>
                  <a:pt x="277586" y="1891392"/>
                </a:lnTo>
                <a:lnTo>
                  <a:pt x="285750" y="1986642"/>
                </a:lnTo>
                <a:lnTo>
                  <a:pt x="247650" y="2032907"/>
                </a:lnTo>
                <a:lnTo>
                  <a:pt x="217714" y="2057400"/>
                </a:lnTo>
                <a:lnTo>
                  <a:pt x="182336" y="2065564"/>
                </a:lnTo>
                <a:lnTo>
                  <a:pt x="155121" y="2051957"/>
                </a:lnTo>
                <a:lnTo>
                  <a:pt x="103414" y="2002971"/>
                </a:lnTo>
                <a:lnTo>
                  <a:pt x="65314" y="1959428"/>
                </a:lnTo>
                <a:lnTo>
                  <a:pt x="29936" y="1910442"/>
                </a:lnTo>
                <a:lnTo>
                  <a:pt x="10886" y="1861457"/>
                </a:lnTo>
                <a:lnTo>
                  <a:pt x="0" y="1815192"/>
                </a:lnTo>
                <a:lnTo>
                  <a:pt x="2721" y="1777092"/>
                </a:lnTo>
                <a:lnTo>
                  <a:pt x="21771" y="1760764"/>
                </a:lnTo>
                <a:lnTo>
                  <a:pt x="70757" y="1749878"/>
                </a:lnTo>
                <a:lnTo>
                  <a:pt x="119743" y="1741714"/>
                </a:lnTo>
                <a:lnTo>
                  <a:pt x="206829" y="1611085"/>
                </a:lnTo>
                <a:lnTo>
                  <a:pt x="451757" y="1281792"/>
                </a:lnTo>
                <a:lnTo>
                  <a:pt x="710293" y="947057"/>
                </a:lnTo>
                <a:lnTo>
                  <a:pt x="881743" y="70757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A64F7CAE-A2EF-4550-867D-424D5733E06D}"/>
              </a:ext>
            </a:extLst>
          </p:cNvPr>
          <p:cNvSpPr/>
          <p:nvPr/>
        </p:nvSpPr>
        <p:spPr>
          <a:xfrm>
            <a:off x="4152900" y="3722689"/>
            <a:ext cx="1265238" cy="515937"/>
          </a:xfrm>
          <a:custGeom>
            <a:avLst/>
            <a:gdLst>
              <a:gd name="connsiteX0" fmla="*/ 428625 w 1264444"/>
              <a:gd name="connsiteY0" fmla="*/ 176212 h 516731"/>
              <a:gd name="connsiteX1" fmla="*/ 61913 w 1264444"/>
              <a:gd name="connsiteY1" fmla="*/ 278606 h 516731"/>
              <a:gd name="connsiteX2" fmla="*/ 0 w 1264444"/>
              <a:gd name="connsiteY2" fmla="*/ 300037 h 516731"/>
              <a:gd name="connsiteX3" fmla="*/ 50006 w 1264444"/>
              <a:gd name="connsiteY3" fmla="*/ 516731 h 516731"/>
              <a:gd name="connsiteX4" fmla="*/ 90488 w 1264444"/>
              <a:gd name="connsiteY4" fmla="*/ 483394 h 516731"/>
              <a:gd name="connsiteX5" fmla="*/ 340519 w 1264444"/>
              <a:gd name="connsiteY5" fmla="*/ 385762 h 516731"/>
              <a:gd name="connsiteX6" fmla="*/ 440531 w 1264444"/>
              <a:gd name="connsiteY6" fmla="*/ 354806 h 516731"/>
              <a:gd name="connsiteX7" fmla="*/ 604838 w 1264444"/>
              <a:gd name="connsiteY7" fmla="*/ 316706 h 516731"/>
              <a:gd name="connsiteX8" fmla="*/ 850106 w 1264444"/>
              <a:gd name="connsiteY8" fmla="*/ 221456 h 516731"/>
              <a:gd name="connsiteX9" fmla="*/ 1097756 w 1264444"/>
              <a:gd name="connsiteY9" fmla="*/ 123825 h 516731"/>
              <a:gd name="connsiteX10" fmla="*/ 1150144 w 1264444"/>
              <a:gd name="connsiteY10" fmla="*/ 100012 h 516731"/>
              <a:gd name="connsiteX11" fmla="*/ 1264444 w 1264444"/>
              <a:gd name="connsiteY11" fmla="*/ 9525 h 516731"/>
              <a:gd name="connsiteX12" fmla="*/ 1083469 w 1264444"/>
              <a:gd name="connsiteY12" fmla="*/ 0 h 516731"/>
              <a:gd name="connsiteX13" fmla="*/ 1040606 w 1264444"/>
              <a:gd name="connsiteY13" fmla="*/ 4762 h 516731"/>
              <a:gd name="connsiteX14" fmla="*/ 726281 w 1264444"/>
              <a:gd name="connsiteY14" fmla="*/ 92869 h 516731"/>
              <a:gd name="connsiteX15" fmla="*/ 428625 w 1264444"/>
              <a:gd name="connsiteY15" fmla="*/ 176212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4444" h="516731">
                <a:moveTo>
                  <a:pt x="428625" y="176212"/>
                </a:moveTo>
                <a:lnTo>
                  <a:pt x="61913" y="278606"/>
                </a:lnTo>
                <a:lnTo>
                  <a:pt x="0" y="300037"/>
                </a:lnTo>
                <a:lnTo>
                  <a:pt x="50006" y="516731"/>
                </a:lnTo>
                <a:lnTo>
                  <a:pt x="90488" y="483394"/>
                </a:lnTo>
                <a:lnTo>
                  <a:pt x="340519" y="385762"/>
                </a:lnTo>
                <a:lnTo>
                  <a:pt x="440531" y="354806"/>
                </a:lnTo>
                <a:lnTo>
                  <a:pt x="604838" y="316706"/>
                </a:lnTo>
                <a:lnTo>
                  <a:pt x="850106" y="221456"/>
                </a:lnTo>
                <a:lnTo>
                  <a:pt x="1097756" y="123825"/>
                </a:lnTo>
                <a:lnTo>
                  <a:pt x="1150144" y="100012"/>
                </a:lnTo>
                <a:lnTo>
                  <a:pt x="1264444" y="9525"/>
                </a:lnTo>
                <a:lnTo>
                  <a:pt x="1083469" y="0"/>
                </a:lnTo>
                <a:lnTo>
                  <a:pt x="1040606" y="4762"/>
                </a:lnTo>
                <a:lnTo>
                  <a:pt x="726281" y="92869"/>
                </a:lnTo>
                <a:lnTo>
                  <a:pt x="428625" y="1762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CEEE91F7-24AC-4EE6-A22C-B0F0BA514C46}"/>
              </a:ext>
            </a:extLst>
          </p:cNvPr>
          <p:cNvSpPr/>
          <p:nvPr/>
        </p:nvSpPr>
        <p:spPr>
          <a:xfrm>
            <a:off x="5008563" y="3328989"/>
            <a:ext cx="544512" cy="776287"/>
          </a:xfrm>
          <a:custGeom>
            <a:avLst/>
            <a:gdLst>
              <a:gd name="connsiteX0" fmla="*/ 102394 w 545306"/>
              <a:gd name="connsiteY0" fmla="*/ 197643 h 776287"/>
              <a:gd name="connsiteX1" fmla="*/ 52387 w 545306"/>
              <a:gd name="connsiteY1" fmla="*/ 123825 h 776287"/>
              <a:gd name="connsiteX2" fmla="*/ 16669 w 545306"/>
              <a:gd name="connsiteY2" fmla="*/ 71437 h 776287"/>
              <a:gd name="connsiteX3" fmla="*/ 0 w 545306"/>
              <a:gd name="connsiteY3" fmla="*/ 35718 h 776287"/>
              <a:gd name="connsiteX4" fmla="*/ 0 w 545306"/>
              <a:gd name="connsiteY4" fmla="*/ 9525 h 776287"/>
              <a:gd name="connsiteX5" fmla="*/ 4762 w 545306"/>
              <a:gd name="connsiteY5" fmla="*/ 0 h 776287"/>
              <a:gd name="connsiteX6" fmla="*/ 28575 w 545306"/>
              <a:gd name="connsiteY6" fmla="*/ 2381 h 776287"/>
              <a:gd name="connsiteX7" fmla="*/ 69056 w 545306"/>
              <a:gd name="connsiteY7" fmla="*/ 19050 h 776287"/>
              <a:gd name="connsiteX8" fmla="*/ 190500 w 545306"/>
              <a:gd name="connsiteY8" fmla="*/ 107156 h 776287"/>
              <a:gd name="connsiteX9" fmla="*/ 366712 w 545306"/>
              <a:gd name="connsiteY9" fmla="*/ 247650 h 776287"/>
              <a:gd name="connsiteX10" fmla="*/ 450056 w 545306"/>
              <a:gd name="connsiteY10" fmla="*/ 319087 h 776287"/>
              <a:gd name="connsiteX11" fmla="*/ 481012 w 545306"/>
              <a:gd name="connsiteY11" fmla="*/ 350043 h 776287"/>
              <a:gd name="connsiteX12" fmla="*/ 500062 w 545306"/>
              <a:gd name="connsiteY12" fmla="*/ 411956 h 776287"/>
              <a:gd name="connsiteX13" fmla="*/ 538162 w 545306"/>
              <a:gd name="connsiteY13" fmla="*/ 569118 h 776287"/>
              <a:gd name="connsiteX14" fmla="*/ 545306 w 545306"/>
              <a:gd name="connsiteY14" fmla="*/ 650081 h 776287"/>
              <a:gd name="connsiteX15" fmla="*/ 542925 w 545306"/>
              <a:gd name="connsiteY15" fmla="*/ 688181 h 776287"/>
              <a:gd name="connsiteX16" fmla="*/ 519112 w 545306"/>
              <a:gd name="connsiteY16" fmla="*/ 735806 h 776287"/>
              <a:gd name="connsiteX17" fmla="*/ 500062 w 545306"/>
              <a:gd name="connsiteY17" fmla="*/ 764381 h 776287"/>
              <a:gd name="connsiteX18" fmla="*/ 481012 w 545306"/>
              <a:gd name="connsiteY18" fmla="*/ 773906 h 776287"/>
              <a:gd name="connsiteX19" fmla="*/ 452437 w 545306"/>
              <a:gd name="connsiteY19" fmla="*/ 776287 h 776287"/>
              <a:gd name="connsiteX20" fmla="*/ 426244 w 545306"/>
              <a:gd name="connsiteY20" fmla="*/ 762000 h 776287"/>
              <a:gd name="connsiteX21" fmla="*/ 385762 w 545306"/>
              <a:gd name="connsiteY21" fmla="*/ 728662 h 776287"/>
              <a:gd name="connsiteX22" fmla="*/ 359569 w 545306"/>
              <a:gd name="connsiteY22" fmla="*/ 700087 h 776287"/>
              <a:gd name="connsiteX23" fmla="*/ 311944 w 545306"/>
              <a:gd name="connsiteY23" fmla="*/ 578643 h 776287"/>
              <a:gd name="connsiteX24" fmla="*/ 269081 w 545306"/>
              <a:gd name="connsiteY24" fmla="*/ 492918 h 776287"/>
              <a:gd name="connsiteX25" fmla="*/ 180975 w 545306"/>
              <a:gd name="connsiteY25" fmla="*/ 328612 h 776287"/>
              <a:gd name="connsiteX26" fmla="*/ 102394 w 545306"/>
              <a:gd name="connsiteY26" fmla="*/ 197643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5306" h="776287">
                <a:moveTo>
                  <a:pt x="102394" y="197643"/>
                </a:moveTo>
                <a:lnTo>
                  <a:pt x="52387" y="123825"/>
                </a:lnTo>
                <a:lnTo>
                  <a:pt x="16669" y="71437"/>
                </a:lnTo>
                <a:lnTo>
                  <a:pt x="0" y="35718"/>
                </a:lnTo>
                <a:lnTo>
                  <a:pt x="0" y="9525"/>
                </a:lnTo>
                <a:lnTo>
                  <a:pt x="4762" y="0"/>
                </a:lnTo>
                <a:lnTo>
                  <a:pt x="28575" y="2381"/>
                </a:lnTo>
                <a:lnTo>
                  <a:pt x="69056" y="19050"/>
                </a:lnTo>
                <a:lnTo>
                  <a:pt x="190500" y="107156"/>
                </a:lnTo>
                <a:lnTo>
                  <a:pt x="366712" y="247650"/>
                </a:lnTo>
                <a:lnTo>
                  <a:pt x="450056" y="319087"/>
                </a:lnTo>
                <a:lnTo>
                  <a:pt x="481012" y="350043"/>
                </a:lnTo>
                <a:lnTo>
                  <a:pt x="500062" y="411956"/>
                </a:lnTo>
                <a:lnTo>
                  <a:pt x="538162" y="569118"/>
                </a:lnTo>
                <a:lnTo>
                  <a:pt x="545306" y="650081"/>
                </a:lnTo>
                <a:lnTo>
                  <a:pt x="542925" y="688181"/>
                </a:lnTo>
                <a:lnTo>
                  <a:pt x="519112" y="735806"/>
                </a:lnTo>
                <a:lnTo>
                  <a:pt x="500062" y="764381"/>
                </a:lnTo>
                <a:lnTo>
                  <a:pt x="481012" y="773906"/>
                </a:lnTo>
                <a:lnTo>
                  <a:pt x="452437" y="776287"/>
                </a:lnTo>
                <a:lnTo>
                  <a:pt x="426244" y="762000"/>
                </a:lnTo>
                <a:lnTo>
                  <a:pt x="385762" y="728662"/>
                </a:lnTo>
                <a:lnTo>
                  <a:pt x="359569" y="700087"/>
                </a:lnTo>
                <a:lnTo>
                  <a:pt x="311944" y="578643"/>
                </a:lnTo>
                <a:lnTo>
                  <a:pt x="269081" y="492918"/>
                </a:lnTo>
                <a:lnTo>
                  <a:pt x="180975" y="328612"/>
                </a:lnTo>
                <a:lnTo>
                  <a:pt x="102394" y="1976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954A5647-CC7B-4D08-B0BB-3D1FB39057E3}"/>
              </a:ext>
            </a:extLst>
          </p:cNvPr>
          <p:cNvSpPr/>
          <p:nvPr/>
        </p:nvSpPr>
        <p:spPr>
          <a:xfrm>
            <a:off x="4522789" y="3946526"/>
            <a:ext cx="295275" cy="2106613"/>
          </a:xfrm>
          <a:custGeom>
            <a:avLst/>
            <a:gdLst>
              <a:gd name="connsiteX0" fmla="*/ 89757 w 294515"/>
              <a:gd name="connsiteY0" fmla="*/ 656348 h 2106485"/>
              <a:gd name="connsiteX1" fmla="*/ 92562 w 294515"/>
              <a:gd name="connsiteY1" fmla="*/ 403906 h 2106485"/>
              <a:gd name="connsiteX2" fmla="*/ 92562 w 294515"/>
              <a:gd name="connsiteY2" fmla="*/ 297320 h 2106485"/>
              <a:gd name="connsiteX3" fmla="*/ 84147 w 294515"/>
              <a:gd name="connsiteY3" fmla="*/ 244027 h 2106485"/>
              <a:gd name="connsiteX4" fmla="*/ 75733 w 294515"/>
              <a:gd name="connsiteY4" fmla="*/ 193538 h 2106485"/>
              <a:gd name="connsiteX5" fmla="*/ 28049 w 294515"/>
              <a:gd name="connsiteY5" fmla="*/ 75732 h 2106485"/>
              <a:gd name="connsiteX6" fmla="*/ 0 w 294515"/>
              <a:gd name="connsiteY6" fmla="*/ 0 h 2106485"/>
              <a:gd name="connsiteX7" fmla="*/ 249637 w 294515"/>
              <a:gd name="connsiteY7" fmla="*/ 81342 h 2106485"/>
              <a:gd name="connsiteX8" fmla="*/ 274881 w 294515"/>
              <a:gd name="connsiteY8" fmla="*/ 162684 h 2106485"/>
              <a:gd name="connsiteX9" fmla="*/ 291711 w 294515"/>
              <a:gd name="connsiteY9" fmla="*/ 249636 h 2106485"/>
              <a:gd name="connsiteX10" fmla="*/ 294515 w 294515"/>
              <a:gd name="connsiteY10" fmla="*/ 389882 h 2106485"/>
              <a:gd name="connsiteX11" fmla="*/ 294515 w 294515"/>
              <a:gd name="connsiteY11" fmla="*/ 1318306 h 2106485"/>
              <a:gd name="connsiteX12" fmla="*/ 294515 w 294515"/>
              <a:gd name="connsiteY12" fmla="*/ 1775506 h 2106485"/>
              <a:gd name="connsiteX13" fmla="*/ 294515 w 294515"/>
              <a:gd name="connsiteY13" fmla="*/ 2005509 h 2106485"/>
              <a:gd name="connsiteX14" fmla="*/ 288906 w 294515"/>
              <a:gd name="connsiteY14" fmla="*/ 2044777 h 2106485"/>
              <a:gd name="connsiteX15" fmla="*/ 280491 w 294515"/>
              <a:gd name="connsiteY15" fmla="*/ 2070022 h 2106485"/>
              <a:gd name="connsiteX16" fmla="*/ 258052 w 294515"/>
              <a:gd name="connsiteY16" fmla="*/ 2100876 h 2106485"/>
              <a:gd name="connsiteX17" fmla="*/ 235612 w 294515"/>
              <a:gd name="connsiteY17" fmla="*/ 2106485 h 2106485"/>
              <a:gd name="connsiteX18" fmla="*/ 204758 w 294515"/>
              <a:gd name="connsiteY18" fmla="*/ 2103681 h 2106485"/>
              <a:gd name="connsiteX19" fmla="*/ 165490 w 294515"/>
              <a:gd name="connsiteY19" fmla="*/ 2081241 h 2106485"/>
              <a:gd name="connsiteX20" fmla="*/ 123416 w 294515"/>
              <a:gd name="connsiteY20" fmla="*/ 2039168 h 2106485"/>
              <a:gd name="connsiteX21" fmla="*/ 92562 w 294515"/>
              <a:gd name="connsiteY21" fmla="*/ 1991484 h 2106485"/>
              <a:gd name="connsiteX22" fmla="*/ 53293 w 294515"/>
              <a:gd name="connsiteY22" fmla="*/ 1904532 h 2106485"/>
              <a:gd name="connsiteX23" fmla="*/ 28049 w 294515"/>
              <a:gd name="connsiteY23" fmla="*/ 1800750 h 2106485"/>
              <a:gd name="connsiteX24" fmla="*/ 8415 w 294515"/>
              <a:gd name="connsiteY24" fmla="*/ 1680139 h 2106485"/>
              <a:gd name="connsiteX25" fmla="*/ 11220 w 294515"/>
              <a:gd name="connsiteY25" fmla="*/ 1649285 h 2106485"/>
              <a:gd name="connsiteX26" fmla="*/ 30854 w 294515"/>
              <a:gd name="connsiteY26" fmla="*/ 1562333 h 2106485"/>
              <a:gd name="connsiteX27" fmla="*/ 56098 w 294515"/>
              <a:gd name="connsiteY27" fmla="*/ 1399649 h 2106485"/>
              <a:gd name="connsiteX28" fmla="*/ 70123 w 294515"/>
              <a:gd name="connsiteY28" fmla="*/ 1208915 h 2106485"/>
              <a:gd name="connsiteX29" fmla="*/ 84147 w 294515"/>
              <a:gd name="connsiteY29" fmla="*/ 981717 h 2106485"/>
              <a:gd name="connsiteX30" fmla="*/ 89757 w 294515"/>
              <a:gd name="connsiteY30" fmla="*/ 656348 h 210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4515" h="2106485">
                <a:moveTo>
                  <a:pt x="89757" y="656348"/>
                </a:moveTo>
                <a:lnTo>
                  <a:pt x="92562" y="403906"/>
                </a:lnTo>
                <a:lnTo>
                  <a:pt x="92562" y="297320"/>
                </a:lnTo>
                <a:lnTo>
                  <a:pt x="84147" y="244027"/>
                </a:lnTo>
                <a:lnTo>
                  <a:pt x="75733" y="193538"/>
                </a:lnTo>
                <a:lnTo>
                  <a:pt x="28049" y="75732"/>
                </a:lnTo>
                <a:lnTo>
                  <a:pt x="0" y="0"/>
                </a:lnTo>
                <a:lnTo>
                  <a:pt x="249637" y="81342"/>
                </a:lnTo>
                <a:lnTo>
                  <a:pt x="274881" y="162684"/>
                </a:lnTo>
                <a:lnTo>
                  <a:pt x="291711" y="249636"/>
                </a:lnTo>
                <a:cubicBezTo>
                  <a:pt x="292646" y="296385"/>
                  <a:pt x="293580" y="343133"/>
                  <a:pt x="294515" y="389882"/>
                </a:cubicBezTo>
                <a:lnTo>
                  <a:pt x="294515" y="1318306"/>
                </a:lnTo>
                <a:lnTo>
                  <a:pt x="294515" y="1775506"/>
                </a:lnTo>
                <a:lnTo>
                  <a:pt x="294515" y="2005509"/>
                </a:lnTo>
                <a:lnTo>
                  <a:pt x="288906" y="2044777"/>
                </a:lnTo>
                <a:lnTo>
                  <a:pt x="280491" y="2070022"/>
                </a:lnTo>
                <a:lnTo>
                  <a:pt x="258052" y="2100876"/>
                </a:lnTo>
                <a:lnTo>
                  <a:pt x="235612" y="2106485"/>
                </a:lnTo>
                <a:lnTo>
                  <a:pt x="204758" y="2103681"/>
                </a:lnTo>
                <a:lnTo>
                  <a:pt x="165490" y="2081241"/>
                </a:lnTo>
                <a:lnTo>
                  <a:pt x="123416" y="2039168"/>
                </a:lnTo>
                <a:lnTo>
                  <a:pt x="92562" y="1991484"/>
                </a:lnTo>
                <a:lnTo>
                  <a:pt x="53293" y="1904532"/>
                </a:lnTo>
                <a:lnTo>
                  <a:pt x="28049" y="1800750"/>
                </a:lnTo>
                <a:lnTo>
                  <a:pt x="8415" y="1680139"/>
                </a:lnTo>
                <a:lnTo>
                  <a:pt x="11220" y="1649285"/>
                </a:lnTo>
                <a:lnTo>
                  <a:pt x="30854" y="1562333"/>
                </a:lnTo>
                <a:lnTo>
                  <a:pt x="56098" y="1399649"/>
                </a:lnTo>
                <a:lnTo>
                  <a:pt x="70123" y="1208915"/>
                </a:lnTo>
                <a:lnTo>
                  <a:pt x="84147" y="981717"/>
                </a:lnTo>
                <a:lnTo>
                  <a:pt x="89757" y="65634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26F07D1B-76D1-4404-831D-9890EC509B1A}"/>
              </a:ext>
            </a:extLst>
          </p:cNvPr>
          <p:cNvSpPr/>
          <p:nvPr/>
        </p:nvSpPr>
        <p:spPr>
          <a:xfrm>
            <a:off x="5849938" y="2144713"/>
            <a:ext cx="2216150" cy="1466850"/>
          </a:xfrm>
          <a:custGeom>
            <a:avLst/>
            <a:gdLst>
              <a:gd name="connsiteX0" fmla="*/ 902494 w 2214563"/>
              <a:gd name="connsiteY0" fmla="*/ 319088 h 1466850"/>
              <a:gd name="connsiteX1" fmla="*/ 516732 w 2214563"/>
              <a:gd name="connsiteY1" fmla="*/ 357188 h 1466850"/>
              <a:gd name="connsiteX2" fmla="*/ 371475 w 2214563"/>
              <a:gd name="connsiteY2" fmla="*/ 369094 h 1466850"/>
              <a:gd name="connsiteX3" fmla="*/ 150019 w 2214563"/>
              <a:gd name="connsiteY3" fmla="*/ 366713 h 1466850"/>
              <a:gd name="connsiteX4" fmla="*/ 0 w 2214563"/>
              <a:gd name="connsiteY4" fmla="*/ 297657 h 1466850"/>
              <a:gd name="connsiteX5" fmla="*/ 88107 w 2214563"/>
              <a:gd name="connsiteY5" fmla="*/ 238125 h 1466850"/>
              <a:gd name="connsiteX6" fmla="*/ 190500 w 2214563"/>
              <a:gd name="connsiteY6" fmla="*/ 228600 h 1466850"/>
              <a:gd name="connsiteX7" fmla="*/ 504825 w 2214563"/>
              <a:gd name="connsiteY7" fmla="*/ 192882 h 1466850"/>
              <a:gd name="connsiteX8" fmla="*/ 645319 w 2214563"/>
              <a:gd name="connsiteY8" fmla="*/ 169069 h 1466850"/>
              <a:gd name="connsiteX9" fmla="*/ 776288 w 2214563"/>
              <a:gd name="connsiteY9" fmla="*/ 161925 h 1466850"/>
              <a:gd name="connsiteX10" fmla="*/ 1052513 w 2214563"/>
              <a:gd name="connsiteY10" fmla="*/ 138113 h 1466850"/>
              <a:gd name="connsiteX11" fmla="*/ 1378744 w 2214563"/>
              <a:gd name="connsiteY11" fmla="*/ 97632 h 1466850"/>
              <a:gd name="connsiteX12" fmla="*/ 1614488 w 2214563"/>
              <a:gd name="connsiteY12" fmla="*/ 64294 h 1466850"/>
              <a:gd name="connsiteX13" fmla="*/ 1678782 w 2214563"/>
              <a:gd name="connsiteY13" fmla="*/ 54769 h 1466850"/>
              <a:gd name="connsiteX14" fmla="*/ 1728788 w 2214563"/>
              <a:gd name="connsiteY14" fmla="*/ 35719 h 1466850"/>
              <a:gd name="connsiteX15" fmla="*/ 1762125 w 2214563"/>
              <a:gd name="connsiteY15" fmla="*/ 9525 h 1466850"/>
              <a:gd name="connsiteX16" fmla="*/ 1800225 w 2214563"/>
              <a:gd name="connsiteY16" fmla="*/ 0 h 1466850"/>
              <a:gd name="connsiteX17" fmla="*/ 1878807 w 2214563"/>
              <a:gd name="connsiteY17" fmla="*/ 14288 h 1466850"/>
              <a:gd name="connsiteX18" fmla="*/ 2040732 w 2214563"/>
              <a:gd name="connsiteY18" fmla="*/ 88107 h 1466850"/>
              <a:gd name="connsiteX19" fmla="*/ 2162175 w 2214563"/>
              <a:gd name="connsiteY19" fmla="*/ 147638 h 1466850"/>
              <a:gd name="connsiteX20" fmla="*/ 2188369 w 2214563"/>
              <a:gd name="connsiteY20" fmla="*/ 164307 h 1466850"/>
              <a:gd name="connsiteX21" fmla="*/ 2205038 w 2214563"/>
              <a:gd name="connsiteY21" fmla="*/ 185738 h 1466850"/>
              <a:gd name="connsiteX22" fmla="*/ 2214563 w 2214563"/>
              <a:gd name="connsiteY22" fmla="*/ 202407 h 1466850"/>
              <a:gd name="connsiteX23" fmla="*/ 2214563 w 2214563"/>
              <a:gd name="connsiteY23" fmla="*/ 219075 h 1466850"/>
              <a:gd name="connsiteX24" fmla="*/ 2205038 w 2214563"/>
              <a:gd name="connsiteY24" fmla="*/ 245269 h 1466850"/>
              <a:gd name="connsiteX25" fmla="*/ 2183607 w 2214563"/>
              <a:gd name="connsiteY25" fmla="*/ 276225 h 1466850"/>
              <a:gd name="connsiteX26" fmla="*/ 2152650 w 2214563"/>
              <a:gd name="connsiteY26" fmla="*/ 309563 h 1466850"/>
              <a:gd name="connsiteX27" fmla="*/ 2133600 w 2214563"/>
              <a:gd name="connsiteY27" fmla="*/ 350044 h 1466850"/>
              <a:gd name="connsiteX28" fmla="*/ 2112169 w 2214563"/>
              <a:gd name="connsiteY28" fmla="*/ 419100 h 1466850"/>
              <a:gd name="connsiteX29" fmla="*/ 2045494 w 2214563"/>
              <a:gd name="connsiteY29" fmla="*/ 742950 h 1466850"/>
              <a:gd name="connsiteX30" fmla="*/ 1933575 w 2214563"/>
              <a:gd name="connsiteY30" fmla="*/ 1285875 h 1466850"/>
              <a:gd name="connsiteX31" fmla="*/ 1902619 w 2214563"/>
              <a:gd name="connsiteY31" fmla="*/ 1423988 h 1466850"/>
              <a:gd name="connsiteX32" fmla="*/ 1893094 w 2214563"/>
              <a:gd name="connsiteY32" fmla="*/ 1443038 h 1466850"/>
              <a:gd name="connsiteX33" fmla="*/ 1878807 w 2214563"/>
              <a:gd name="connsiteY33" fmla="*/ 1457325 h 1466850"/>
              <a:gd name="connsiteX34" fmla="*/ 1857375 w 2214563"/>
              <a:gd name="connsiteY34" fmla="*/ 1466850 h 1466850"/>
              <a:gd name="connsiteX35" fmla="*/ 1819275 w 2214563"/>
              <a:gd name="connsiteY35" fmla="*/ 1466850 h 1466850"/>
              <a:gd name="connsiteX36" fmla="*/ 1785938 w 2214563"/>
              <a:gd name="connsiteY36" fmla="*/ 1452563 h 1466850"/>
              <a:gd name="connsiteX37" fmla="*/ 1764507 w 2214563"/>
              <a:gd name="connsiteY37" fmla="*/ 1440657 h 1466850"/>
              <a:gd name="connsiteX38" fmla="*/ 1724025 w 2214563"/>
              <a:gd name="connsiteY38" fmla="*/ 1419225 h 1466850"/>
              <a:gd name="connsiteX39" fmla="*/ 1685925 w 2214563"/>
              <a:gd name="connsiteY39" fmla="*/ 1326357 h 1466850"/>
              <a:gd name="connsiteX40" fmla="*/ 1728788 w 2214563"/>
              <a:gd name="connsiteY40" fmla="*/ 1219200 h 1466850"/>
              <a:gd name="connsiteX41" fmla="*/ 1738313 w 2214563"/>
              <a:gd name="connsiteY41" fmla="*/ 1171575 h 1466850"/>
              <a:gd name="connsiteX42" fmla="*/ 1764507 w 2214563"/>
              <a:gd name="connsiteY42" fmla="*/ 912019 h 1466850"/>
              <a:gd name="connsiteX43" fmla="*/ 1776413 w 2214563"/>
              <a:gd name="connsiteY43" fmla="*/ 795338 h 1466850"/>
              <a:gd name="connsiteX44" fmla="*/ 1781175 w 2214563"/>
              <a:gd name="connsiteY44" fmla="*/ 678657 h 1466850"/>
              <a:gd name="connsiteX45" fmla="*/ 1814513 w 2214563"/>
              <a:gd name="connsiteY45" fmla="*/ 419100 h 1466850"/>
              <a:gd name="connsiteX46" fmla="*/ 1826419 w 2214563"/>
              <a:gd name="connsiteY46" fmla="*/ 321469 h 1466850"/>
              <a:gd name="connsiteX47" fmla="*/ 1824038 w 2214563"/>
              <a:gd name="connsiteY47" fmla="*/ 297657 h 1466850"/>
              <a:gd name="connsiteX48" fmla="*/ 1819275 w 2214563"/>
              <a:gd name="connsiteY48" fmla="*/ 273844 h 1466850"/>
              <a:gd name="connsiteX49" fmla="*/ 1809750 w 2214563"/>
              <a:gd name="connsiteY49" fmla="*/ 257175 h 1466850"/>
              <a:gd name="connsiteX50" fmla="*/ 1785938 w 2214563"/>
              <a:gd name="connsiteY50" fmla="*/ 242888 h 1466850"/>
              <a:gd name="connsiteX51" fmla="*/ 1762125 w 2214563"/>
              <a:gd name="connsiteY51" fmla="*/ 235744 h 1466850"/>
              <a:gd name="connsiteX52" fmla="*/ 1704975 w 2214563"/>
              <a:gd name="connsiteY52" fmla="*/ 238125 h 1466850"/>
              <a:gd name="connsiteX53" fmla="*/ 902494 w 2214563"/>
              <a:gd name="connsiteY53" fmla="*/ 31908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14563" h="1466850">
                <a:moveTo>
                  <a:pt x="902494" y="319088"/>
                </a:moveTo>
                <a:lnTo>
                  <a:pt x="516732" y="357188"/>
                </a:lnTo>
                <a:lnTo>
                  <a:pt x="371475" y="369094"/>
                </a:lnTo>
                <a:lnTo>
                  <a:pt x="150019" y="366713"/>
                </a:lnTo>
                <a:lnTo>
                  <a:pt x="0" y="297657"/>
                </a:lnTo>
                <a:lnTo>
                  <a:pt x="88107" y="238125"/>
                </a:lnTo>
                <a:lnTo>
                  <a:pt x="190500" y="228600"/>
                </a:lnTo>
                <a:lnTo>
                  <a:pt x="504825" y="192882"/>
                </a:lnTo>
                <a:lnTo>
                  <a:pt x="645319" y="169069"/>
                </a:lnTo>
                <a:lnTo>
                  <a:pt x="776288" y="161925"/>
                </a:lnTo>
                <a:lnTo>
                  <a:pt x="1052513" y="138113"/>
                </a:lnTo>
                <a:lnTo>
                  <a:pt x="1378744" y="97632"/>
                </a:lnTo>
                <a:lnTo>
                  <a:pt x="1614488" y="64294"/>
                </a:lnTo>
                <a:lnTo>
                  <a:pt x="1678782" y="54769"/>
                </a:lnTo>
                <a:lnTo>
                  <a:pt x="1728788" y="35719"/>
                </a:lnTo>
                <a:lnTo>
                  <a:pt x="1762125" y="9525"/>
                </a:lnTo>
                <a:lnTo>
                  <a:pt x="1800225" y="0"/>
                </a:lnTo>
                <a:lnTo>
                  <a:pt x="1878807" y="14288"/>
                </a:lnTo>
                <a:lnTo>
                  <a:pt x="2040732" y="88107"/>
                </a:lnTo>
                <a:lnTo>
                  <a:pt x="2162175" y="147638"/>
                </a:lnTo>
                <a:lnTo>
                  <a:pt x="2188369" y="164307"/>
                </a:lnTo>
                <a:lnTo>
                  <a:pt x="2205038" y="185738"/>
                </a:lnTo>
                <a:lnTo>
                  <a:pt x="2214563" y="202407"/>
                </a:lnTo>
                <a:lnTo>
                  <a:pt x="2214563" y="219075"/>
                </a:lnTo>
                <a:lnTo>
                  <a:pt x="2205038" y="245269"/>
                </a:lnTo>
                <a:lnTo>
                  <a:pt x="2183607" y="276225"/>
                </a:lnTo>
                <a:lnTo>
                  <a:pt x="2152650" y="309563"/>
                </a:lnTo>
                <a:lnTo>
                  <a:pt x="2133600" y="350044"/>
                </a:lnTo>
                <a:lnTo>
                  <a:pt x="2112169" y="419100"/>
                </a:lnTo>
                <a:lnTo>
                  <a:pt x="2045494" y="742950"/>
                </a:lnTo>
                <a:lnTo>
                  <a:pt x="1933575" y="1285875"/>
                </a:lnTo>
                <a:lnTo>
                  <a:pt x="1902619" y="1423988"/>
                </a:lnTo>
                <a:lnTo>
                  <a:pt x="1893094" y="1443038"/>
                </a:lnTo>
                <a:lnTo>
                  <a:pt x="1878807" y="1457325"/>
                </a:lnTo>
                <a:lnTo>
                  <a:pt x="1857375" y="1466850"/>
                </a:lnTo>
                <a:lnTo>
                  <a:pt x="1819275" y="1466850"/>
                </a:lnTo>
                <a:lnTo>
                  <a:pt x="1785938" y="1452563"/>
                </a:lnTo>
                <a:lnTo>
                  <a:pt x="1764507" y="1440657"/>
                </a:lnTo>
                <a:lnTo>
                  <a:pt x="1724025" y="1419225"/>
                </a:lnTo>
                <a:lnTo>
                  <a:pt x="1685925" y="1326357"/>
                </a:lnTo>
                <a:lnTo>
                  <a:pt x="1728788" y="1219200"/>
                </a:lnTo>
                <a:lnTo>
                  <a:pt x="1738313" y="1171575"/>
                </a:lnTo>
                <a:lnTo>
                  <a:pt x="1764507" y="912019"/>
                </a:lnTo>
                <a:lnTo>
                  <a:pt x="1776413" y="795338"/>
                </a:lnTo>
                <a:lnTo>
                  <a:pt x="1781175" y="678657"/>
                </a:lnTo>
                <a:lnTo>
                  <a:pt x="1814513" y="419100"/>
                </a:lnTo>
                <a:lnTo>
                  <a:pt x="1826419" y="321469"/>
                </a:lnTo>
                <a:lnTo>
                  <a:pt x="1824038" y="297657"/>
                </a:lnTo>
                <a:lnTo>
                  <a:pt x="1819275" y="273844"/>
                </a:lnTo>
                <a:lnTo>
                  <a:pt x="1809750" y="257175"/>
                </a:lnTo>
                <a:lnTo>
                  <a:pt x="1785938" y="242888"/>
                </a:lnTo>
                <a:lnTo>
                  <a:pt x="1762125" y="235744"/>
                </a:lnTo>
                <a:lnTo>
                  <a:pt x="1704975" y="238125"/>
                </a:lnTo>
                <a:lnTo>
                  <a:pt x="902494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3CD79AFD-4142-4973-A75B-220C8E57C817}"/>
              </a:ext>
            </a:extLst>
          </p:cNvPr>
          <p:cNvSpPr/>
          <p:nvPr/>
        </p:nvSpPr>
        <p:spPr>
          <a:xfrm>
            <a:off x="5932489" y="2714626"/>
            <a:ext cx="1863725" cy="334963"/>
          </a:xfrm>
          <a:custGeom>
            <a:avLst/>
            <a:gdLst>
              <a:gd name="connsiteX0" fmla="*/ 240506 w 1864519"/>
              <a:gd name="connsiteY0" fmla="*/ 176213 h 335756"/>
              <a:gd name="connsiteX1" fmla="*/ 104775 w 1864519"/>
              <a:gd name="connsiteY1" fmla="*/ 183356 h 335756"/>
              <a:gd name="connsiteX2" fmla="*/ 0 w 1864519"/>
              <a:gd name="connsiteY2" fmla="*/ 211931 h 335756"/>
              <a:gd name="connsiteX3" fmla="*/ 126206 w 1864519"/>
              <a:gd name="connsiteY3" fmla="*/ 335756 h 335756"/>
              <a:gd name="connsiteX4" fmla="*/ 250031 w 1864519"/>
              <a:gd name="connsiteY4" fmla="*/ 333375 h 335756"/>
              <a:gd name="connsiteX5" fmla="*/ 481012 w 1864519"/>
              <a:gd name="connsiteY5" fmla="*/ 323850 h 335756"/>
              <a:gd name="connsiteX6" fmla="*/ 733425 w 1864519"/>
              <a:gd name="connsiteY6" fmla="*/ 309563 h 335756"/>
              <a:gd name="connsiteX7" fmla="*/ 959644 w 1864519"/>
              <a:gd name="connsiteY7" fmla="*/ 295275 h 335756"/>
              <a:gd name="connsiteX8" fmla="*/ 1221581 w 1864519"/>
              <a:gd name="connsiteY8" fmla="*/ 280988 h 335756"/>
              <a:gd name="connsiteX9" fmla="*/ 1454944 w 1864519"/>
              <a:gd name="connsiteY9" fmla="*/ 264319 h 335756"/>
              <a:gd name="connsiteX10" fmla="*/ 1697831 w 1864519"/>
              <a:gd name="connsiteY10" fmla="*/ 245269 h 335756"/>
              <a:gd name="connsiteX11" fmla="*/ 1864519 w 1864519"/>
              <a:gd name="connsiteY11" fmla="*/ 195263 h 335756"/>
              <a:gd name="connsiteX12" fmla="*/ 1702594 w 1864519"/>
              <a:gd name="connsiteY12" fmla="*/ 92869 h 335756"/>
              <a:gd name="connsiteX13" fmla="*/ 1593056 w 1864519"/>
              <a:gd name="connsiteY13" fmla="*/ 45244 h 335756"/>
              <a:gd name="connsiteX14" fmla="*/ 1497806 w 1864519"/>
              <a:gd name="connsiteY14" fmla="*/ 9525 h 335756"/>
              <a:gd name="connsiteX15" fmla="*/ 1450181 w 1864519"/>
              <a:gd name="connsiteY15" fmla="*/ 0 h 335756"/>
              <a:gd name="connsiteX16" fmla="*/ 1335881 w 1864519"/>
              <a:gd name="connsiteY16" fmla="*/ 52388 h 335756"/>
              <a:gd name="connsiteX17" fmla="*/ 1285875 w 1864519"/>
              <a:gd name="connsiteY17" fmla="*/ 71438 h 335756"/>
              <a:gd name="connsiteX18" fmla="*/ 895350 w 1864519"/>
              <a:gd name="connsiteY18" fmla="*/ 116681 h 335756"/>
              <a:gd name="connsiteX19" fmla="*/ 447675 w 1864519"/>
              <a:gd name="connsiteY19" fmla="*/ 159544 h 335756"/>
              <a:gd name="connsiteX20" fmla="*/ 240506 w 1864519"/>
              <a:gd name="connsiteY20" fmla="*/ 176213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64519" h="335756">
                <a:moveTo>
                  <a:pt x="240506" y="176213"/>
                </a:moveTo>
                <a:lnTo>
                  <a:pt x="104775" y="183356"/>
                </a:lnTo>
                <a:lnTo>
                  <a:pt x="0" y="211931"/>
                </a:lnTo>
                <a:lnTo>
                  <a:pt x="126206" y="335756"/>
                </a:lnTo>
                <a:lnTo>
                  <a:pt x="250031" y="333375"/>
                </a:lnTo>
                <a:lnTo>
                  <a:pt x="481012" y="323850"/>
                </a:lnTo>
                <a:lnTo>
                  <a:pt x="733425" y="309563"/>
                </a:lnTo>
                <a:lnTo>
                  <a:pt x="959644" y="295275"/>
                </a:lnTo>
                <a:lnTo>
                  <a:pt x="1221581" y="280988"/>
                </a:lnTo>
                <a:lnTo>
                  <a:pt x="1454944" y="264319"/>
                </a:lnTo>
                <a:lnTo>
                  <a:pt x="1697831" y="245269"/>
                </a:lnTo>
                <a:lnTo>
                  <a:pt x="1864519" y="195263"/>
                </a:lnTo>
                <a:lnTo>
                  <a:pt x="1702594" y="92869"/>
                </a:lnTo>
                <a:lnTo>
                  <a:pt x="1593056" y="45244"/>
                </a:lnTo>
                <a:lnTo>
                  <a:pt x="1497806" y="9525"/>
                </a:lnTo>
                <a:lnTo>
                  <a:pt x="1450181" y="0"/>
                </a:lnTo>
                <a:lnTo>
                  <a:pt x="1335881" y="52388"/>
                </a:lnTo>
                <a:lnTo>
                  <a:pt x="1285875" y="71438"/>
                </a:lnTo>
                <a:lnTo>
                  <a:pt x="895350" y="116681"/>
                </a:lnTo>
                <a:lnTo>
                  <a:pt x="447675" y="159544"/>
                </a:lnTo>
                <a:lnTo>
                  <a:pt x="240506" y="1762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C0B7485-59DB-47D1-97D9-91155A504A5C}"/>
              </a:ext>
            </a:extLst>
          </p:cNvPr>
          <p:cNvSpPr/>
          <p:nvPr/>
        </p:nvSpPr>
        <p:spPr>
          <a:xfrm>
            <a:off x="5964239" y="3354389"/>
            <a:ext cx="1755775" cy="282575"/>
          </a:xfrm>
          <a:custGeom>
            <a:avLst/>
            <a:gdLst>
              <a:gd name="connsiteX0" fmla="*/ 571500 w 1754982"/>
              <a:gd name="connsiteY0" fmla="*/ 83344 h 280988"/>
              <a:gd name="connsiteX1" fmla="*/ 119063 w 1754982"/>
              <a:gd name="connsiteY1" fmla="*/ 121444 h 280988"/>
              <a:gd name="connsiteX2" fmla="*/ 0 w 1754982"/>
              <a:gd name="connsiteY2" fmla="*/ 157163 h 280988"/>
              <a:gd name="connsiteX3" fmla="*/ 157163 w 1754982"/>
              <a:gd name="connsiteY3" fmla="*/ 280988 h 280988"/>
              <a:gd name="connsiteX4" fmla="*/ 233363 w 1754982"/>
              <a:gd name="connsiteY4" fmla="*/ 271463 h 280988"/>
              <a:gd name="connsiteX5" fmla="*/ 500063 w 1754982"/>
              <a:gd name="connsiteY5" fmla="*/ 242888 h 280988"/>
              <a:gd name="connsiteX6" fmla="*/ 621507 w 1754982"/>
              <a:gd name="connsiteY6" fmla="*/ 233363 h 280988"/>
              <a:gd name="connsiteX7" fmla="*/ 833438 w 1754982"/>
              <a:gd name="connsiteY7" fmla="*/ 233363 h 280988"/>
              <a:gd name="connsiteX8" fmla="*/ 1145382 w 1754982"/>
              <a:gd name="connsiteY8" fmla="*/ 211932 h 280988"/>
              <a:gd name="connsiteX9" fmla="*/ 1369219 w 1754982"/>
              <a:gd name="connsiteY9" fmla="*/ 192882 h 280988"/>
              <a:gd name="connsiteX10" fmla="*/ 1452563 w 1754982"/>
              <a:gd name="connsiteY10" fmla="*/ 185738 h 280988"/>
              <a:gd name="connsiteX11" fmla="*/ 1569244 w 1754982"/>
              <a:gd name="connsiteY11" fmla="*/ 197644 h 280988"/>
              <a:gd name="connsiteX12" fmla="*/ 1647825 w 1754982"/>
              <a:gd name="connsiteY12" fmla="*/ 216694 h 280988"/>
              <a:gd name="connsiteX13" fmla="*/ 1754982 w 1754982"/>
              <a:gd name="connsiteY13" fmla="*/ 145257 h 280988"/>
              <a:gd name="connsiteX14" fmla="*/ 1619250 w 1754982"/>
              <a:gd name="connsiteY14" fmla="*/ 4763 h 280988"/>
              <a:gd name="connsiteX15" fmla="*/ 1526382 w 1754982"/>
              <a:gd name="connsiteY15" fmla="*/ 0 h 280988"/>
              <a:gd name="connsiteX16" fmla="*/ 1402557 w 1754982"/>
              <a:gd name="connsiteY16" fmla="*/ 2382 h 280988"/>
              <a:gd name="connsiteX17" fmla="*/ 1278732 w 1754982"/>
              <a:gd name="connsiteY17" fmla="*/ 19050 h 280988"/>
              <a:gd name="connsiteX18" fmla="*/ 1181100 w 1754982"/>
              <a:gd name="connsiteY18" fmla="*/ 33338 h 280988"/>
              <a:gd name="connsiteX19" fmla="*/ 821532 w 1754982"/>
              <a:gd name="connsiteY19" fmla="*/ 64294 h 280988"/>
              <a:gd name="connsiteX20" fmla="*/ 571500 w 1754982"/>
              <a:gd name="connsiteY20" fmla="*/ 83344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54982" h="280988">
                <a:moveTo>
                  <a:pt x="571500" y="83344"/>
                </a:moveTo>
                <a:lnTo>
                  <a:pt x="119063" y="121444"/>
                </a:lnTo>
                <a:lnTo>
                  <a:pt x="0" y="157163"/>
                </a:lnTo>
                <a:lnTo>
                  <a:pt x="157163" y="280988"/>
                </a:lnTo>
                <a:lnTo>
                  <a:pt x="233363" y="271463"/>
                </a:lnTo>
                <a:lnTo>
                  <a:pt x="500063" y="242888"/>
                </a:lnTo>
                <a:lnTo>
                  <a:pt x="621507" y="233363"/>
                </a:lnTo>
                <a:lnTo>
                  <a:pt x="833438" y="233363"/>
                </a:lnTo>
                <a:lnTo>
                  <a:pt x="1145382" y="211932"/>
                </a:lnTo>
                <a:lnTo>
                  <a:pt x="1369219" y="192882"/>
                </a:lnTo>
                <a:lnTo>
                  <a:pt x="1452563" y="185738"/>
                </a:lnTo>
                <a:lnTo>
                  <a:pt x="1569244" y="197644"/>
                </a:lnTo>
                <a:lnTo>
                  <a:pt x="1647825" y="216694"/>
                </a:lnTo>
                <a:lnTo>
                  <a:pt x="1754982" y="145257"/>
                </a:lnTo>
                <a:lnTo>
                  <a:pt x="1619250" y="4763"/>
                </a:lnTo>
                <a:lnTo>
                  <a:pt x="1526382" y="0"/>
                </a:lnTo>
                <a:lnTo>
                  <a:pt x="1402557" y="2382"/>
                </a:lnTo>
                <a:lnTo>
                  <a:pt x="1278732" y="19050"/>
                </a:lnTo>
                <a:lnTo>
                  <a:pt x="1181100" y="33338"/>
                </a:lnTo>
                <a:lnTo>
                  <a:pt x="821532" y="64294"/>
                </a:lnTo>
                <a:lnTo>
                  <a:pt x="571500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1425064-8D8F-48D7-A5D8-C271C82DF917}"/>
              </a:ext>
            </a:extLst>
          </p:cNvPr>
          <p:cNvSpPr/>
          <p:nvPr/>
        </p:nvSpPr>
        <p:spPr>
          <a:xfrm>
            <a:off x="6524625" y="3484563"/>
            <a:ext cx="393700" cy="2641600"/>
          </a:xfrm>
          <a:custGeom>
            <a:avLst/>
            <a:gdLst>
              <a:gd name="connsiteX0" fmla="*/ 122373 w 394314"/>
              <a:gd name="connsiteY0" fmla="*/ 1771013 h 2641222"/>
              <a:gd name="connsiteX1" fmla="*/ 122373 w 394314"/>
              <a:gd name="connsiteY1" fmla="*/ 2022558 h 2641222"/>
              <a:gd name="connsiteX2" fmla="*/ 118974 w 394314"/>
              <a:gd name="connsiteY2" fmla="*/ 2083744 h 2641222"/>
              <a:gd name="connsiteX3" fmla="*/ 105377 w 394314"/>
              <a:gd name="connsiteY3" fmla="*/ 2121136 h 2641222"/>
              <a:gd name="connsiteX4" fmla="*/ 64586 w 394314"/>
              <a:gd name="connsiteY4" fmla="*/ 2297897 h 2641222"/>
              <a:gd name="connsiteX5" fmla="*/ 112176 w 394314"/>
              <a:gd name="connsiteY5" fmla="*/ 2535845 h 2641222"/>
              <a:gd name="connsiteX6" fmla="*/ 139370 w 394314"/>
              <a:gd name="connsiteY6" fmla="*/ 2573237 h 2641222"/>
              <a:gd name="connsiteX7" fmla="*/ 159765 w 394314"/>
              <a:gd name="connsiteY7" fmla="*/ 2603830 h 2641222"/>
              <a:gd name="connsiteX8" fmla="*/ 173362 w 394314"/>
              <a:gd name="connsiteY8" fmla="*/ 2631024 h 2641222"/>
              <a:gd name="connsiteX9" fmla="*/ 193758 w 394314"/>
              <a:gd name="connsiteY9" fmla="*/ 2641222 h 2641222"/>
              <a:gd name="connsiteX10" fmla="*/ 234549 w 394314"/>
              <a:gd name="connsiteY10" fmla="*/ 2631024 h 2641222"/>
              <a:gd name="connsiteX11" fmla="*/ 265142 w 394314"/>
              <a:gd name="connsiteY11" fmla="*/ 2593633 h 2641222"/>
              <a:gd name="connsiteX12" fmla="*/ 329728 w 394314"/>
              <a:gd name="connsiteY12" fmla="*/ 2467860 h 2641222"/>
              <a:gd name="connsiteX13" fmla="*/ 380717 w 394314"/>
              <a:gd name="connsiteY13" fmla="*/ 2331890 h 2641222"/>
              <a:gd name="connsiteX14" fmla="*/ 394314 w 394314"/>
              <a:gd name="connsiteY14" fmla="*/ 2240110 h 2641222"/>
              <a:gd name="connsiteX15" fmla="*/ 380717 w 394314"/>
              <a:gd name="connsiteY15" fmla="*/ 2114337 h 2641222"/>
              <a:gd name="connsiteX16" fmla="*/ 370519 w 394314"/>
              <a:gd name="connsiteY16" fmla="*/ 1879789 h 2641222"/>
              <a:gd name="connsiteX17" fmla="*/ 367120 w 394314"/>
              <a:gd name="connsiteY17" fmla="*/ 1325710 h 2641222"/>
              <a:gd name="connsiteX18" fmla="*/ 370519 w 394314"/>
              <a:gd name="connsiteY18" fmla="*/ 744437 h 2641222"/>
              <a:gd name="connsiteX19" fmla="*/ 367120 w 394314"/>
              <a:gd name="connsiteY19" fmla="*/ 309332 h 2641222"/>
              <a:gd name="connsiteX20" fmla="*/ 377318 w 394314"/>
              <a:gd name="connsiteY20" fmla="*/ 268541 h 2641222"/>
              <a:gd name="connsiteX21" fmla="*/ 373918 w 394314"/>
              <a:gd name="connsiteY21" fmla="*/ 224351 h 2641222"/>
              <a:gd name="connsiteX22" fmla="*/ 360321 w 394314"/>
              <a:gd name="connsiteY22" fmla="*/ 193758 h 2641222"/>
              <a:gd name="connsiteX23" fmla="*/ 329728 w 394314"/>
              <a:gd name="connsiteY23" fmla="*/ 152966 h 2641222"/>
              <a:gd name="connsiteX24" fmla="*/ 275340 w 394314"/>
              <a:gd name="connsiteY24" fmla="*/ 101978 h 2641222"/>
              <a:gd name="connsiteX25" fmla="*/ 37392 w 394314"/>
              <a:gd name="connsiteY25" fmla="*/ 0 h 2641222"/>
              <a:gd name="connsiteX26" fmla="*/ 0 w 394314"/>
              <a:gd name="connsiteY26" fmla="*/ 23795 h 2641222"/>
              <a:gd name="connsiteX27" fmla="*/ 44190 w 394314"/>
              <a:gd name="connsiteY27" fmla="*/ 108776 h 2641222"/>
              <a:gd name="connsiteX28" fmla="*/ 74784 w 394314"/>
              <a:gd name="connsiteY28" fmla="*/ 129172 h 2641222"/>
              <a:gd name="connsiteX29" fmla="*/ 101978 w 394314"/>
              <a:gd name="connsiteY29" fmla="*/ 166563 h 2641222"/>
              <a:gd name="connsiteX30" fmla="*/ 118974 w 394314"/>
              <a:gd name="connsiteY30" fmla="*/ 207355 h 2641222"/>
              <a:gd name="connsiteX31" fmla="*/ 125773 w 394314"/>
              <a:gd name="connsiteY31" fmla="*/ 278739 h 2641222"/>
              <a:gd name="connsiteX32" fmla="*/ 122373 w 394314"/>
              <a:gd name="connsiteY32" fmla="*/ 1771013 h 26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4314" h="2641222">
                <a:moveTo>
                  <a:pt x="122373" y="1771013"/>
                </a:moveTo>
                <a:lnTo>
                  <a:pt x="122373" y="2022558"/>
                </a:lnTo>
                <a:lnTo>
                  <a:pt x="118974" y="2083744"/>
                </a:lnTo>
                <a:lnTo>
                  <a:pt x="105377" y="2121136"/>
                </a:lnTo>
                <a:lnTo>
                  <a:pt x="64586" y="2297897"/>
                </a:lnTo>
                <a:lnTo>
                  <a:pt x="112176" y="2535845"/>
                </a:lnTo>
                <a:lnTo>
                  <a:pt x="139370" y="2573237"/>
                </a:lnTo>
                <a:lnTo>
                  <a:pt x="159765" y="2603830"/>
                </a:lnTo>
                <a:lnTo>
                  <a:pt x="173362" y="2631024"/>
                </a:lnTo>
                <a:lnTo>
                  <a:pt x="193758" y="2641222"/>
                </a:lnTo>
                <a:lnTo>
                  <a:pt x="234549" y="2631024"/>
                </a:lnTo>
                <a:lnTo>
                  <a:pt x="265142" y="2593633"/>
                </a:lnTo>
                <a:lnTo>
                  <a:pt x="329728" y="2467860"/>
                </a:lnTo>
                <a:lnTo>
                  <a:pt x="380717" y="2331890"/>
                </a:lnTo>
                <a:lnTo>
                  <a:pt x="394314" y="2240110"/>
                </a:lnTo>
                <a:lnTo>
                  <a:pt x="380717" y="2114337"/>
                </a:lnTo>
                <a:lnTo>
                  <a:pt x="370519" y="1879789"/>
                </a:lnTo>
                <a:lnTo>
                  <a:pt x="367120" y="1325710"/>
                </a:lnTo>
                <a:lnTo>
                  <a:pt x="370519" y="744437"/>
                </a:lnTo>
                <a:lnTo>
                  <a:pt x="367120" y="309332"/>
                </a:lnTo>
                <a:lnTo>
                  <a:pt x="377318" y="268541"/>
                </a:lnTo>
                <a:lnTo>
                  <a:pt x="373918" y="224351"/>
                </a:lnTo>
                <a:lnTo>
                  <a:pt x="360321" y="193758"/>
                </a:lnTo>
                <a:lnTo>
                  <a:pt x="329728" y="152966"/>
                </a:lnTo>
                <a:lnTo>
                  <a:pt x="275340" y="101978"/>
                </a:lnTo>
                <a:lnTo>
                  <a:pt x="37392" y="0"/>
                </a:lnTo>
                <a:lnTo>
                  <a:pt x="0" y="23795"/>
                </a:lnTo>
                <a:lnTo>
                  <a:pt x="44190" y="108776"/>
                </a:lnTo>
                <a:lnTo>
                  <a:pt x="74784" y="129172"/>
                </a:lnTo>
                <a:lnTo>
                  <a:pt x="101978" y="166563"/>
                </a:lnTo>
                <a:lnTo>
                  <a:pt x="118974" y="207355"/>
                </a:lnTo>
                <a:lnTo>
                  <a:pt x="125773" y="278739"/>
                </a:lnTo>
                <a:cubicBezTo>
                  <a:pt x="124640" y="767099"/>
                  <a:pt x="123506" y="1255459"/>
                  <a:pt x="122373" y="1771013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115F3B85-21C9-4474-8204-9B3162569581}"/>
              </a:ext>
            </a:extLst>
          </p:cNvPr>
          <p:cNvSpPr/>
          <p:nvPr/>
        </p:nvSpPr>
        <p:spPr>
          <a:xfrm>
            <a:off x="6121400" y="5427663"/>
            <a:ext cx="554038" cy="615950"/>
          </a:xfrm>
          <a:custGeom>
            <a:avLst/>
            <a:gdLst>
              <a:gd name="connsiteX0" fmla="*/ 340591 w 552522"/>
              <a:gd name="connsiteY0" fmla="*/ 138112 h 616744"/>
              <a:gd name="connsiteX1" fmla="*/ 416791 w 552522"/>
              <a:gd name="connsiteY1" fmla="*/ 171450 h 616744"/>
              <a:gd name="connsiteX2" fmla="*/ 459653 w 552522"/>
              <a:gd name="connsiteY2" fmla="*/ 185737 h 616744"/>
              <a:gd name="connsiteX3" fmla="*/ 483466 w 552522"/>
              <a:gd name="connsiteY3" fmla="*/ 188119 h 616744"/>
              <a:gd name="connsiteX4" fmla="*/ 502516 w 552522"/>
              <a:gd name="connsiteY4" fmla="*/ 171450 h 616744"/>
              <a:gd name="connsiteX5" fmla="*/ 523947 w 552522"/>
              <a:gd name="connsiteY5" fmla="*/ 152400 h 616744"/>
              <a:gd name="connsiteX6" fmla="*/ 552522 w 552522"/>
              <a:gd name="connsiteY6" fmla="*/ 114300 h 616744"/>
              <a:gd name="connsiteX7" fmla="*/ 533472 w 552522"/>
              <a:gd name="connsiteY7" fmla="*/ 616744 h 616744"/>
              <a:gd name="connsiteX8" fmla="*/ 490609 w 552522"/>
              <a:gd name="connsiteY8" fmla="*/ 561975 h 616744"/>
              <a:gd name="connsiteX9" fmla="*/ 433459 w 552522"/>
              <a:gd name="connsiteY9" fmla="*/ 483394 h 616744"/>
              <a:gd name="connsiteX10" fmla="*/ 319159 w 552522"/>
              <a:gd name="connsiteY10" fmla="*/ 359569 h 616744"/>
              <a:gd name="connsiteX11" fmla="*/ 183428 w 552522"/>
              <a:gd name="connsiteY11" fmla="*/ 214312 h 616744"/>
              <a:gd name="connsiteX12" fmla="*/ 73891 w 552522"/>
              <a:gd name="connsiteY12" fmla="*/ 114300 h 616744"/>
              <a:gd name="connsiteX13" fmla="*/ 21503 w 552522"/>
              <a:gd name="connsiteY13" fmla="*/ 71437 h 616744"/>
              <a:gd name="connsiteX14" fmla="*/ 2453 w 552522"/>
              <a:gd name="connsiteY14" fmla="*/ 42862 h 616744"/>
              <a:gd name="connsiteX15" fmla="*/ 72 w 552522"/>
              <a:gd name="connsiteY15" fmla="*/ 14287 h 616744"/>
              <a:gd name="connsiteX16" fmla="*/ 11978 w 552522"/>
              <a:gd name="connsiteY16" fmla="*/ 0 h 616744"/>
              <a:gd name="connsiteX17" fmla="*/ 42934 w 552522"/>
              <a:gd name="connsiteY17" fmla="*/ 4762 h 616744"/>
              <a:gd name="connsiteX18" fmla="*/ 126278 w 552522"/>
              <a:gd name="connsiteY18" fmla="*/ 45244 h 616744"/>
              <a:gd name="connsiteX19" fmla="*/ 290584 w 552522"/>
              <a:gd name="connsiteY19" fmla="*/ 119062 h 616744"/>
              <a:gd name="connsiteX20" fmla="*/ 340591 w 552522"/>
              <a:gd name="connsiteY20" fmla="*/ 138112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522" h="616744">
                <a:moveTo>
                  <a:pt x="340591" y="138112"/>
                </a:moveTo>
                <a:lnTo>
                  <a:pt x="416791" y="171450"/>
                </a:lnTo>
                <a:lnTo>
                  <a:pt x="459653" y="185737"/>
                </a:lnTo>
                <a:lnTo>
                  <a:pt x="483466" y="188119"/>
                </a:lnTo>
                <a:lnTo>
                  <a:pt x="502516" y="171450"/>
                </a:lnTo>
                <a:lnTo>
                  <a:pt x="523947" y="152400"/>
                </a:lnTo>
                <a:lnTo>
                  <a:pt x="552522" y="114300"/>
                </a:lnTo>
                <a:lnTo>
                  <a:pt x="533472" y="616744"/>
                </a:lnTo>
                <a:lnTo>
                  <a:pt x="490609" y="561975"/>
                </a:lnTo>
                <a:lnTo>
                  <a:pt x="433459" y="483394"/>
                </a:lnTo>
                <a:lnTo>
                  <a:pt x="319159" y="359569"/>
                </a:lnTo>
                <a:lnTo>
                  <a:pt x="183428" y="214312"/>
                </a:lnTo>
                <a:lnTo>
                  <a:pt x="73891" y="114300"/>
                </a:lnTo>
                <a:lnTo>
                  <a:pt x="21503" y="71437"/>
                </a:lnTo>
                <a:lnTo>
                  <a:pt x="2453" y="42862"/>
                </a:lnTo>
                <a:cubicBezTo>
                  <a:pt x="0" y="15878"/>
                  <a:pt x="72" y="25436"/>
                  <a:pt x="72" y="14287"/>
                </a:cubicBezTo>
                <a:lnTo>
                  <a:pt x="11978" y="0"/>
                </a:lnTo>
                <a:lnTo>
                  <a:pt x="42934" y="4762"/>
                </a:lnTo>
                <a:lnTo>
                  <a:pt x="126278" y="45244"/>
                </a:lnTo>
                <a:lnTo>
                  <a:pt x="290584" y="119062"/>
                </a:lnTo>
                <a:lnTo>
                  <a:pt x="340591" y="1381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F85D63E-344D-4ACB-83EE-4E1482DAC29F}"/>
              </a:ext>
            </a:extLst>
          </p:cNvPr>
          <p:cNvSpPr/>
          <p:nvPr/>
        </p:nvSpPr>
        <p:spPr>
          <a:xfrm>
            <a:off x="5381626" y="4324350"/>
            <a:ext cx="995363" cy="1309688"/>
          </a:xfrm>
          <a:custGeom>
            <a:avLst/>
            <a:gdLst>
              <a:gd name="connsiteX0" fmla="*/ 857250 w 995363"/>
              <a:gd name="connsiteY0" fmla="*/ 350044 h 1309688"/>
              <a:gd name="connsiteX1" fmla="*/ 904875 w 995363"/>
              <a:gd name="connsiteY1" fmla="*/ 264319 h 1309688"/>
              <a:gd name="connsiteX2" fmla="*/ 947738 w 995363"/>
              <a:gd name="connsiteY2" fmla="*/ 171450 h 1309688"/>
              <a:gd name="connsiteX3" fmla="*/ 969169 w 995363"/>
              <a:gd name="connsiteY3" fmla="*/ 126206 h 1309688"/>
              <a:gd name="connsiteX4" fmla="*/ 976313 w 995363"/>
              <a:gd name="connsiteY4" fmla="*/ 111919 h 1309688"/>
              <a:gd name="connsiteX5" fmla="*/ 995363 w 995363"/>
              <a:gd name="connsiteY5" fmla="*/ 83344 h 1309688"/>
              <a:gd name="connsiteX6" fmla="*/ 726281 w 995363"/>
              <a:gd name="connsiteY6" fmla="*/ 0 h 1309688"/>
              <a:gd name="connsiteX7" fmla="*/ 721519 w 995363"/>
              <a:gd name="connsiteY7" fmla="*/ 42863 h 1309688"/>
              <a:gd name="connsiteX8" fmla="*/ 716756 w 995363"/>
              <a:gd name="connsiteY8" fmla="*/ 85725 h 1309688"/>
              <a:gd name="connsiteX9" fmla="*/ 702469 w 995363"/>
              <a:gd name="connsiteY9" fmla="*/ 140494 h 1309688"/>
              <a:gd name="connsiteX10" fmla="*/ 681038 w 995363"/>
              <a:gd name="connsiteY10" fmla="*/ 197644 h 1309688"/>
              <a:gd name="connsiteX11" fmla="*/ 578644 w 995363"/>
              <a:gd name="connsiteY11" fmla="*/ 402431 h 1309688"/>
              <a:gd name="connsiteX12" fmla="*/ 428625 w 995363"/>
              <a:gd name="connsiteY12" fmla="*/ 666750 h 1309688"/>
              <a:gd name="connsiteX13" fmla="*/ 321469 w 995363"/>
              <a:gd name="connsiteY13" fmla="*/ 835819 h 1309688"/>
              <a:gd name="connsiteX14" fmla="*/ 216694 w 995363"/>
              <a:gd name="connsiteY14" fmla="*/ 983456 h 1309688"/>
              <a:gd name="connsiteX15" fmla="*/ 23813 w 995363"/>
              <a:gd name="connsiteY15" fmla="*/ 1240631 h 1309688"/>
              <a:gd name="connsiteX16" fmla="*/ 14288 w 995363"/>
              <a:gd name="connsiteY16" fmla="*/ 1257300 h 1309688"/>
              <a:gd name="connsiteX17" fmla="*/ 0 w 995363"/>
              <a:gd name="connsiteY17" fmla="*/ 1288256 h 1309688"/>
              <a:gd name="connsiteX18" fmla="*/ 4763 w 995363"/>
              <a:gd name="connsiteY18" fmla="*/ 1302544 h 1309688"/>
              <a:gd name="connsiteX19" fmla="*/ 14288 w 995363"/>
              <a:gd name="connsiteY19" fmla="*/ 1309688 h 1309688"/>
              <a:gd name="connsiteX20" fmla="*/ 26194 w 995363"/>
              <a:gd name="connsiteY20" fmla="*/ 1309688 h 1309688"/>
              <a:gd name="connsiteX21" fmla="*/ 71438 w 995363"/>
              <a:gd name="connsiteY21" fmla="*/ 1290638 h 1309688"/>
              <a:gd name="connsiteX22" fmla="*/ 202406 w 995363"/>
              <a:gd name="connsiteY22" fmla="*/ 1173956 h 1309688"/>
              <a:gd name="connsiteX23" fmla="*/ 371475 w 995363"/>
              <a:gd name="connsiteY23" fmla="*/ 1016794 h 1309688"/>
              <a:gd name="connsiteX24" fmla="*/ 526256 w 995363"/>
              <a:gd name="connsiteY24" fmla="*/ 838200 h 1309688"/>
              <a:gd name="connsiteX25" fmla="*/ 669131 w 995363"/>
              <a:gd name="connsiteY25" fmla="*/ 640556 h 1309688"/>
              <a:gd name="connsiteX26" fmla="*/ 778669 w 995363"/>
              <a:gd name="connsiteY26" fmla="*/ 490538 h 1309688"/>
              <a:gd name="connsiteX27" fmla="*/ 857250 w 995363"/>
              <a:gd name="connsiteY27" fmla="*/ 350044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5363" h="1309688">
                <a:moveTo>
                  <a:pt x="857250" y="350044"/>
                </a:moveTo>
                <a:lnTo>
                  <a:pt x="904875" y="264319"/>
                </a:lnTo>
                <a:lnTo>
                  <a:pt x="947738" y="171450"/>
                </a:lnTo>
                <a:lnTo>
                  <a:pt x="969169" y="126206"/>
                </a:lnTo>
                <a:lnTo>
                  <a:pt x="976313" y="111919"/>
                </a:lnTo>
                <a:lnTo>
                  <a:pt x="995363" y="83344"/>
                </a:lnTo>
                <a:lnTo>
                  <a:pt x="726281" y="0"/>
                </a:lnTo>
                <a:lnTo>
                  <a:pt x="721519" y="42863"/>
                </a:lnTo>
                <a:lnTo>
                  <a:pt x="716756" y="85725"/>
                </a:lnTo>
                <a:lnTo>
                  <a:pt x="702469" y="140494"/>
                </a:lnTo>
                <a:lnTo>
                  <a:pt x="681038" y="197644"/>
                </a:lnTo>
                <a:lnTo>
                  <a:pt x="578644" y="402431"/>
                </a:lnTo>
                <a:lnTo>
                  <a:pt x="428625" y="666750"/>
                </a:lnTo>
                <a:lnTo>
                  <a:pt x="321469" y="835819"/>
                </a:lnTo>
                <a:lnTo>
                  <a:pt x="216694" y="983456"/>
                </a:lnTo>
                <a:lnTo>
                  <a:pt x="23813" y="1240631"/>
                </a:lnTo>
                <a:lnTo>
                  <a:pt x="14288" y="1257300"/>
                </a:lnTo>
                <a:lnTo>
                  <a:pt x="0" y="1288256"/>
                </a:lnTo>
                <a:lnTo>
                  <a:pt x="4763" y="1302544"/>
                </a:lnTo>
                <a:lnTo>
                  <a:pt x="14288" y="1309688"/>
                </a:lnTo>
                <a:lnTo>
                  <a:pt x="26194" y="1309688"/>
                </a:lnTo>
                <a:lnTo>
                  <a:pt x="71438" y="1290638"/>
                </a:lnTo>
                <a:lnTo>
                  <a:pt x="202406" y="1173956"/>
                </a:lnTo>
                <a:lnTo>
                  <a:pt x="371475" y="1016794"/>
                </a:lnTo>
                <a:lnTo>
                  <a:pt x="526256" y="838200"/>
                </a:lnTo>
                <a:lnTo>
                  <a:pt x="669131" y="640556"/>
                </a:lnTo>
                <a:lnTo>
                  <a:pt x="778669" y="490538"/>
                </a:lnTo>
                <a:lnTo>
                  <a:pt x="857250" y="3500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C71ADBBD-6897-4CD3-9F81-0A5D7CE66769}"/>
              </a:ext>
            </a:extLst>
          </p:cNvPr>
          <p:cNvSpPr/>
          <p:nvPr/>
        </p:nvSpPr>
        <p:spPr>
          <a:xfrm>
            <a:off x="6821488" y="4284664"/>
            <a:ext cx="1663700" cy="1355725"/>
          </a:xfrm>
          <a:custGeom>
            <a:avLst/>
            <a:gdLst>
              <a:gd name="connsiteX0" fmla="*/ 557213 w 1662113"/>
              <a:gd name="connsiteY0" fmla="*/ 516731 h 1357312"/>
              <a:gd name="connsiteX1" fmla="*/ 469107 w 1662113"/>
              <a:gd name="connsiteY1" fmla="*/ 433387 h 1357312"/>
              <a:gd name="connsiteX2" fmla="*/ 323850 w 1662113"/>
              <a:gd name="connsiteY2" fmla="*/ 295275 h 1357312"/>
              <a:gd name="connsiteX3" fmla="*/ 250032 w 1662113"/>
              <a:gd name="connsiteY3" fmla="*/ 216694 h 1357312"/>
              <a:gd name="connsiteX4" fmla="*/ 164307 w 1662113"/>
              <a:gd name="connsiteY4" fmla="*/ 157162 h 1357312"/>
              <a:gd name="connsiteX5" fmla="*/ 71438 w 1662113"/>
              <a:gd name="connsiteY5" fmla="*/ 66675 h 1357312"/>
              <a:gd name="connsiteX6" fmla="*/ 0 w 1662113"/>
              <a:gd name="connsiteY6" fmla="*/ 0 h 1357312"/>
              <a:gd name="connsiteX7" fmla="*/ 57150 w 1662113"/>
              <a:gd name="connsiteY7" fmla="*/ 219075 h 1357312"/>
              <a:gd name="connsiteX8" fmla="*/ 109538 w 1662113"/>
              <a:gd name="connsiteY8" fmla="*/ 261937 h 1357312"/>
              <a:gd name="connsiteX9" fmla="*/ 228600 w 1662113"/>
              <a:gd name="connsiteY9" fmla="*/ 388144 h 1357312"/>
              <a:gd name="connsiteX10" fmla="*/ 345282 w 1662113"/>
              <a:gd name="connsiteY10" fmla="*/ 523875 h 1357312"/>
              <a:gd name="connsiteX11" fmla="*/ 473869 w 1662113"/>
              <a:gd name="connsiteY11" fmla="*/ 688181 h 1357312"/>
              <a:gd name="connsiteX12" fmla="*/ 602457 w 1662113"/>
              <a:gd name="connsiteY12" fmla="*/ 878681 h 1357312"/>
              <a:gd name="connsiteX13" fmla="*/ 745332 w 1662113"/>
              <a:gd name="connsiteY13" fmla="*/ 1083469 h 1357312"/>
              <a:gd name="connsiteX14" fmla="*/ 835819 w 1662113"/>
              <a:gd name="connsiteY14" fmla="*/ 1214437 h 1357312"/>
              <a:gd name="connsiteX15" fmla="*/ 883444 w 1662113"/>
              <a:gd name="connsiteY15" fmla="*/ 1276350 h 1357312"/>
              <a:gd name="connsiteX16" fmla="*/ 904875 w 1662113"/>
              <a:gd name="connsiteY16" fmla="*/ 1302544 h 1357312"/>
              <a:gd name="connsiteX17" fmla="*/ 926307 w 1662113"/>
              <a:gd name="connsiteY17" fmla="*/ 1319212 h 1357312"/>
              <a:gd name="connsiteX18" fmla="*/ 962025 w 1662113"/>
              <a:gd name="connsiteY18" fmla="*/ 1333500 h 1357312"/>
              <a:gd name="connsiteX19" fmla="*/ 1000125 w 1662113"/>
              <a:gd name="connsiteY19" fmla="*/ 1345406 h 1357312"/>
              <a:gd name="connsiteX20" fmla="*/ 1078707 w 1662113"/>
              <a:gd name="connsiteY20" fmla="*/ 1357312 h 1357312"/>
              <a:gd name="connsiteX21" fmla="*/ 1381125 w 1662113"/>
              <a:gd name="connsiteY21" fmla="*/ 1354931 h 1357312"/>
              <a:gd name="connsiteX22" fmla="*/ 1576388 w 1662113"/>
              <a:gd name="connsiteY22" fmla="*/ 1357312 h 1357312"/>
              <a:gd name="connsiteX23" fmla="*/ 1626394 w 1662113"/>
              <a:gd name="connsiteY23" fmla="*/ 1352550 h 1357312"/>
              <a:gd name="connsiteX24" fmla="*/ 1650207 w 1662113"/>
              <a:gd name="connsiteY24" fmla="*/ 1340644 h 1357312"/>
              <a:gd name="connsiteX25" fmla="*/ 1662113 w 1662113"/>
              <a:gd name="connsiteY25" fmla="*/ 1326356 h 1357312"/>
              <a:gd name="connsiteX26" fmla="*/ 1659732 w 1662113"/>
              <a:gd name="connsiteY26" fmla="*/ 1307306 h 1357312"/>
              <a:gd name="connsiteX27" fmla="*/ 1635919 w 1662113"/>
              <a:gd name="connsiteY27" fmla="*/ 1281112 h 1357312"/>
              <a:gd name="connsiteX28" fmla="*/ 1554957 w 1662113"/>
              <a:gd name="connsiteY28" fmla="*/ 1235869 h 1357312"/>
              <a:gd name="connsiteX29" fmla="*/ 1383507 w 1662113"/>
              <a:gd name="connsiteY29" fmla="*/ 1138237 h 1357312"/>
              <a:gd name="connsiteX30" fmla="*/ 1181100 w 1662113"/>
              <a:gd name="connsiteY30" fmla="*/ 1002506 h 1357312"/>
              <a:gd name="connsiteX31" fmla="*/ 931069 w 1662113"/>
              <a:gd name="connsiteY31" fmla="*/ 826294 h 1357312"/>
              <a:gd name="connsiteX32" fmla="*/ 757238 w 1662113"/>
              <a:gd name="connsiteY32" fmla="*/ 688181 h 1357312"/>
              <a:gd name="connsiteX33" fmla="*/ 626269 w 1662113"/>
              <a:gd name="connsiteY33" fmla="*/ 578644 h 1357312"/>
              <a:gd name="connsiteX34" fmla="*/ 557213 w 1662113"/>
              <a:gd name="connsiteY34" fmla="*/ 516731 h 135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2113" h="1357312">
                <a:moveTo>
                  <a:pt x="557213" y="516731"/>
                </a:moveTo>
                <a:lnTo>
                  <a:pt x="469107" y="433387"/>
                </a:lnTo>
                <a:lnTo>
                  <a:pt x="323850" y="295275"/>
                </a:lnTo>
                <a:lnTo>
                  <a:pt x="250032" y="216694"/>
                </a:lnTo>
                <a:lnTo>
                  <a:pt x="164307" y="157162"/>
                </a:lnTo>
                <a:lnTo>
                  <a:pt x="71438" y="66675"/>
                </a:lnTo>
                <a:lnTo>
                  <a:pt x="0" y="0"/>
                </a:lnTo>
                <a:lnTo>
                  <a:pt x="57150" y="219075"/>
                </a:lnTo>
                <a:lnTo>
                  <a:pt x="109538" y="261937"/>
                </a:lnTo>
                <a:lnTo>
                  <a:pt x="228600" y="388144"/>
                </a:lnTo>
                <a:lnTo>
                  <a:pt x="345282" y="523875"/>
                </a:lnTo>
                <a:lnTo>
                  <a:pt x="473869" y="688181"/>
                </a:lnTo>
                <a:lnTo>
                  <a:pt x="602457" y="878681"/>
                </a:lnTo>
                <a:lnTo>
                  <a:pt x="745332" y="1083469"/>
                </a:lnTo>
                <a:lnTo>
                  <a:pt x="835819" y="1214437"/>
                </a:lnTo>
                <a:lnTo>
                  <a:pt x="883444" y="1276350"/>
                </a:lnTo>
                <a:lnTo>
                  <a:pt x="904875" y="1302544"/>
                </a:lnTo>
                <a:lnTo>
                  <a:pt x="926307" y="1319212"/>
                </a:lnTo>
                <a:lnTo>
                  <a:pt x="962025" y="1333500"/>
                </a:lnTo>
                <a:lnTo>
                  <a:pt x="1000125" y="1345406"/>
                </a:lnTo>
                <a:lnTo>
                  <a:pt x="1078707" y="1357312"/>
                </a:lnTo>
                <a:lnTo>
                  <a:pt x="1381125" y="1354931"/>
                </a:lnTo>
                <a:lnTo>
                  <a:pt x="1576388" y="1357312"/>
                </a:lnTo>
                <a:lnTo>
                  <a:pt x="1626394" y="1352550"/>
                </a:lnTo>
                <a:lnTo>
                  <a:pt x="1650207" y="1340644"/>
                </a:lnTo>
                <a:lnTo>
                  <a:pt x="1662113" y="1326356"/>
                </a:lnTo>
                <a:lnTo>
                  <a:pt x="1659732" y="1307306"/>
                </a:lnTo>
                <a:lnTo>
                  <a:pt x="1635919" y="1281112"/>
                </a:lnTo>
                <a:lnTo>
                  <a:pt x="1554957" y="1235869"/>
                </a:lnTo>
                <a:lnTo>
                  <a:pt x="1383507" y="1138237"/>
                </a:lnTo>
                <a:lnTo>
                  <a:pt x="1181100" y="1002506"/>
                </a:lnTo>
                <a:lnTo>
                  <a:pt x="931069" y="826294"/>
                </a:lnTo>
                <a:lnTo>
                  <a:pt x="757238" y="688181"/>
                </a:lnTo>
                <a:lnTo>
                  <a:pt x="626269" y="578644"/>
                </a:lnTo>
                <a:lnTo>
                  <a:pt x="557213" y="516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F22D427-1A57-4C32-8C13-DF1B4ACD8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271" y="1465264"/>
            <a:ext cx="4816257" cy="46638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FBD191-7271-4AA7-9558-19128178B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931" y="1428867"/>
            <a:ext cx="4816257" cy="4663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8" grpId="0" animBg="1"/>
      <p:bldP spid="25" grpId="0" animBg="1"/>
      <p:bldP spid="24" grpId="0" animBg="1"/>
      <p:bldP spid="27" grpId="0" animBg="1"/>
      <p:bldP spid="71" grpId="0" animBg="1"/>
      <p:bldP spid="72" grpId="0" animBg="1"/>
      <p:bldP spid="73" grpId="0" animBg="1"/>
      <p:bldP spid="75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28" grpId="0" animBg="1"/>
      <p:bldP spid="8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B9261-14D5-46BA-8ECC-E68EB533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71" y="1097078"/>
            <a:ext cx="4816257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97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1EA833-7EA0-4642-A3C3-3F3379C35FB0}"/>
              </a:ext>
            </a:extLst>
          </p:cNvPr>
          <p:cNvSpPr/>
          <p:nvPr/>
        </p:nvSpPr>
        <p:spPr>
          <a:xfrm>
            <a:off x="4086225" y="1843089"/>
            <a:ext cx="795338" cy="585787"/>
          </a:xfrm>
          <a:custGeom>
            <a:avLst/>
            <a:gdLst>
              <a:gd name="connsiteX0" fmla="*/ 411956 w 795338"/>
              <a:gd name="connsiteY0" fmla="*/ 440531 h 585787"/>
              <a:gd name="connsiteX1" fmla="*/ 352425 w 795338"/>
              <a:gd name="connsiteY1" fmla="*/ 395287 h 585787"/>
              <a:gd name="connsiteX2" fmla="*/ 273844 w 795338"/>
              <a:gd name="connsiteY2" fmla="*/ 326231 h 585787"/>
              <a:gd name="connsiteX3" fmla="*/ 173831 w 795338"/>
              <a:gd name="connsiteY3" fmla="*/ 238125 h 585787"/>
              <a:gd name="connsiteX4" fmla="*/ 83344 w 795338"/>
              <a:gd name="connsiteY4" fmla="*/ 157162 h 585787"/>
              <a:gd name="connsiteX5" fmla="*/ 33338 w 795338"/>
              <a:gd name="connsiteY5" fmla="*/ 114300 h 585787"/>
              <a:gd name="connsiteX6" fmla="*/ 9525 w 795338"/>
              <a:gd name="connsiteY6" fmla="*/ 83343 h 585787"/>
              <a:gd name="connsiteX7" fmla="*/ 0 w 795338"/>
              <a:gd name="connsiteY7" fmla="*/ 47625 h 585787"/>
              <a:gd name="connsiteX8" fmla="*/ 2381 w 795338"/>
              <a:gd name="connsiteY8" fmla="*/ 19050 h 585787"/>
              <a:gd name="connsiteX9" fmla="*/ 9525 w 795338"/>
              <a:gd name="connsiteY9" fmla="*/ 4762 h 585787"/>
              <a:gd name="connsiteX10" fmla="*/ 33338 w 795338"/>
              <a:gd name="connsiteY10" fmla="*/ 0 h 585787"/>
              <a:gd name="connsiteX11" fmla="*/ 50006 w 795338"/>
              <a:gd name="connsiteY11" fmla="*/ 4762 h 585787"/>
              <a:gd name="connsiteX12" fmla="*/ 85725 w 795338"/>
              <a:gd name="connsiteY12" fmla="*/ 28575 h 585787"/>
              <a:gd name="connsiteX13" fmla="*/ 147638 w 795338"/>
              <a:gd name="connsiteY13" fmla="*/ 61912 h 585787"/>
              <a:gd name="connsiteX14" fmla="*/ 204788 w 795338"/>
              <a:gd name="connsiteY14" fmla="*/ 88106 h 585787"/>
              <a:gd name="connsiteX15" fmla="*/ 304800 w 795338"/>
              <a:gd name="connsiteY15" fmla="*/ 126206 h 585787"/>
              <a:gd name="connsiteX16" fmla="*/ 366713 w 795338"/>
              <a:gd name="connsiteY16" fmla="*/ 145256 h 585787"/>
              <a:gd name="connsiteX17" fmla="*/ 454819 w 795338"/>
              <a:gd name="connsiteY17" fmla="*/ 171450 h 585787"/>
              <a:gd name="connsiteX18" fmla="*/ 504825 w 795338"/>
              <a:gd name="connsiteY18" fmla="*/ 183356 h 585787"/>
              <a:gd name="connsiteX19" fmla="*/ 602456 w 795338"/>
              <a:gd name="connsiteY19" fmla="*/ 204787 h 585787"/>
              <a:gd name="connsiteX20" fmla="*/ 645319 w 795338"/>
              <a:gd name="connsiteY20" fmla="*/ 209550 h 585787"/>
              <a:gd name="connsiteX21" fmla="*/ 666750 w 795338"/>
              <a:gd name="connsiteY21" fmla="*/ 216693 h 585787"/>
              <a:gd name="connsiteX22" fmla="*/ 685800 w 795338"/>
              <a:gd name="connsiteY22" fmla="*/ 235743 h 585787"/>
              <a:gd name="connsiteX23" fmla="*/ 754856 w 795338"/>
              <a:gd name="connsiteY23" fmla="*/ 345281 h 585787"/>
              <a:gd name="connsiteX24" fmla="*/ 781050 w 795338"/>
              <a:gd name="connsiteY24" fmla="*/ 407193 h 585787"/>
              <a:gd name="connsiteX25" fmla="*/ 795338 w 795338"/>
              <a:gd name="connsiteY25" fmla="*/ 457200 h 585787"/>
              <a:gd name="connsiteX26" fmla="*/ 795338 w 795338"/>
              <a:gd name="connsiteY26" fmla="*/ 507206 h 585787"/>
              <a:gd name="connsiteX27" fmla="*/ 790575 w 795338"/>
              <a:gd name="connsiteY27" fmla="*/ 542925 h 585787"/>
              <a:gd name="connsiteX28" fmla="*/ 778669 w 795338"/>
              <a:gd name="connsiteY28" fmla="*/ 561975 h 585787"/>
              <a:gd name="connsiteX29" fmla="*/ 752475 w 795338"/>
              <a:gd name="connsiteY29" fmla="*/ 576262 h 585787"/>
              <a:gd name="connsiteX30" fmla="*/ 719138 w 795338"/>
              <a:gd name="connsiteY30" fmla="*/ 585787 h 585787"/>
              <a:gd name="connsiteX31" fmla="*/ 673894 w 795338"/>
              <a:gd name="connsiteY31" fmla="*/ 585787 h 585787"/>
              <a:gd name="connsiteX32" fmla="*/ 619125 w 795338"/>
              <a:gd name="connsiteY32" fmla="*/ 569118 h 585787"/>
              <a:gd name="connsiteX33" fmla="*/ 538163 w 795338"/>
              <a:gd name="connsiteY33" fmla="*/ 526256 h 585787"/>
              <a:gd name="connsiteX34" fmla="*/ 411956 w 795338"/>
              <a:gd name="connsiteY34" fmla="*/ 440531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5338" h="585787">
                <a:moveTo>
                  <a:pt x="411956" y="440531"/>
                </a:moveTo>
                <a:lnTo>
                  <a:pt x="352425" y="395287"/>
                </a:lnTo>
                <a:lnTo>
                  <a:pt x="273844" y="326231"/>
                </a:lnTo>
                <a:lnTo>
                  <a:pt x="173831" y="238125"/>
                </a:lnTo>
                <a:lnTo>
                  <a:pt x="83344" y="157162"/>
                </a:lnTo>
                <a:lnTo>
                  <a:pt x="33338" y="114300"/>
                </a:lnTo>
                <a:lnTo>
                  <a:pt x="9525" y="83343"/>
                </a:lnTo>
                <a:lnTo>
                  <a:pt x="0" y="47625"/>
                </a:lnTo>
                <a:lnTo>
                  <a:pt x="2381" y="19050"/>
                </a:lnTo>
                <a:lnTo>
                  <a:pt x="9525" y="4762"/>
                </a:lnTo>
                <a:lnTo>
                  <a:pt x="33338" y="0"/>
                </a:lnTo>
                <a:lnTo>
                  <a:pt x="50006" y="4762"/>
                </a:lnTo>
                <a:lnTo>
                  <a:pt x="85725" y="28575"/>
                </a:lnTo>
                <a:lnTo>
                  <a:pt x="147638" y="61912"/>
                </a:lnTo>
                <a:lnTo>
                  <a:pt x="204788" y="88106"/>
                </a:lnTo>
                <a:lnTo>
                  <a:pt x="304800" y="126206"/>
                </a:lnTo>
                <a:lnTo>
                  <a:pt x="366713" y="145256"/>
                </a:lnTo>
                <a:lnTo>
                  <a:pt x="454819" y="171450"/>
                </a:lnTo>
                <a:lnTo>
                  <a:pt x="504825" y="183356"/>
                </a:lnTo>
                <a:lnTo>
                  <a:pt x="602456" y="204787"/>
                </a:lnTo>
                <a:lnTo>
                  <a:pt x="645319" y="209550"/>
                </a:lnTo>
                <a:lnTo>
                  <a:pt x="666750" y="216693"/>
                </a:lnTo>
                <a:lnTo>
                  <a:pt x="685800" y="235743"/>
                </a:lnTo>
                <a:lnTo>
                  <a:pt x="754856" y="345281"/>
                </a:lnTo>
                <a:lnTo>
                  <a:pt x="781050" y="407193"/>
                </a:lnTo>
                <a:lnTo>
                  <a:pt x="795338" y="457200"/>
                </a:lnTo>
                <a:lnTo>
                  <a:pt x="795338" y="507206"/>
                </a:lnTo>
                <a:lnTo>
                  <a:pt x="790575" y="542925"/>
                </a:lnTo>
                <a:lnTo>
                  <a:pt x="778669" y="561975"/>
                </a:lnTo>
                <a:lnTo>
                  <a:pt x="752475" y="576262"/>
                </a:lnTo>
                <a:lnTo>
                  <a:pt x="719138" y="585787"/>
                </a:lnTo>
                <a:lnTo>
                  <a:pt x="673894" y="585787"/>
                </a:lnTo>
                <a:lnTo>
                  <a:pt x="619125" y="569118"/>
                </a:lnTo>
                <a:lnTo>
                  <a:pt x="538163" y="526256"/>
                </a:lnTo>
                <a:lnTo>
                  <a:pt x="411956" y="440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EA19B2B-F56A-4A60-95BD-A745310392AA}"/>
              </a:ext>
            </a:extLst>
          </p:cNvPr>
          <p:cNvSpPr/>
          <p:nvPr/>
        </p:nvSpPr>
        <p:spPr>
          <a:xfrm>
            <a:off x="3803651" y="2951163"/>
            <a:ext cx="696913" cy="590550"/>
          </a:xfrm>
          <a:custGeom>
            <a:avLst/>
            <a:gdLst>
              <a:gd name="connsiteX0" fmla="*/ 333375 w 697707"/>
              <a:gd name="connsiteY0" fmla="*/ 423862 h 590550"/>
              <a:gd name="connsiteX1" fmla="*/ 254794 w 697707"/>
              <a:gd name="connsiteY1" fmla="*/ 352425 h 590550"/>
              <a:gd name="connsiteX2" fmla="*/ 188119 w 697707"/>
              <a:gd name="connsiteY2" fmla="*/ 283369 h 590550"/>
              <a:gd name="connsiteX3" fmla="*/ 123825 w 697707"/>
              <a:gd name="connsiteY3" fmla="*/ 216694 h 590550"/>
              <a:gd name="connsiteX4" fmla="*/ 76200 w 697707"/>
              <a:gd name="connsiteY4" fmla="*/ 159544 h 590550"/>
              <a:gd name="connsiteX5" fmla="*/ 42863 w 697707"/>
              <a:gd name="connsiteY5" fmla="*/ 109537 h 590550"/>
              <a:gd name="connsiteX6" fmla="*/ 11907 w 697707"/>
              <a:gd name="connsiteY6" fmla="*/ 61912 h 590550"/>
              <a:gd name="connsiteX7" fmla="*/ 0 w 697707"/>
              <a:gd name="connsiteY7" fmla="*/ 33337 h 590550"/>
              <a:gd name="connsiteX8" fmla="*/ 0 w 697707"/>
              <a:gd name="connsiteY8" fmla="*/ 19050 h 590550"/>
              <a:gd name="connsiteX9" fmla="*/ 4763 w 697707"/>
              <a:gd name="connsiteY9" fmla="*/ 7144 h 590550"/>
              <a:gd name="connsiteX10" fmla="*/ 14288 w 697707"/>
              <a:gd name="connsiteY10" fmla="*/ 0 h 590550"/>
              <a:gd name="connsiteX11" fmla="*/ 42863 w 697707"/>
              <a:gd name="connsiteY11" fmla="*/ 0 h 590550"/>
              <a:gd name="connsiteX12" fmla="*/ 61913 w 697707"/>
              <a:gd name="connsiteY12" fmla="*/ 9525 h 590550"/>
              <a:gd name="connsiteX13" fmla="*/ 88107 w 697707"/>
              <a:gd name="connsiteY13" fmla="*/ 28575 h 590550"/>
              <a:gd name="connsiteX14" fmla="*/ 138113 w 697707"/>
              <a:gd name="connsiteY14" fmla="*/ 61912 h 590550"/>
              <a:gd name="connsiteX15" fmla="*/ 188119 w 697707"/>
              <a:gd name="connsiteY15" fmla="*/ 92869 h 590550"/>
              <a:gd name="connsiteX16" fmla="*/ 245269 w 697707"/>
              <a:gd name="connsiteY16" fmla="*/ 121444 h 590550"/>
              <a:gd name="connsiteX17" fmla="*/ 300038 w 697707"/>
              <a:gd name="connsiteY17" fmla="*/ 140494 h 590550"/>
              <a:gd name="connsiteX18" fmla="*/ 352425 w 697707"/>
              <a:gd name="connsiteY18" fmla="*/ 152400 h 590550"/>
              <a:gd name="connsiteX19" fmla="*/ 400050 w 697707"/>
              <a:gd name="connsiteY19" fmla="*/ 159544 h 590550"/>
              <a:gd name="connsiteX20" fmla="*/ 471488 w 697707"/>
              <a:gd name="connsiteY20" fmla="*/ 164306 h 590550"/>
              <a:gd name="connsiteX21" fmla="*/ 509588 w 697707"/>
              <a:gd name="connsiteY21" fmla="*/ 169069 h 590550"/>
              <a:gd name="connsiteX22" fmla="*/ 538163 w 697707"/>
              <a:gd name="connsiteY22" fmla="*/ 178594 h 590550"/>
              <a:gd name="connsiteX23" fmla="*/ 561975 w 697707"/>
              <a:gd name="connsiteY23" fmla="*/ 192881 h 590550"/>
              <a:gd name="connsiteX24" fmla="*/ 585788 w 697707"/>
              <a:gd name="connsiteY24" fmla="*/ 219075 h 590550"/>
              <a:gd name="connsiteX25" fmla="*/ 614363 w 697707"/>
              <a:gd name="connsiteY25" fmla="*/ 257175 h 590550"/>
              <a:gd name="connsiteX26" fmla="*/ 652463 w 697707"/>
              <a:gd name="connsiteY26" fmla="*/ 319087 h 590550"/>
              <a:gd name="connsiteX27" fmla="*/ 678657 w 697707"/>
              <a:gd name="connsiteY27" fmla="*/ 381000 h 590550"/>
              <a:gd name="connsiteX28" fmla="*/ 692944 w 697707"/>
              <a:gd name="connsiteY28" fmla="*/ 438150 h 590550"/>
              <a:gd name="connsiteX29" fmla="*/ 697707 w 697707"/>
              <a:gd name="connsiteY29" fmla="*/ 500062 h 590550"/>
              <a:gd name="connsiteX30" fmla="*/ 692944 w 697707"/>
              <a:gd name="connsiteY30" fmla="*/ 550069 h 590550"/>
              <a:gd name="connsiteX31" fmla="*/ 678657 w 697707"/>
              <a:gd name="connsiteY31" fmla="*/ 571500 h 590550"/>
              <a:gd name="connsiteX32" fmla="*/ 647700 w 697707"/>
              <a:gd name="connsiteY32" fmla="*/ 585787 h 590550"/>
              <a:gd name="connsiteX33" fmla="*/ 609600 w 697707"/>
              <a:gd name="connsiteY33" fmla="*/ 590550 h 590550"/>
              <a:gd name="connsiteX34" fmla="*/ 554832 w 697707"/>
              <a:gd name="connsiteY34" fmla="*/ 578644 h 590550"/>
              <a:gd name="connsiteX35" fmla="*/ 490538 w 697707"/>
              <a:gd name="connsiteY35" fmla="*/ 545306 h 590550"/>
              <a:gd name="connsiteX36" fmla="*/ 423863 w 697707"/>
              <a:gd name="connsiteY36" fmla="*/ 500062 h 590550"/>
              <a:gd name="connsiteX37" fmla="*/ 333375 w 697707"/>
              <a:gd name="connsiteY37" fmla="*/ 423862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97707" h="590550">
                <a:moveTo>
                  <a:pt x="333375" y="423862"/>
                </a:moveTo>
                <a:lnTo>
                  <a:pt x="254794" y="352425"/>
                </a:lnTo>
                <a:lnTo>
                  <a:pt x="188119" y="283369"/>
                </a:lnTo>
                <a:lnTo>
                  <a:pt x="123825" y="216694"/>
                </a:lnTo>
                <a:lnTo>
                  <a:pt x="76200" y="159544"/>
                </a:lnTo>
                <a:lnTo>
                  <a:pt x="42863" y="109537"/>
                </a:lnTo>
                <a:lnTo>
                  <a:pt x="11907" y="61912"/>
                </a:lnTo>
                <a:lnTo>
                  <a:pt x="0" y="33337"/>
                </a:lnTo>
                <a:lnTo>
                  <a:pt x="0" y="19050"/>
                </a:lnTo>
                <a:lnTo>
                  <a:pt x="4763" y="7144"/>
                </a:lnTo>
                <a:lnTo>
                  <a:pt x="14288" y="0"/>
                </a:lnTo>
                <a:lnTo>
                  <a:pt x="42863" y="0"/>
                </a:lnTo>
                <a:lnTo>
                  <a:pt x="61913" y="9525"/>
                </a:lnTo>
                <a:lnTo>
                  <a:pt x="88107" y="28575"/>
                </a:lnTo>
                <a:lnTo>
                  <a:pt x="138113" y="61912"/>
                </a:lnTo>
                <a:lnTo>
                  <a:pt x="188119" y="92869"/>
                </a:lnTo>
                <a:lnTo>
                  <a:pt x="245269" y="121444"/>
                </a:lnTo>
                <a:lnTo>
                  <a:pt x="300038" y="140494"/>
                </a:lnTo>
                <a:lnTo>
                  <a:pt x="352425" y="152400"/>
                </a:lnTo>
                <a:lnTo>
                  <a:pt x="400050" y="159544"/>
                </a:lnTo>
                <a:lnTo>
                  <a:pt x="471488" y="164306"/>
                </a:lnTo>
                <a:lnTo>
                  <a:pt x="509588" y="169069"/>
                </a:lnTo>
                <a:lnTo>
                  <a:pt x="538163" y="178594"/>
                </a:lnTo>
                <a:lnTo>
                  <a:pt x="561975" y="192881"/>
                </a:lnTo>
                <a:lnTo>
                  <a:pt x="585788" y="219075"/>
                </a:lnTo>
                <a:lnTo>
                  <a:pt x="614363" y="257175"/>
                </a:lnTo>
                <a:lnTo>
                  <a:pt x="652463" y="319087"/>
                </a:lnTo>
                <a:lnTo>
                  <a:pt x="678657" y="381000"/>
                </a:lnTo>
                <a:lnTo>
                  <a:pt x="692944" y="438150"/>
                </a:lnTo>
                <a:lnTo>
                  <a:pt x="697707" y="500062"/>
                </a:lnTo>
                <a:lnTo>
                  <a:pt x="692944" y="550069"/>
                </a:lnTo>
                <a:lnTo>
                  <a:pt x="678657" y="571500"/>
                </a:lnTo>
                <a:lnTo>
                  <a:pt x="647700" y="585787"/>
                </a:lnTo>
                <a:lnTo>
                  <a:pt x="609600" y="590550"/>
                </a:lnTo>
                <a:lnTo>
                  <a:pt x="554832" y="578644"/>
                </a:lnTo>
                <a:lnTo>
                  <a:pt x="490538" y="545306"/>
                </a:lnTo>
                <a:lnTo>
                  <a:pt x="423863" y="500062"/>
                </a:lnTo>
                <a:lnTo>
                  <a:pt x="333375" y="4238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0709AE8-A32A-46B1-B838-81AA3B5F4F16}"/>
              </a:ext>
            </a:extLst>
          </p:cNvPr>
          <p:cNvSpPr/>
          <p:nvPr/>
        </p:nvSpPr>
        <p:spPr>
          <a:xfrm>
            <a:off x="4819651" y="1635125"/>
            <a:ext cx="1177925" cy="1409700"/>
          </a:xfrm>
          <a:custGeom>
            <a:avLst/>
            <a:gdLst>
              <a:gd name="connsiteX0" fmla="*/ 555171 w 1178379"/>
              <a:gd name="connsiteY0" fmla="*/ 813707 h 1409700"/>
              <a:gd name="connsiteX1" fmla="*/ 650421 w 1178379"/>
              <a:gd name="connsiteY1" fmla="*/ 683078 h 1409700"/>
              <a:gd name="connsiteX2" fmla="*/ 729343 w 1178379"/>
              <a:gd name="connsiteY2" fmla="*/ 560614 h 1409700"/>
              <a:gd name="connsiteX3" fmla="*/ 789214 w 1178379"/>
              <a:gd name="connsiteY3" fmla="*/ 446314 h 1409700"/>
              <a:gd name="connsiteX4" fmla="*/ 813707 w 1178379"/>
              <a:gd name="connsiteY4" fmla="*/ 375557 h 1409700"/>
              <a:gd name="connsiteX5" fmla="*/ 819150 w 1178379"/>
              <a:gd name="connsiteY5" fmla="*/ 304800 h 1409700"/>
              <a:gd name="connsiteX6" fmla="*/ 813707 w 1178379"/>
              <a:gd name="connsiteY6" fmla="*/ 236764 h 1409700"/>
              <a:gd name="connsiteX7" fmla="*/ 794657 w 1178379"/>
              <a:gd name="connsiteY7" fmla="*/ 176892 h 1409700"/>
              <a:gd name="connsiteX8" fmla="*/ 772886 w 1178379"/>
              <a:gd name="connsiteY8" fmla="*/ 149678 h 1409700"/>
              <a:gd name="connsiteX9" fmla="*/ 737507 w 1178379"/>
              <a:gd name="connsiteY9" fmla="*/ 119742 h 1409700"/>
              <a:gd name="connsiteX10" fmla="*/ 702129 w 1178379"/>
              <a:gd name="connsiteY10" fmla="*/ 97971 h 1409700"/>
              <a:gd name="connsiteX11" fmla="*/ 677636 w 1178379"/>
              <a:gd name="connsiteY11" fmla="*/ 73478 h 1409700"/>
              <a:gd name="connsiteX12" fmla="*/ 664029 w 1178379"/>
              <a:gd name="connsiteY12" fmla="*/ 48985 h 1409700"/>
              <a:gd name="connsiteX13" fmla="*/ 661307 w 1178379"/>
              <a:gd name="connsiteY13" fmla="*/ 21771 h 1409700"/>
              <a:gd name="connsiteX14" fmla="*/ 669471 w 1178379"/>
              <a:gd name="connsiteY14" fmla="*/ 5442 h 1409700"/>
              <a:gd name="connsiteX15" fmla="*/ 693964 w 1178379"/>
              <a:gd name="connsiteY15" fmla="*/ 0 h 1409700"/>
              <a:gd name="connsiteX16" fmla="*/ 753836 w 1178379"/>
              <a:gd name="connsiteY16" fmla="*/ 13607 h 1409700"/>
              <a:gd name="connsiteX17" fmla="*/ 854529 w 1178379"/>
              <a:gd name="connsiteY17" fmla="*/ 43542 h 1409700"/>
              <a:gd name="connsiteX18" fmla="*/ 944336 w 1178379"/>
              <a:gd name="connsiteY18" fmla="*/ 81642 h 1409700"/>
              <a:gd name="connsiteX19" fmla="*/ 996043 w 1178379"/>
              <a:gd name="connsiteY19" fmla="*/ 111578 h 1409700"/>
              <a:gd name="connsiteX20" fmla="*/ 1050471 w 1178379"/>
              <a:gd name="connsiteY20" fmla="*/ 152400 h 1409700"/>
              <a:gd name="connsiteX21" fmla="*/ 1121229 w 1178379"/>
              <a:gd name="connsiteY21" fmla="*/ 220435 h 1409700"/>
              <a:gd name="connsiteX22" fmla="*/ 1162050 w 1178379"/>
              <a:gd name="connsiteY22" fmla="*/ 272142 h 1409700"/>
              <a:gd name="connsiteX23" fmla="*/ 1178379 w 1178379"/>
              <a:gd name="connsiteY23" fmla="*/ 315685 h 1409700"/>
              <a:gd name="connsiteX24" fmla="*/ 1175657 w 1178379"/>
              <a:gd name="connsiteY24" fmla="*/ 342900 h 1409700"/>
              <a:gd name="connsiteX25" fmla="*/ 1156607 w 1178379"/>
              <a:gd name="connsiteY25" fmla="*/ 361950 h 1409700"/>
              <a:gd name="connsiteX26" fmla="*/ 1104900 w 1178379"/>
              <a:gd name="connsiteY26" fmla="*/ 389164 h 1409700"/>
              <a:gd name="connsiteX27" fmla="*/ 1072243 w 1178379"/>
              <a:gd name="connsiteY27" fmla="*/ 424542 h 1409700"/>
              <a:gd name="connsiteX28" fmla="*/ 963386 w 1178379"/>
              <a:gd name="connsiteY28" fmla="*/ 563335 h 1409700"/>
              <a:gd name="connsiteX29" fmla="*/ 887186 w 1178379"/>
              <a:gd name="connsiteY29" fmla="*/ 683078 h 1409700"/>
              <a:gd name="connsiteX30" fmla="*/ 816429 w 1178379"/>
              <a:gd name="connsiteY30" fmla="*/ 778328 h 1409700"/>
              <a:gd name="connsiteX31" fmla="*/ 742950 w 1178379"/>
              <a:gd name="connsiteY31" fmla="*/ 859971 h 1409700"/>
              <a:gd name="connsiteX32" fmla="*/ 653143 w 1178379"/>
              <a:gd name="connsiteY32" fmla="*/ 952500 h 1409700"/>
              <a:gd name="connsiteX33" fmla="*/ 519793 w 1178379"/>
              <a:gd name="connsiteY33" fmla="*/ 1074964 h 1409700"/>
              <a:gd name="connsiteX34" fmla="*/ 419100 w 1178379"/>
              <a:gd name="connsiteY34" fmla="*/ 1159328 h 1409700"/>
              <a:gd name="connsiteX35" fmla="*/ 266700 w 1178379"/>
              <a:gd name="connsiteY35" fmla="*/ 1270907 h 1409700"/>
              <a:gd name="connsiteX36" fmla="*/ 166007 w 1178379"/>
              <a:gd name="connsiteY36" fmla="*/ 1336221 h 1409700"/>
              <a:gd name="connsiteX37" fmla="*/ 65314 w 1178379"/>
              <a:gd name="connsiteY37" fmla="*/ 1390650 h 1409700"/>
              <a:gd name="connsiteX38" fmla="*/ 19050 w 1178379"/>
              <a:gd name="connsiteY38" fmla="*/ 1409700 h 1409700"/>
              <a:gd name="connsiteX39" fmla="*/ 2721 w 1178379"/>
              <a:gd name="connsiteY39" fmla="*/ 1404257 h 1409700"/>
              <a:gd name="connsiteX40" fmla="*/ 0 w 1178379"/>
              <a:gd name="connsiteY40" fmla="*/ 1382485 h 1409700"/>
              <a:gd name="connsiteX41" fmla="*/ 8164 w 1178379"/>
              <a:gd name="connsiteY41" fmla="*/ 1357992 h 1409700"/>
              <a:gd name="connsiteX42" fmla="*/ 27214 w 1178379"/>
              <a:gd name="connsiteY42" fmla="*/ 1333500 h 1409700"/>
              <a:gd name="connsiteX43" fmla="*/ 144236 w 1178379"/>
              <a:gd name="connsiteY43" fmla="*/ 1251857 h 1409700"/>
              <a:gd name="connsiteX44" fmla="*/ 250371 w 1178379"/>
              <a:gd name="connsiteY44" fmla="*/ 1156607 h 1409700"/>
              <a:gd name="connsiteX45" fmla="*/ 345621 w 1178379"/>
              <a:gd name="connsiteY45" fmla="*/ 1066800 h 1409700"/>
              <a:gd name="connsiteX46" fmla="*/ 449036 w 1178379"/>
              <a:gd name="connsiteY46" fmla="*/ 952500 h 1409700"/>
              <a:gd name="connsiteX47" fmla="*/ 555171 w 1178379"/>
              <a:gd name="connsiteY47" fmla="*/ 813707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78379" h="1409700">
                <a:moveTo>
                  <a:pt x="555171" y="813707"/>
                </a:moveTo>
                <a:lnTo>
                  <a:pt x="650421" y="683078"/>
                </a:lnTo>
                <a:lnTo>
                  <a:pt x="729343" y="560614"/>
                </a:lnTo>
                <a:lnTo>
                  <a:pt x="789214" y="446314"/>
                </a:lnTo>
                <a:lnTo>
                  <a:pt x="813707" y="375557"/>
                </a:lnTo>
                <a:lnTo>
                  <a:pt x="819150" y="304800"/>
                </a:lnTo>
                <a:lnTo>
                  <a:pt x="813707" y="236764"/>
                </a:lnTo>
                <a:lnTo>
                  <a:pt x="794657" y="176892"/>
                </a:lnTo>
                <a:lnTo>
                  <a:pt x="772886" y="149678"/>
                </a:lnTo>
                <a:lnTo>
                  <a:pt x="737507" y="119742"/>
                </a:lnTo>
                <a:lnTo>
                  <a:pt x="702129" y="97971"/>
                </a:lnTo>
                <a:lnTo>
                  <a:pt x="677636" y="73478"/>
                </a:lnTo>
                <a:lnTo>
                  <a:pt x="664029" y="48985"/>
                </a:lnTo>
                <a:lnTo>
                  <a:pt x="661307" y="21771"/>
                </a:lnTo>
                <a:lnTo>
                  <a:pt x="669471" y="5442"/>
                </a:lnTo>
                <a:lnTo>
                  <a:pt x="693964" y="0"/>
                </a:lnTo>
                <a:lnTo>
                  <a:pt x="753836" y="13607"/>
                </a:lnTo>
                <a:lnTo>
                  <a:pt x="854529" y="43542"/>
                </a:lnTo>
                <a:lnTo>
                  <a:pt x="944336" y="81642"/>
                </a:lnTo>
                <a:lnTo>
                  <a:pt x="996043" y="111578"/>
                </a:lnTo>
                <a:lnTo>
                  <a:pt x="1050471" y="152400"/>
                </a:lnTo>
                <a:lnTo>
                  <a:pt x="1121229" y="220435"/>
                </a:lnTo>
                <a:lnTo>
                  <a:pt x="1162050" y="272142"/>
                </a:lnTo>
                <a:lnTo>
                  <a:pt x="1178379" y="315685"/>
                </a:lnTo>
                <a:lnTo>
                  <a:pt x="1175657" y="342900"/>
                </a:lnTo>
                <a:lnTo>
                  <a:pt x="1156607" y="361950"/>
                </a:lnTo>
                <a:lnTo>
                  <a:pt x="1104900" y="389164"/>
                </a:lnTo>
                <a:lnTo>
                  <a:pt x="1072243" y="424542"/>
                </a:lnTo>
                <a:lnTo>
                  <a:pt x="963386" y="563335"/>
                </a:lnTo>
                <a:lnTo>
                  <a:pt x="887186" y="683078"/>
                </a:lnTo>
                <a:lnTo>
                  <a:pt x="816429" y="778328"/>
                </a:lnTo>
                <a:lnTo>
                  <a:pt x="742950" y="859971"/>
                </a:lnTo>
                <a:lnTo>
                  <a:pt x="653143" y="952500"/>
                </a:lnTo>
                <a:lnTo>
                  <a:pt x="519793" y="1074964"/>
                </a:lnTo>
                <a:lnTo>
                  <a:pt x="419100" y="1159328"/>
                </a:lnTo>
                <a:lnTo>
                  <a:pt x="266700" y="1270907"/>
                </a:lnTo>
                <a:lnTo>
                  <a:pt x="166007" y="1336221"/>
                </a:lnTo>
                <a:lnTo>
                  <a:pt x="65314" y="1390650"/>
                </a:lnTo>
                <a:lnTo>
                  <a:pt x="19050" y="1409700"/>
                </a:lnTo>
                <a:lnTo>
                  <a:pt x="2721" y="1404257"/>
                </a:lnTo>
                <a:lnTo>
                  <a:pt x="0" y="1382485"/>
                </a:lnTo>
                <a:lnTo>
                  <a:pt x="8164" y="1357992"/>
                </a:lnTo>
                <a:lnTo>
                  <a:pt x="27214" y="1333500"/>
                </a:lnTo>
                <a:lnTo>
                  <a:pt x="144236" y="1251857"/>
                </a:lnTo>
                <a:lnTo>
                  <a:pt x="250371" y="1156607"/>
                </a:lnTo>
                <a:lnTo>
                  <a:pt x="345621" y="1066800"/>
                </a:lnTo>
                <a:lnTo>
                  <a:pt x="449036" y="952500"/>
                </a:lnTo>
                <a:lnTo>
                  <a:pt x="555171" y="8137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C26D407-E7EE-4D9B-B2EB-D6746EA9B17C}"/>
              </a:ext>
            </a:extLst>
          </p:cNvPr>
          <p:cNvSpPr/>
          <p:nvPr/>
        </p:nvSpPr>
        <p:spPr>
          <a:xfrm>
            <a:off x="5453064" y="2605088"/>
            <a:ext cx="2022475" cy="444500"/>
          </a:xfrm>
          <a:custGeom>
            <a:avLst/>
            <a:gdLst>
              <a:gd name="connsiteX0" fmla="*/ 1257300 w 2021681"/>
              <a:gd name="connsiteY0" fmla="*/ 283368 h 445293"/>
              <a:gd name="connsiteX1" fmla="*/ 985837 w 2021681"/>
              <a:gd name="connsiteY1" fmla="*/ 311943 h 445293"/>
              <a:gd name="connsiteX2" fmla="*/ 671512 w 2021681"/>
              <a:gd name="connsiteY2" fmla="*/ 359568 h 445293"/>
              <a:gd name="connsiteX3" fmla="*/ 557212 w 2021681"/>
              <a:gd name="connsiteY3" fmla="*/ 388143 h 445293"/>
              <a:gd name="connsiteX4" fmla="*/ 395287 w 2021681"/>
              <a:gd name="connsiteY4" fmla="*/ 428625 h 445293"/>
              <a:gd name="connsiteX5" fmla="*/ 323850 w 2021681"/>
              <a:gd name="connsiteY5" fmla="*/ 442912 h 445293"/>
              <a:gd name="connsiteX6" fmla="*/ 288131 w 2021681"/>
              <a:gd name="connsiteY6" fmla="*/ 445293 h 445293"/>
              <a:gd name="connsiteX7" fmla="*/ 221456 w 2021681"/>
              <a:gd name="connsiteY7" fmla="*/ 428625 h 445293"/>
              <a:gd name="connsiteX8" fmla="*/ 180975 w 2021681"/>
              <a:gd name="connsiteY8" fmla="*/ 407193 h 445293"/>
              <a:gd name="connsiteX9" fmla="*/ 111918 w 2021681"/>
              <a:gd name="connsiteY9" fmla="*/ 357187 h 445293"/>
              <a:gd name="connsiteX10" fmla="*/ 50006 w 2021681"/>
              <a:gd name="connsiteY10" fmla="*/ 292893 h 445293"/>
              <a:gd name="connsiteX11" fmla="*/ 16668 w 2021681"/>
              <a:gd name="connsiteY11" fmla="*/ 254793 h 445293"/>
              <a:gd name="connsiteX12" fmla="*/ 0 w 2021681"/>
              <a:gd name="connsiteY12" fmla="*/ 221456 h 445293"/>
              <a:gd name="connsiteX13" fmla="*/ 2381 w 2021681"/>
              <a:gd name="connsiteY13" fmla="*/ 200025 h 445293"/>
              <a:gd name="connsiteX14" fmla="*/ 9525 w 2021681"/>
              <a:gd name="connsiteY14" fmla="*/ 188118 h 445293"/>
              <a:gd name="connsiteX15" fmla="*/ 26193 w 2021681"/>
              <a:gd name="connsiteY15" fmla="*/ 183356 h 445293"/>
              <a:gd name="connsiteX16" fmla="*/ 59531 w 2021681"/>
              <a:gd name="connsiteY16" fmla="*/ 197643 h 445293"/>
              <a:gd name="connsiteX17" fmla="*/ 109537 w 2021681"/>
              <a:gd name="connsiteY17" fmla="*/ 219075 h 445293"/>
              <a:gd name="connsiteX18" fmla="*/ 169068 w 2021681"/>
              <a:gd name="connsiteY18" fmla="*/ 242887 h 445293"/>
              <a:gd name="connsiteX19" fmla="*/ 226218 w 2021681"/>
              <a:gd name="connsiteY19" fmla="*/ 257175 h 445293"/>
              <a:gd name="connsiteX20" fmla="*/ 285750 w 2021681"/>
              <a:gd name="connsiteY20" fmla="*/ 264318 h 445293"/>
              <a:gd name="connsiteX21" fmla="*/ 361950 w 2021681"/>
              <a:gd name="connsiteY21" fmla="*/ 257175 h 445293"/>
              <a:gd name="connsiteX22" fmla="*/ 631031 w 2021681"/>
              <a:gd name="connsiteY22" fmla="*/ 211931 h 445293"/>
              <a:gd name="connsiteX23" fmla="*/ 978693 w 2021681"/>
              <a:gd name="connsiteY23" fmla="*/ 152400 h 445293"/>
              <a:gd name="connsiteX24" fmla="*/ 1302543 w 2021681"/>
              <a:gd name="connsiteY24" fmla="*/ 107156 h 445293"/>
              <a:gd name="connsiteX25" fmla="*/ 1485900 w 2021681"/>
              <a:gd name="connsiteY25" fmla="*/ 92868 h 445293"/>
              <a:gd name="connsiteX26" fmla="*/ 1519237 w 2021681"/>
              <a:gd name="connsiteY26" fmla="*/ 83343 h 445293"/>
              <a:gd name="connsiteX27" fmla="*/ 1595437 w 2021681"/>
              <a:gd name="connsiteY27" fmla="*/ 50006 h 445293"/>
              <a:gd name="connsiteX28" fmla="*/ 1676400 w 2021681"/>
              <a:gd name="connsiteY28" fmla="*/ 11906 h 445293"/>
              <a:gd name="connsiteX29" fmla="*/ 1702593 w 2021681"/>
              <a:gd name="connsiteY29" fmla="*/ 0 h 445293"/>
              <a:gd name="connsiteX30" fmla="*/ 1719262 w 2021681"/>
              <a:gd name="connsiteY30" fmla="*/ 0 h 445293"/>
              <a:gd name="connsiteX31" fmla="*/ 1776412 w 2021681"/>
              <a:gd name="connsiteY31" fmla="*/ 9525 h 445293"/>
              <a:gd name="connsiteX32" fmla="*/ 1862137 w 2021681"/>
              <a:gd name="connsiteY32" fmla="*/ 40481 h 445293"/>
              <a:gd name="connsiteX33" fmla="*/ 1931193 w 2021681"/>
              <a:gd name="connsiteY33" fmla="*/ 69056 h 445293"/>
              <a:gd name="connsiteX34" fmla="*/ 1976437 w 2021681"/>
              <a:gd name="connsiteY34" fmla="*/ 90487 h 445293"/>
              <a:gd name="connsiteX35" fmla="*/ 1997868 w 2021681"/>
              <a:gd name="connsiteY35" fmla="*/ 109537 h 445293"/>
              <a:gd name="connsiteX36" fmla="*/ 2014537 w 2021681"/>
              <a:gd name="connsiteY36" fmla="*/ 140493 h 445293"/>
              <a:gd name="connsiteX37" fmla="*/ 2021681 w 2021681"/>
              <a:gd name="connsiteY37" fmla="*/ 166687 h 445293"/>
              <a:gd name="connsiteX38" fmla="*/ 2019300 w 2021681"/>
              <a:gd name="connsiteY38" fmla="*/ 200025 h 445293"/>
              <a:gd name="connsiteX39" fmla="*/ 2002631 w 2021681"/>
              <a:gd name="connsiteY39" fmla="*/ 216693 h 445293"/>
              <a:gd name="connsiteX40" fmla="*/ 1959768 w 2021681"/>
              <a:gd name="connsiteY40" fmla="*/ 233362 h 445293"/>
              <a:gd name="connsiteX41" fmla="*/ 1893093 w 2021681"/>
              <a:gd name="connsiteY41" fmla="*/ 242887 h 445293"/>
              <a:gd name="connsiteX42" fmla="*/ 1707356 w 2021681"/>
              <a:gd name="connsiteY42" fmla="*/ 252412 h 445293"/>
              <a:gd name="connsiteX43" fmla="*/ 1528762 w 2021681"/>
              <a:gd name="connsiteY43" fmla="*/ 259556 h 445293"/>
              <a:gd name="connsiteX44" fmla="*/ 1257300 w 2021681"/>
              <a:gd name="connsiteY44" fmla="*/ 283368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21681" h="445293">
                <a:moveTo>
                  <a:pt x="1257300" y="283368"/>
                </a:moveTo>
                <a:lnTo>
                  <a:pt x="985837" y="311943"/>
                </a:lnTo>
                <a:lnTo>
                  <a:pt x="671512" y="359568"/>
                </a:lnTo>
                <a:lnTo>
                  <a:pt x="557212" y="388143"/>
                </a:lnTo>
                <a:lnTo>
                  <a:pt x="395287" y="428625"/>
                </a:lnTo>
                <a:lnTo>
                  <a:pt x="323850" y="442912"/>
                </a:lnTo>
                <a:lnTo>
                  <a:pt x="288131" y="445293"/>
                </a:lnTo>
                <a:lnTo>
                  <a:pt x="221456" y="428625"/>
                </a:lnTo>
                <a:lnTo>
                  <a:pt x="180975" y="407193"/>
                </a:lnTo>
                <a:lnTo>
                  <a:pt x="111918" y="357187"/>
                </a:lnTo>
                <a:lnTo>
                  <a:pt x="50006" y="292893"/>
                </a:lnTo>
                <a:lnTo>
                  <a:pt x="16668" y="254793"/>
                </a:lnTo>
                <a:lnTo>
                  <a:pt x="0" y="221456"/>
                </a:lnTo>
                <a:lnTo>
                  <a:pt x="2381" y="200025"/>
                </a:lnTo>
                <a:lnTo>
                  <a:pt x="9525" y="188118"/>
                </a:lnTo>
                <a:lnTo>
                  <a:pt x="26193" y="183356"/>
                </a:lnTo>
                <a:lnTo>
                  <a:pt x="59531" y="197643"/>
                </a:lnTo>
                <a:lnTo>
                  <a:pt x="109537" y="219075"/>
                </a:lnTo>
                <a:lnTo>
                  <a:pt x="169068" y="242887"/>
                </a:lnTo>
                <a:lnTo>
                  <a:pt x="226218" y="257175"/>
                </a:lnTo>
                <a:lnTo>
                  <a:pt x="285750" y="264318"/>
                </a:lnTo>
                <a:lnTo>
                  <a:pt x="361950" y="257175"/>
                </a:lnTo>
                <a:lnTo>
                  <a:pt x="631031" y="211931"/>
                </a:lnTo>
                <a:lnTo>
                  <a:pt x="978693" y="152400"/>
                </a:lnTo>
                <a:lnTo>
                  <a:pt x="1302543" y="107156"/>
                </a:lnTo>
                <a:lnTo>
                  <a:pt x="1485900" y="92868"/>
                </a:lnTo>
                <a:lnTo>
                  <a:pt x="1519237" y="83343"/>
                </a:lnTo>
                <a:lnTo>
                  <a:pt x="1595437" y="50006"/>
                </a:lnTo>
                <a:lnTo>
                  <a:pt x="1676400" y="11906"/>
                </a:lnTo>
                <a:lnTo>
                  <a:pt x="1702593" y="0"/>
                </a:lnTo>
                <a:lnTo>
                  <a:pt x="1719262" y="0"/>
                </a:lnTo>
                <a:lnTo>
                  <a:pt x="1776412" y="9525"/>
                </a:lnTo>
                <a:lnTo>
                  <a:pt x="1862137" y="40481"/>
                </a:lnTo>
                <a:lnTo>
                  <a:pt x="1931193" y="69056"/>
                </a:lnTo>
                <a:lnTo>
                  <a:pt x="1976437" y="90487"/>
                </a:lnTo>
                <a:lnTo>
                  <a:pt x="1997868" y="109537"/>
                </a:lnTo>
                <a:lnTo>
                  <a:pt x="2014537" y="140493"/>
                </a:lnTo>
                <a:lnTo>
                  <a:pt x="2021681" y="166687"/>
                </a:lnTo>
                <a:lnTo>
                  <a:pt x="2019300" y="200025"/>
                </a:lnTo>
                <a:lnTo>
                  <a:pt x="2002631" y="216693"/>
                </a:lnTo>
                <a:lnTo>
                  <a:pt x="1959768" y="233362"/>
                </a:lnTo>
                <a:lnTo>
                  <a:pt x="1893093" y="242887"/>
                </a:lnTo>
                <a:lnTo>
                  <a:pt x="1707356" y="252412"/>
                </a:lnTo>
                <a:lnTo>
                  <a:pt x="1528762" y="259556"/>
                </a:lnTo>
                <a:lnTo>
                  <a:pt x="1257300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22D02F1-3709-4A94-B80F-2F6AB1D0C7C7}"/>
              </a:ext>
            </a:extLst>
          </p:cNvPr>
          <p:cNvSpPr/>
          <p:nvPr/>
        </p:nvSpPr>
        <p:spPr>
          <a:xfrm>
            <a:off x="5097463" y="3192464"/>
            <a:ext cx="3294062" cy="2916237"/>
          </a:xfrm>
          <a:custGeom>
            <a:avLst/>
            <a:gdLst>
              <a:gd name="connsiteX0" fmla="*/ 1475382 w 3292962"/>
              <a:gd name="connsiteY0" fmla="*/ 319760 h 2917105"/>
              <a:gd name="connsiteX1" fmla="*/ 1093914 w 3292962"/>
              <a:gd name="connsiteY1" fmla="*/ 387078 h 2917105"/>
              <a:gd name="connsiteX2" fmla="*/ 835863 w 3292962"/>
              <a:gd name="connsiteY2" fmla="*/ 443176 h 2917105"/>
              <a:gd name="connsiteX3" fmla="*/ 678788 w 3292962"/>
              <a:gd name="connsiteY3" fmla="*/ 482444 h 2917105"/>
              <a:gd name="connsiteX4" fmla="*/ 560982 w 3292962"/>
              <a:gd name="connsiteY4" fmla="*/ 521713 h 2917105"/>
              <a:gd name="connsiteX5" fmla="*/ 398297 w 3292962"/>
              <a:gd name="connsiteY5" fmla="*/ 572202 h 2917105"/>
              <a:gd name="connsiteX6" fmla="*/ 314150 w 3292962"/>
              <a:gd name="connsiteY6" fmla="*/ 594641 h 2917105"/>
              <a:gd name="connsiteX7" fmla="*/ 258052 w 3292962"/>
              <a:gd name="connsiteY7" fmla="*/ 594641 h 2917105"/>
              <a:gd name="connsiteX8" fmla="*/ 190734 w 3292962"/>
              <a:gd name="connsiteY8" fmla="*/ 560982 h 2917105"/>
              <a:gd name="connsiteX9" fmla="*/ 112197 w 3292962"/>
              <a:gd name="connsiteY9" fmla="*/ 476835 h 2917105"/>
              <a:gd name="connsiteX10" fmla="*/ 67318 w 3292962"/>
              <a:gd name="connsiteY10" fmla="*/ 420736 h 2917105"/>
              <a:gd name="connsiteX11" fmla="*/ 28049 w 3292962"/>
              <a:gd name="connsiteY11" fmla="*/ 364638 h 2917105"/>
              <a:gd name="connsiteX12" fmla="*/ 5610 w 3292962"/>
              <a:gd name="connsiteY12" fmla="*/ 314150 h 2917105"/>
              <a:gd name="connsiteX13" fmla="*/ 0 w 3292962"/>
              <a:gd name="connsiteY13" fmla="*/ 291711 h 2917105"/>
              <a:gd name="connsiteX14" fmla="*/ 5610 w 3292962"/>
              <a:gd name="connsiteY14" fmla="*/ 263662 h 2917105"/>
              <a:gd name="connsiteX15" fmla="*/ 22440 w 3292962"/>
              <a:gd name="connsiteY15" fmla="*/ 263662 h 2917105"/>
              <a:gd name="connsiteX16" fmla="*/ 56098 w 3292962"/>
              <a:gd name="connsiteY16" fmla="*/ 280491 h 2917105"/>
              <a:gd name="connsiteX17" fmla="*/ 100977 w 3292962"/>
              <a:gd name="connsiteY17" fmla="*/ 319760 h 2917105"/>
              <a:gd name="connsiteX18" fmla="*/ 162685 w 3292962"/>
              <a:gd name="connsiteY18" fmla="*/ 347809 h 2917105"/>
              <a:gd name="connsiteX19" fmla="*/ 258052 w 3292962"/>
              <a:gd name="connsiteY19" fmla="*/ 375858 h 2917105"/>
              <a:gd name="connsiteX20" fmla="*/ 342199 w 3292962"/>
              <a:gd name="connsiteY20" fmla="*/ 370248 h 2917105"/>
              <a:gd name="connsiteX21" fmla="*/ 690008 w 3292962"/>
              <a:gd name="connsiteY21" fmla="*/ 314150 h 2917105"/>
              <a:gd name="connsiteX22" fmla="*/ 1155622 w 3292962"/>
              <a:gd name="connsiteY22" fmla="*/ 218783 h 2917105"/>
              <a:gd name="connsiteX23" fmla="*/ 1610017 w 3292962"/>
              <a:gd name="connsiteY23" fmla="*/ 145855 h 2917105"/>
              <a:gd name="connsiteX24" fmla="*/ 1884898 w 3292962"/>
              <a:gd name="connsiteY24" fmla="*/ 112197 h 2917105"/>
              <a:gd name="connsiteX25" fmla="*/ 2159779 w 3292962"/>
              <a:gd name="connsiteY25" fmla="*/ 84148 h 2917105"/>
              <a:gd name="connsiteX26" fmla="*/ 2232707 w 3292962"/>
              <a:gd name="connsiteY26" fmla="*/ 78538 h 2917105"/>
              <a:gd name="connsiteX27" fmla="*/ 2356123 w 3292962"/>
              <a:gd name="connsiteY27" fmla="*/ 28049 h 2917105"/>
              <a:gd name="connsiteX28" fmla="*/ 2434660 w 3292962"/>
              <a:gd name="connsiteY28" fmla="*/ 0 h 2917105"/>
              <a:gd name="connsiteX29" fmla="*/ 2490759 w 3292962"/>
              <a:gd name="connsiteY29" fmla="*/ 11220 h 2917105"/>
              <a:gd name="connsiteX30" fmla="*/ 2563686 w 3292962"/>
              <a:gd name="connsiteY30" fmla="*/ 44879 h 2917105"/>
              <a:gd name="connsiteX31" fmla="*/ 2647833 w 3292962"/>
              <a:gd name="connsiteY31" fmla="*/ 89757 h 2917105"/>
              <a:gd name="connsiteX32" fmla="*/ 2681492 w 3292962"/>
              <a:gd name="connsiteY32" fmla="*/ 117806 h 2917105"/>
              <a:gd name="connsiteX33" fmla="*/ 2726371 w 3292962"/>
              <a:gd name="connsiteY33" fmla="*/ 168295 h 2917105"/>
              <a:gd name="connsiteX34" fmla="*/ 2748810 w 3292962"/>
              <a:gd name="connsiteY34" fmla="*/ 218783 h 2917105"/>
              <a:gd name="connsiteX35" fmla="*/ 2743200 w 3292962"/>
              <a:gd name="connsiteY35" fmla="*/ 269271 h 2917105"/>
              <a:gd name="connsiteX36" fmla="*/ 2692712 w 3292962"/>
              <a:gd name="connsiteY36" fmla="*/ 319760 h 2917105"/>
              <a:gd name="connsiteX37" fmla="*/ 2653443 w 3292962"/>
              <a:gd name="connsiteY37" fmla="*/ 375858 h 2917105"/>
              <a:gd name="connsiteX38" fmla="*/ 2608565 w 3292962"/>
              <a:gd name="connsiteY38" fmla="*/ 465615 h 2917105"/>
              <a:gd name="connsiteX39" fmla="*/ 2574906 w 3292962"/>
              <a:gd name="connsiteY39" fmla="*/ 577811 h 2917105"/>
              <a:gd name="connsiteX40" fmla="*/ 2541247 w 3292962"/>
              <a:gd name="connsiteY40" fmla="*/ 718057 h 2917105"/>
              <a:gd name="connsiteX41" fmla="*/ 2518808 w 3292962"/>
              <a:gd name="connsiteY41" fmla="*/ 880741 h 2917105"/>
              <a:gd name="connsiteX42" fmla="*/ 2507588 w 3292962"/>
              <a:gd name="connsiteY42" fmla="*/ 1032206 h 2917105"/>
              <a:gd name="connsiteX43" fmla="*/ 2507588 w 3292962"/>
              <a:gd name="connsiteY43" fmla="*/ 1172452 h 2917105"/>
              <a:gd name="connsiteX44" fmla="*/ 2524417 w 3292962"/>
              <a:gd name="connsiteY44" fmla="*/ 1424894 h 2917105"/>
              <a:gd name="connsiteX45" fmla="*/ 2546857 w 3292962"/>
              <a:gd name="connsiteY45" fmla="*/ 1587578 h 2917105"/>
              <a:gd name="connsiteX46" fmla="*/ 2574906 w 3292962"/>
              <a:gd name="connsiteY46" fmla="*/ 1739043 h 2917105"/>
              <a:gd name="connsiteX47" fmla="*/ 2619784 w 3292962"/>
              <a:gd name="connsiteY47" fmla="*/ 1907338 h 2917105"/>
              <a:gd name="connsiteX48" fmla="*/ 2687102 w 3292962"/>
              <a:gd name="connsiteY48" fmla="*/ 2064413 h 2917105"/>
              <a:gd name="connsiteX49" fmla="*/ 2754420 w 3292962"/>
              <a:gd name="connsiteY49" fmla="*/ 2193438 h 2917105"/>
              <a:gd name="connsiteX50" fmla="*/ 2827347 w 3292962"/>
              <a:gd name="connsiteY50" fmla="*/ 2311244 h 2917105"/>
              <a:gd name="connsiteX51" fmla="*/ 2894665 w 3292962"/>
              <a:gd name="connsiteY51" fmla="*/ 2395392 h 2917105"/>
              <a:gd name="connsiteX52" fmla="*/ 3259303 w 3292962"/>
              <a:gd name="connsiteY52" fmla="*/ 2698322 h 2917105"/>
              <a:gd name="connsiteX53" fmla="*/ 3281743 w 3292962"/>
              <a:gd name="connsiteY53" fmla="*/ 2743200 h 2917105"/>
              <a:gd name="connsiteX54" fmla="*/ 3292962 w 3292962"/>
              <a:gd name="connsiteY54" fmla="*/ 2799298 h 2917105"/>
              <a:gd name="connsiteX55" fmla="*/ 3287352 w 3292962"/>
              <a:gd name="connsiteY55" fmla="*/ 2866616 h 2917105"/>
              <a:gd name="connsiteX56" fmla="*/ 3259303 w 3292962"/>
              <a:gd name="connsiteY56" fmla="*/ 2911495 h 2917105"/>
              <a:gd name="connsiteX57" fmla="*/ 3197595 w 3292962"/>
              <a:gd name="connsiteY57" fmla="*/ 2917105 h 2917105"/>
              <a:gd name="connsiteX58" fmla="*/ 3102228 w 3292962"/>
              <a:gd name="connsiteY58" fmla="*/ 2905885 h 2917105"/>
              <a:gd name="connsiteX59" fmla="*/ 3012471 w 3292962"/>
              <a:gd name="connsiteY59" fmla="*/ 2861006 h 2917105"/>
              <a:gd name="connsiteX60" fmla="*/ 2866616 w 3292962"/>
              <a:gd name="connsiteY60" fmla="*/ 2743200 h 2917105"/>
              <a:gd name="connsiteX61" fmla="*/ 2726371 w 3292962"/>
              <a:gd name="connsiteY61" fmla="*/ 2591735 h 2917105"/>
              <a:gd name="connsiteX62" fmla="*/ 2653443 w 3292962"/>
              <a:gd name="connsiteY62" fmla="*/ 2496368 h 2917105"/>
              <a:gd name="connsiteX63" fmla="*/ 2569296 w 3292962"/>
              <a:gd name="connsiteY63" fmla="*/ 2350513 h 2917105"/>
              <a:gd name="connsiteX64" fmla="*/ 2513198 w 3292962"/>
              <a:gd name="connsiteY64" fmla="*/ 2249536 h 2917105"/>
              <a:gd name="connsiteX65" fmla="*/ 2423441 w 3292962"/>
              <a:gd name="connsiteY65" fmla="*/ 2030754 h 2917105"/>
              <a:gd name="connsiteX66" fmla="*/ 2401001 w 3292962"/>
              <a:gd name="connsiteY66" fmla="*/ 1940997 h 2917105"/>
              <a:gd name="connsiteX67" fmla="*/ 2367343 w 3292962"/>
              <a:gd name="connsiteY67" fmla="*/ 1828800 h 2917105"/>
              <a:gd name="connsiteX68" fmla="*/ 2339293 w 3292962"/>
              <a:gd name="connsiteY68" fmla="*/ 1682945 h 2917105"/>
              <a:gd name="connsiteX69" fmla="*/ 2311244 w 3292962"/>
              <a:gd name="connsiteY69" fmla="*/ 1514651 h 2917105"/>
              <a:gd name="connsiteX70" fmla="*/ 2288805 w 3292962"/>
              <a:gd name="connsiteY70" fmla="*/ 1172452 h 2917105"/>
              <a:gd name="connsiteX71" fmla="*/ 2294415 w 3292962"/>
              <a:gd name="connsiteY71" fmla="*/ 880741 h 2917105"/>
              <a:gd name="connsiteX72" fmla="*/ 2316854 w 3292962"/>
              <a:gd name="connsiteY72" fmla="*/ 645129 h 2917105"/>
              <a:gd name="connsiteX73" fmla="*/ 2361733 w 3292962"/>
              <a:gd name="connsiteY73" fmla="*/ 381468 h 2917105"/>
              <a:gd name="connsiteX74" fmla="*/ 2384172 w 3292962"/>
              <a:gd name="connsiteY74" fmla="*/ 286101 h 2917105"/>
              <a:gd name="connsiteX75" fmla="*/ 2361733 w 3292962"/>
              <a:gd name="connsiteY75" fmla="*/ 235613 h 2917105"/>
              <a:gd name="connsiteX76" fmla="*/ 2311244 w 3292962"/>
              <a:gd name="connsiteY76" fmla="*/ 213173 h 2917105"/>
              <a:gd name="connsiteX77" fmla="*/ 1969046 w 3292962"/>
              <a:gd name="connsiteY77" fmla="*/ 246832 h 2917105"/>
              <a:gd name="connsiteX78" fmla="*/ 1475382 w 3292962"/>
              <a:gd name="connsiteY78" fmla="*/ 319760 h 29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292962" h="2917105">
                <a:moveTo>
                  <a:pt x="1475382" y="319760"/>
                </a:moveTo>
                <a:lnTo>
                  <a:pt x="1093914" y="387078"/>
                </a:lnTo>
                <a:lnTo>
                  <a:pt x="835863" y="443176"/>
                </a:lnTo>
                <a:lnTo>
                  <a:pt x="678788" y="482444"/>
                </a:lnTo>
                <a:lnTo>
                  <a:pt x="560982" y="521713"/>
                </a:lnTo>
                <a:lnTo>
                  <a:pt x="398297" y="572202"/>
                </a:lnTo>
                <a:lnTo>
                  <a:pt x="314150" y="594641"/>
                </a:lnTo>
                <a:lnTo>
                  <a:pt x="258052" y="594641"/>
                </a:lnTo>
                <a:lnTo>
                  <a:pt x="190734" y="560982"/>
                </a:lnTo>
                <a:lnTo>
                  <a:pt x="112197" y="476835"/>
                </a:lnTo>
                <a:lnTo>
                  <a:pt x="67318" y="420736"/>
                </a:lnTo>
                <a:lnTo>
                  <a:pt x="28049" y="364638"/>
                </a:lnTo>
                <a:lnTo>
                  <a:pt x="5610" y="314150"/>
                </a:lnTo>
                <a:lnTo>
                  <a:pt x="0" y="291711"/>
                </a:lnTo>
                <a:lnTo>
                  <a:pt x="5610" y="263662"/>
                </a:lnTo>
                <a:lnTo>
                  <a:pt x="22440" y="263662"/>
                </a:lnTo>
                <a:lnTo>
                  <a:pt x="56098" y="280491"/>
                </a:lnTo>
                <a:lnTo>
                  <a:pt x="100977" y="319760"/>
                </a:lnTo>
                <a:lnTo>
                  <a:pt x="162685" y="347809"/>
                </a:lnTo>
                <a:lnTo>
                  <a:pt x="258052" y="375858"/>
                </a:lnTo>
                <a:lnTo>
                  <a:pt x="342199" y="370248"/>
                </a:lnTo>
                <a:lnTo>
                  <a:pt x="690008" y="314150"/>
                </a:lnTo>
                <a:lnTo>
                  <a:pt x="1155622" y="218783"/>
                </a:lnTo>
                <a:lnTo>
                  <a:pt x="1610017" y="145855"/>
                </a:lnTo>
                <a:lnTo>
                  <a:pt x="1884898" y="112197"/>
                </a:lnTo>
                <a:lnTo>
                  <a:pt x="2159779" y="84148"/>
                </a:lnTo>
                <a:lnTo>
                  <a:pt x="2232707" y="78538"/>
                </a:lnTo>
                <a:lnTo>
                  <a:pt x="2356123" y="28049"/>
                </a:lnTo>
                <a:lnTo>
                  <a:pt x="2434660" y="0"/>
                </a:lnTo>
                <a:lnTo>
                  <a:pt x="2490759" y="11220"/>
                </a:lnTo>
                <a:lnTo>
                  <a:pt x="2563686" y="44879"/>
                </a:lnTo>
                <a:lnTo>
                  <a:pt x="2647833" y="89757"/>
                </a:lnTo>
                <a:lnTo>
                  <a:pt x="2681492" y="117806"/>
                </a:lnTo>
                <a:lnTo>
                  <a:pt x="2726371" y="168295"/>
                </a:lnTo>
                <a:lnTo>
                  <a:pt x="2748810" y="218783"/>
                </a:lnTo>
                <a:lnTo>
                  <a:pt x="2743200" y="269271"/>
                </a:lnTo>
                <a:lnTo>
                  <a:pt x="2692712" y="319760"/>
                </a:lnTo>
                <a:lnTo>
                  <a:pt x="2653443" y="375858"/>
                </a:lnTo>
                <a:lnTo>
                  <a:pt x="2608565" y="465615"/>
                </a:lnTo>
                <a:lnTo>
                  <a:pt x="2574906" y="577811"/>
                </a:lnTo>
                <a:lnTo>
                  <a:pt x="2541247" y="718057"/>
                </a:lnTo>
                <a:lnTo>
                  <a:pt x="2518808" y="880741"/>
                </a:lnTo>
                <a:lnTo>
                  <a:pt x="2507588" y="1032206"/>
                </a:lnTo>
                <a:lnTo>
                  <a:pt x="2507588" y="1172452"/>
                </a:lnTo>
                <a:lnTo>
                  <a:pt x="2524417" y="1424894"/>
                </a:lnTo>
                <a:lnTo>
                  <a:pt x="2546857" y="1587578"/>
                </a:lnTo>
                <a:lnTo>
                  <a:pt x="2574906" y="1739043"/>
                </a:lnTo>
                <a:lnTo>
                  <a:pt x="2619784" y="1907338"/>
                </a:lnTo>
                <a:lnTo>
                  <a:pt x="2687102" y="2064413"/>
                </a:lnTo>
                <a:lnTo>
                  <a:pt x="2754420" y="2193438"/>
                </a:lnTo>
                <a:lnTo>
                  <a:pt x="2827347" y="2311244"/>
                </a:lnTo>
                <a:lnTo>
                  <a:pt x="2894665" y="2395392"/>
                </a:lnTo>
                <a:lnTo>
                  <a:pt x="3259303" y="2698322"/>
                </a:lnTo>
                <a:lnTo>
                  <a:pt x="3281743" y="2743200"/>
                </a:lnTo>
                <a:lnTo>
                  <a:pt x="3292962" y="2799298"/>
                </a:lnTo>
                <a:lnTo>
                  <a:pt x="3287352" y="2866616"/>
                </a:lnTo>
                <a:lnTo>
                  <a:pt x="3259303" y="2911495"/>
                </a:lnTo>
                <a:lnTo>
                  <a:pt x="3197595" y="2917105"/>
                </a:lnTo>
                <a:lnTo>
                  <a:pt x="3102228" y="2905885"/>
                </a:lnTo>
                <a:lnTo>
                  <a:pt x="3012471" y="2861006"/>
                </a:lnTo>
                <a:lnTo>
                  <a:pt x="2866616" y="2743200"/>
                </a:lnTo>
                <a:lnTo>
                  <a:pt x="2726371" y="2591735"/>
                </a:lnTo>
                <a:lnTo>
                  <a:pt x="2653443" y="2496368"/>
                </a:lnTo>
                <a:lnTo>
                  <a:pt x="2569296" y="2350513"/>
                </a:lnTo>
                <a:lnTo>
                  <a:pt x="2513198" y="2249536"/>
                </a:lnTo>
                <a:lnTo>
                  <a:pt x="2423441" y="2030754"/>
                </a:lnTo>
                <a:lnTo>
                  <a:pt x="2401001" y="1940997"/>
                </a:lnTo>
                <a:lnTo>
                  <a:pt x="2367343" y="1828800"/>
                </a:lnTo>
                <a:lnTo>
                  <a:pt x="2339293" y="1682945"/>
                </a:lnTo>
                <a:lnTo>
                  <a:pt x="2311244" y="1514651"/>
                </a:lnTo>
                <a:lnTo>
                  <a:pt x="2288805" y="1172452"/>
                </a:lnTo>
                <a:lnTo>
                  <a:pt x="2294415" y="880741"/>
                </a:lnTo>
                <a:lnTo>
                  <a:pt x="2316854" y="645129"/>
                </a:lnTo>
                <a:lnTo>
                  <a:pt x="2361733" y="381468"/>
                </a:lnTo>
                <a:lnTo>
                  <a:pt x="2384172" y="286101"/>
                </a:lnTo>
                <a:lnTo>
                  <a:pt x="2361733" y="235613"/>
                </a:lnTo>
                <a:lnTo>
                  <a:pt x="2311244" y="213173"/>
                </a:lnTo>
                <a:lnTo>
                  <a:pt x="1969046" y="246832"/>
                </a:lnTo>
                <a:lnTo>
                  <a:pt x="1475382" y="319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246B06A-3686-43AA-8249-337B04BB816D}"/>
              </a:ext>
            </a:extLst>
          </p:cNvPr>
          <p:cNvSpPr/>
          <p:nvPr/>
        </p:nvSpPr>
        <p:spPr>
          <a:xfrm>
            <a:off x="3697289" y="5138738"/>
            <a:ext cx="511175" cy="698500"/>
          </a:xfrm>
          <a:custGeom>
            <a:avLst/>
            <a:gdLst>
              <a:gd name="connsiteX0" fmla="*/ 142875 w 509588"/>
              <a:gd name="connsiteY0" fmla="*/ 435768 h 697706"/>
              <a:gd name="connsiteX1" fmla="*/ 111919 w 509588"/>
              <a:gd name="connsiteY1" fmla="*/ 373856 h 697706"/>
              <a:gd name="connsiteX2" fmla="*/ 83344 w 509588"/>
              <a:gd name="connsiteY2" fmla="*/ 309562 h 697706"/>
              <a:gd name="connsiteX3" fmla="*/ 59532 w 509588"/>
              <a:gd name="connsiteY3" fmla="*/ 250031 h 697706"/>
              <a:gd name="connsiteX4" fmla="*/ 40482 w 509588"/>
              <a:gd name="connsiteY4" fmla="*/ 197643 h 697706"/>
              <a:gd name="connsiteX5" fmla="*/ 23813 w 509588"/>
              <a:gd name="connsiteY5" fmla="*/ 152400 h 697706"/>
              <a:gd name="connsiteX6" fmla="*/ 7144 w 509588"/>
              <a:gd name="connsiteY6" fmla="*/ 95250 h 697706"/>
              <a:gd name="connsiteX7" fmla="*/ 0 w 509588"/>
              <a:gd name="connsiteY7" fmla="*/ 35718 h 697706"/>
              <a:gd name="connsiteX8" fmla="*/ 0 w 509588"/>
              <a:gd name="connsiteY8" fmla="*/ 14287 h 697706"/>
              <a:gd name="connsiteX9" fmla="*/ 7144 w 509588"/>
              <a:gd name="connsiteY9" fmla="*/ 0 h 697706"/>
              <a:gd name="connsiteX10" fmla="*/ 28575 w 509588"/>
              <a:gd name="connsiteY10" fmla="*/ 0 h 697706"/>
              <a:gd name="connsiteX11" fmla="*/ 50007 w 509588"/>
              <a:gd name="connsiteY11" fmla="*/ 16668 h 697706"/>
              <a:gd name="connsiteX12" fmla="*/ 66675 w 509588"/>
              <a:gd name="connsiteY12" fmla="*/ 50006 h 697706"/>
              <a:gd name="connsiteX13" fmla="*/ 83344 w 509588"/>
              <a:gd name="connsiteY13" fmla="*/ 80962 h 697706"/>
              <a:gd name="connsiteX14" fmla="*/ 107157 w 509588"/>
              <a:gd name="connsiteY14" fmla="*/ 111918 h 697706"/>
              <a:gd name="connsiteX15" fmla="*/ 140494 w 509588"/>
              <a:gd name="connsiteY15" fmla="*/ 142875 h 697706"/>
              <a:gd name="connsiteX16" fmla="*/ 173832 w 509588"/>
              <a:gd name="connsiteY16" fmla="*/ 166687 h 697706"/>
              <a:gd name="connsiteX17" fmla="*/ 202407 w 509588"/>
              <a:gd name="connsiteY17" fmla="*/ 180975 h 697706"/>
              <a:gd name="connsiteX18" fmla="*/ 223838 w 509588"/>
              <a:gd name="connsiteY18" fmla="*/ 188118 h 697706"/>
              <a:gd name="connsiteX19" fmla="*/ 509588 w 509588"/>
              <a:gd name="connsiteY19" fmla="*/ 383381 h 697706"/>
              <a:gd name="connsiteX20" fmla="*/ 476250 w 509588"/>
              <a:gd name="connsiteY20" fmla="*/ 440531 h 697706"/>
              <a:gd name="connsiteX21" fmla="*/ 466725 w 509588"/>
              <a:gd name="connsiteY21" fmla="*/ 488156 h 697706"/>
              <a:gd name="connsiteX22" fmla="*/ 450057 w 509588"/>
              <a:gd name="connsiteY22" fmla="*/ 557212 h 697706"/>
              <a:gd name="connsiteX23" fmla="*/ 428625 w 509588"/>
              <a:gd name="connsiteY23" fmla="*/ 633412 h 697706"/>
              <a:gd name="connsiteX24" fmla="*/ 402432 w 509588"/>
              <a:gd name="connsiteY24" fmla="*/ 678656 h 697706"/>
              <a:gd name="connsiteX25" fmla="*/ 383382 w 509588"/>
              <a:gd name="connsiteY25" fmla="*/ 695325 h 697706"/>
              <a:gd name="connsiteX26" fmla="*/ 347663 w 509588"/>
              <a:gd name="connsiteY26" fmla="*/ 697706 h 697706"/>
              <a:gd name="connsiteX27" fmla="*/ 311944 w 509588"/>
              <a:gd name="connsiteY27" fmla="*/ 678656 h 697706"/>
              <a:gd name="connsiteX28" fmla="*/ 254794 w 509588"/>
              <a:gd name="connsiteY28" fmla="*/ 623887 h 697706"/>
              <a:gd name="connsiteX29" fmla="*/ 209550 w 509588"/>
              <a:gd name="connsiteY29" fmla="*/ 566737 h 697706"/>
              <a:gd name="connsiteX30" fmla="*/ 176213 w 509588"/>
              <a:gd name="connsiteY30" fmla="*/ 514350 h 697706"/>
              <a:gd name="connsiteX31" fmla="*/ 142875 w 509588"/>
              <a:gd name="connsiteY31" fmla="*/ 435768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9588" h="697706">
                <a:moveTo>
                  <a:pt x="142875" y="435768"/>
                </a:moveTo>
                <a:lnTo>
                  <a:pt x="111919" y="373856"/>
                </a:lnTo>
                <a:lnTo>
                  <a:pt x="83344" y="309562"/>
                </a:lnTo>
                <a:lnTo>
                  <a:pt x="59532" y="250031"/>
                </a:lnTo>
                <a:lnTo>
                  <a:pt x="40482" y="197643"/>
                </a:lnTo>
                <a:lnTo>
                  <a:pt x="23813" y="152400"/>
                </a:lnTo>
                <a:lnTo>
                  <a:pt x="7144" y="95250"/>
                </a:lnTo>
                <a:lnTo>
                  <a:pt x="0" y="35718"/>
                </a:lnTo>
                <a:lnTo>
                  <a:pt x="0" y="14287"/>
                </a:lnTo>
                <a:lnTo>
                  <a:pt x="7144" y="0"/>
                </a:lnTo>
                <a:lnTo>
                  <a:pt x="28575" y="0"/>
                </a:lnTo>
                <a:lnTo>
                  <a:pt x="50007" y="16668"/>
                </a:lnTo>
                <a:lnTo>
                  <a:pt x="66675" y="50006"/>
                </a:lnTo>
                <a:lnTo>
                  <a:pt x="83344" y="80962"/>
                </a:lnTo>
                <a:lnTo>
                  <a:pt x="107157" y="111918"/>
                </a:lnTo>
                <a:lnTo>
                  <a:pt x="140494" y="142875"/>
                </a:lnTo>
                <a:lnTo>
                  <a:pt x="173832" y="166687"/>
                </a:lnTo>
                <a:lnTo>
                  <a:pt x="202407" y="180975"/>
                </a:lnTo>
                <a:lnTo>
                  <a:pt x="223838" y="188118"/>
                </a:lnTo>
                <a:lnTo>
                  <a:pt x="509588" y="383381"/>
                </a:lnTo>
                <a:lnTo>
                  <a:pt x="476250" y="440531"/>
                </a:lnTo>
                <a:lnTo>
                  <a:pt x="466725" y="488156"/>
                </a:lnTo>
                <a:lnTo>
                  <a:pt x="450057" y="557212"/>
                </a:lnTo>
                <a:lnTo>
                  <a:pt x="428625" y="633412"/>
                </a:lnTo>
                <a:lnTo>
                  <a:pt x="402432" y="678656"/>
                </a:lnTo>
                <a:lnTo>
                  <a:pt x="383382" y="695325"/>
                </a:lnTo>
                <a:lnTo>
                  <a:pt x="347663" y="697706"/>
                </a:lnTo>
                <a:lnTo>
                  <a:pt x="311944" y="678656"/>
                </a:lnTo>
                <a:lnTo>
                  <a:pt x="254794" y="623887"/>
                </a:lnTo>
                <a:lnTo>
                  <a:pt x="209550" y="566737"/>
                </a:lnTo>
                <a:lnTo>
                  <a:pt x="176213" y="514350"/>
                </a:lnTo>
                <a:lnTo>
                  <a:pt x="142875" y="4357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FD100C4-EF34-43C2-97E8-7ECDABDC5823}"/>
              </a:ext>
            </a:extLst>
          </p:cNvPr>
          <p:cNvSpPr/>
          <p:nvPr/>
        </p:nvSpPr>
        <p:spPr>
          <a:xfrm>
            <a:off x="3886200" y="3892551"/>
            <a:ext cx="1066800" cy="1660525"/>
          </a:xfrm>
          <a:custGeom>
            <a:avLst/>
            <a:gdLst>
              <a:gd name="connsiteX0" fmla="*/ 549275 w 1066800"/>
              <a:gd name="connsiteY0" fmla="*/ 1165225 h 1660525"/>
              <a:gd name="connsiteX1" fmla="*/ 466725 w 1066800"/>
              <a:gd name="connsiteY1" fmla="*/ 1349375 h 1660525"/>
              <a:gd name="connsiteX2" fmla="*/ 374650 w 1066800"/>
              <a:gd name="connsiteY2" fmla="*/ 1536700 h 1660525"/>
              <a:gd name="connsiteX3" fmla="*/ 327025 w 1066800"/>
              <a:gd name="connsiteY3" fmla="*/ 1619250 h 1660525"/>
              <a:gd name="connsiteX4" fmla="*/ 298450 w 1066800"/>
              <a:gd name="connsiteY4" fmla="*/ 1660525 h 1660525"/>
              <a:gd name="connsiteX5" fmla="*/ 0 w 1066800"/>
              <a:gd name="connsiteY5" fmla="*/ 1450975 h 1660525"/>
              <a:gd name="connsiteX6" fmla="*/ 31750 w 1066800"/>
              <a:gd name="connsiteY6" fmla="*/ 1435100 h 1660525"/>
              <a:gd name="connsiteX7" fmla="*/ 69850 w 1066800"/>
              <a:gd name="connsiteY7" fmla="*/ 1422400 h 1660525"/>
              <a:gd name="connsiteX8" fmla="*/ 107950 w 1066800"/>
              <a:gd name="connsiteY8" fmla="*/ 1387475 h 1660525"/>
              <a:gd name="connsiteX9" fmla="*/ 266700 w 1066800"/>
              <a:gd name="connsiteY9" fmla="*/ 1171575 h 1660525"/>
              <a:gd name="connsiteX10" fmla="*/ 498475 w 1066800"/>
              <a:gd name="connsiteY10" fmla="*/ 822325 h 1660525"/>
              <a:gd name="connsiteX11" fmla="*/ 739775 w 1066800"/>
              <a:gd name="connsiteY11" fmla="*/ 447675 h 1660525"/>
              <a:gd name="connsiteX12" fmla="*/ 895350 w 1066800"/>
              <a:gd name="connsiteY12" fmla="*/ 200025 h 1660525"/>
              <a:gd name="connsiteX13" fmla="*/ 1000125 w 1066800"/>
              <a:gd name="connsiteY13" fmla="*/ 28575 h 1660525"/>
              <a:gd name="connsiteX14" fmla="*/ 1028700 w 1066800"/>
              <a:gd name="connsiteY14" fmla="*/ 0 h 1660525"/>
              <a:gd name="connsiteX15" fmla="*/ 1041400 w 1066800"/>
              <a:gd name="connsiteY15" fmla="*/ 0 h 1660525"/>
              <a:gd name="connsiteX16" fmla="*/ 1057275 w 1066800"/>
              <a:gd name="connsiteY16" fmla="*/ 6350 h 1660525"/>
              <a:gd name="connsiteX17" fmla="*/ 1066800 w 1066800"/>
              <a:gd name="connsiteY17" fmla="*/ 15875 h 1660525"/>
              <a:gd name="connsiteX18" fmla="*/ 1066800 w 1066800"/>
              <a:gd name="connsiteY18" fmla="*/ 38100 h 1660525"/>
              <a:gd name="connsiteX19" fmla="*/ 1044575 w 1066800"/>
              <a:gd name="connsiteY19" fmla="*/ 111125 h 1660525"/>
              <a:gd name="connsiteX20" fmla="*/ 984250 w 1066800"/>
              <a:gd name="connsiteY20" fmla="*/ 234950 h 1660525"/>
              <a:gd name="connsiteX21" fmla="*/ 898525 w 1066800"/>
              <a:gd name="connsiteY21" fmla="*/ 431800 h 1660525"/>
              <a:gd name="connsiteX22" fmla="*/ 692150 w 1066800"/>
              <a:gd name="connsiteY22" fmla="*/ 869950 h 1660525"/>
              <a:gd name="connsiteX23" fmla="*/ 549275 w 1066800"/>
              <a:gd name="connsiteY23" fmla="*/ 1165225 h 16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6800" h="1660525">
                <a:moveTo>
                  <a:pt x="549275" y="1165225"/>
                </a:moveTo>
                <a:lnTo>
                  <a:pt x="466725" y="1349375"/>
                </a:lnTo>
                <a:lnTo>
                  <a:pt x="374650" y="1536700"/>
                </a:lnTo>
                <a:lnTo>
                  <a:pt x="327025" y="1619250"/>
                </a:lnTo>
                <a:lnTo>
                  <a:pt x="298450" y="1660525"/>
                </a:lnTo>
                <a:lnTo>
                  <a:pt x="0" y="1450975"/>
                </a:lnTo>
                <a:lnTo>
                  <a:pt x="31750" y="1435100"/>
                </a:lnTo>
                <a:lnTo>
                  <a:pt x="69850" y="1422400"/>
                </a:lnTo>
                <a:lnTo>
                  <a:pt x="107950" y="1387475"/>
                </a:lnTo>
                <a:lnTo>
                  <a:pt x="266700" y="1171575"/>
                </a:lnTo>
                <a:lnTo>
                  <a:pt x="498475" y="822325"/>
                </a:lnTo>
                <a:lnTo>
                  <a:pt x="739775" y="447675"/>
                </a:lnTo>
                <a:lnTo>
                  <a:pt x="895350" y="200025"/>
                </a:lnTo>
                <a:lnTo>
                  <a:pt x="1000125" y="28575"/>
                </a:lnTo>
                <a:lnTo>
                  <a:pt x="1028700" y="0"/>
                </a:lnTo>
                <a:lnTo>
                  <a:pt x="1041400" y="0"/>
                </a:lnTo>
                <a:lnTo>
                  <a:pt x="1057275" y="6350"/>
                </a:lnTo>
                <a:lnTo>
                  <a:pt x="1066800" y="15875"/>
                </a:lnTo>
                <a:lnTo>
                  <a:pt x="1066800" y="38100"/>
                </a:lnTo>
                <a:lnTo>
                  <a:pt x="1044575" y="111125"/>
                </a:lnTo>
                <a:lnTo>
                  <a:pt x="984250" y="234950"/>
                </a:lnTo>
                <a:lnTo>
                  <a:pt x="898525" y="431800"/>
                </a:lnTo>
                <a:lnTo>
                  <a:pt x="692150" y="869950"/>
                </a:lnTo>
                <a:lnTo>
                  <a:pt x="549275" y="11652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56D995B-E3AF-48E6-9584-880163A00968}"/>
              </a:ext>
            </a:extLst>
          </p:cNvPr>
          <p:cNvSpPr/>
          <p:nvPr/>
        </p:nvSpPr>
        <p:spPr>
          <a:xfrm>
            <a:off x="5672138" y="1954213"/>
            <a:ext cx="2108200" cy="450850"/>
          </a:xfrm>
          <a:custGeom>
            <a:avLst/>
            <a:gdLst>
              <a:gd name="connsiteX0" fmla="*/ 1252537 w 2107406"/>
              <a:gd name="connsiteY0" fmla="*/ 309563 h 450057"/>
              <a:gd name="connsiteX1" fmla="*/ 1035843 w 2107406"/>
              <a:gd name="connsiteY1" fmla="*/ 326232 h 450057"/>
              <a:gd name="connsiteX2" fmla="*/ 850106 w 2107406"/>
              <a:gd name="connsiteY2" fmla="*/ 352425 h 450057"/>
              <a:gd name="connsiteX3" fmla="*/ 523875 w 2107406"/>
              <a:gd name="connsiteY3" fmla="*/ 404813 h 450057"/>
              <a:gd name="connsiteX4" fmla="*/ 321468 w 2107406"/>
              <a:gd name="connsiteY4" fmla="*/ 447675 h 450057"/>
              <a:gd name="connsiteX5" fmla="*/ 297656 w 2107406"/>
              <a:gd name="connsiteY5" fmla="*/ 450057 h 450057"/>
              <a:gd name="connsiteX6" fmla="*/ 252412 w 2107406"/>
              <a:gd name="connsiteY6" fmla="*/ 440532 h 450057"/>
              <a:gd name="connsiteX7" fmla="*/ 121443 w 2107406"/>
              <a:gd name="connsiteY7" fmla="*/ 395288 h 450057"/>
              <a:gd name="connsiteX8" fmla="*/ 7143 w 2107406"/>
              <a:gd name="connsiteY8" fmla="*/ 347663 h 450057"/>
              <a:gd name="connsiteX9" fmla="*/ 0 w 2107406"/>
              <a:gd name="connsiteY9" fmla="*/ 183357 h 450057"/>
              <a:gd name="connsiteX10" fmla="*/ 107156 w 2107406"/>
              <a:gd name="connsiteY10" fmla="*/ 242888 h 450057"/>
              <a:gd name="connsiteX11" fmla="*/ 135731 w 2107406"/>
              <a:gd name="connsiteY11" fmla="*/ 252413 h 450057"/>
              <a:gd name="connsiteX12" fmla="*/ 226218 w 2107406"/>
              <a:gd name="connsiteY12" fmla="*/ 261938 h 450057"/>
              <a:gd name="connsiteX13" fmla="*/ 330993 w 2107406"/>
              <a:gd name="connsiteY13" fmla="*/ 266700 h 450057"/>
              <a:gd name="connsiteX14" fmla="*/ 473868 w 2107406"/>
              <a:gd name="connsiteY14" fmla="*/ 252413 h 450057"/>
              <a:gd name="connsiteX15" fmla="*/ 738187 w 2107406"/>
              <a:gd name="connsiteY15" fmla="*/ 202407 h 450057"/>
              <a:gd name="connsiteX16" fmla="*/ 950118 w 2107406"/>
              <a:gd name="connsiteY16" fmla="*/ 164307 h 450057"/>
              <a:gd name="connsiteX17" fmla="*/ 1159668 w 2107406"/>
              <a:gd name="connsiteY17" fmla="*/ 126207 h 450057"/>
              <a:gd name="connsiteX18" fmla="*/ 1347787 w 2107406"/>
              <a:gd name="connsiteY18" fmla="*/ 100013 h 450057"/>
              <a:gd name="connsiteX19" fmla="*/ 1531143 w 2107406"/>
              <a:gd name="connsiteY19" fmla="*/ 76200 h 450057"/>
              <a:gd name="connsiteX20" fmla="*/ 1593056 w 2107406"/>
              <a:gd name="connsiteY20" fmla="*/ 71438 h 450057"/>
              <a:gd name="connsiteX21" fmla="*/ 1626393 w 2107406"/>
              <a:gd name="connsiteY21" fmla="*/ 64294 h 450057"/>
              <a:gd name="connsiteX22" fmla="*/ 1688306 w 2107406"/>
              <a:gd name="connsiteY22" fmla="*/ 28575 h 450057"/>
              <a:gd name="connsiteX23" fmla="*/ 1726406 w 2107406"/>
              <a:gd name="connsiteY23" fmla="*/ 7144 h 450057"/>
              <a:gd name="connsiteX24" fmla="*/ 1752600 w 2107406"/>
              <a:gd name="connsiteY24" fmla="*/ 0 h 450057"/>
              <a:gd name="connsiteX25" fmla="*/ 1809750 w 2107406"/>
              <a:gd name="connsiteY25" fmla="*/ 7144 h 450057"/>
              <a:gd name="connsiteX26" fmla="*/ 1921668 w 2107406"/>
              <a:gd name="connsiteY26" fmla="*/ 38100 h 450057"/>
              <a:gd name="connsiteX27" fmla="*/ 2019300 w 2107406"/>
              <a:gd name="connsiteY27" fmla="*/ 73819 h 450057"/>
              <a:gd name="connsiteX28" fmla="*/ 2057400 w 2107406"/>
              <a:gd name="connsiteY28" fmla="*/ 92869 h 450057"/>
              <a:gd name="connsiteX29" fmla="*/ 2081212 w 2107406"/>
              <a:gd name="connsiteY29" fmla="*/ 114300 h 450057"/>
              <a:gd name="connsiteX30" fmla="*/ 2097881 w 2107406"/>
              <a:gd name="connsiteY30" fmla="*/ 135732 h 450057"/>
              <a:gd name="connsiteX31" fmla="*/ 2105025 w 2107406"/>
              <a:gd name="connsiteY31" fmla="*/ 166688 h 450057"/>
              <a:gd name="connsiteX32" fmla="*/ 2107406 w 2107406"/>
              <a:gd name="connsiteY32" fmla="*/ 200025 h 450057"/>
              <a:gd name="connsiteX33" fmla="*/ 2102643 w 2107406"/>
              <a:gd name="connsiteY33" fmla="*/ 228600 h 450057"/>
              <a:gd name="connsiteX34" fmla="*/ 2093118 w 2107406"/>
              <a:gd name="connsiteY34" fmla="*/ 245269 h 450057"/>
              <a:gd name="connsiteX35" fmla="*/ 2069306 w 2107406"/>
              <a:gd name="connsiteY35" fmla="*/ 259557 h 450057"/>
              <a:gd name="connsiteX36" fmla="*/ 2033587 w 2107406"/>
              <a:gd name="connsiteY36" fmla="*/ 264319 h 450057"/>
              <a:gd name="connsiteX37" fmla="*/ 1971675 w 2107406"/>
              <a:gd name="connsiteY37" fmla="*/ 269082 h 450057"/>
              <a:gd name="connsiteX38" fmla="*/ 1912143 w 2107406"/>
              <a:gd name="connsiteY38" fmla="*/ 266700 h 450057"/>
              <a:gd name="connsiteX39" fmla="*/ 1847850 w 2107406"/>
              <a:gd name="connsiteY39" fmla="*/ 269082 h 450057"/>
              <a:gd name="connsiteX40" fmla="*/ 1616868 w 2107406"/>
              <a:gd name="connsiteY40" fmla="*/ 280988 h 450057"/>
              <a:gd name="connsiteX41" fmla="*/ 1252537 w 2107406"/>
              <a:gd name="connsiteY41" fmla="*/ 309563 h 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7406" h="450057">
                <a:moveTo>
                  <a:pt x="1252537" y="309563"/>
                </a:moveTo>
                <a:lnTo>
                  <a:pt x="1035843" y="326232"/>
                </a:lnTo>
                <a:lnTo>
                  <a:pt x="850106" y="352425"/>
                </a:lnTo>
                <a:lnTo>
                  <a:pt x="523875" y="404813"/>
                </a:lnTo>
                <a:lnTo>
                  <a:pt x="321468" y="447675"/>
                </a:lnTo>
                <a:lnTo>
                  <a:pt x="297656" y="450057"/>
                </a:lnTo>
                <a:lnTo>
                  <a:pt x="252412" y="440532"/>
                </a:lnTo>
                <a:lnTo>
                  <a:pt x="121443" y="395288"/>
                </a:lnTo>
                <a:lnTo>
                  <a:pt x="7143" y="347663"/>
                </a:lnTo>
                <a:lnTo>
                  <a:pt x="0" y="183357"/>
                </a:lnTo>
                <a:lnTo>
                  <a:pt x="107156" y="242888"/>
                </a:lnTo>
                <a:lnTo>
                  <a:pt x="135731" y="252413"/>
                </a:lnTo>
                <a:lnTo>
                  <a:pt x="226218" y="261938"/>
                </a:lnTo>
                <a:lnTo>
                  <a:pt x="330993" y="266700"/>
                </a:lnTo>
                <a:lnTo>
                  <a:pt x="473868" y="252413"/>
                </a:lnTo>
                <a:lnTo>
                  <a:pt x="738187" y="202407"/>
                </a:lnTo>
                <a:lnTo>
                  <a:pt x="950118" y="164307"/>
                </a:lnTo>
                <a:lnTo>
                  <a:pt x="1159668" y="126207"/>
                </a:lnTo>
                <a:lnTo>
                  <a:pt x="1347787" y="100013"/>
                </a:lnTo>
                <a:lnTo>
                  <a:pt x="1531143" y="76200"/>
                </a:lnTo>
                <a:lnTo>
                  <a:pt x="1593056" y="71438"/>
                </a:lnTo>
                <a:lnTo>
                  <a:pt x="1626393" y="64294"/>
                </a:lnTo>
                <a:lnTo>
                  <a:pt x="1688306" y="28575"/>
                </a:lnTo>
                <a:lnTo>
                  <a:pt x="1726406" y="7144"/>
                </a:lnTo>
                <a:lnTo>
                  <a:pt x="1752600" y="0"/>
                </a:lnTo>
                <a:lnTo>
                  <a:pt x="1809750" y="7144"/>
                </a:lnTo>
                <a:lnTo>
                  <a:pt x="1921668" y="38100"/>
                </a:lnTo>
                <a:lnTo>
                  <a:pt x="2019300" y="73819"/>
                </a:lnTo>
                <a:lnTo>
                  <a:pt x="2057400" y="92869"/>
                </a:lnTo>
                <a:lnTo>
                  <a:pt x="2081212" y="114300"/>
                </a:lnTo>
                <a:lnTo>
                  <a:pt x="2097881" y="135732"/>
                </a:lnTo>
                <a:lnTo>
                  <a:pt x="2105025" y="166688"/>
                </a:lnTo>
                <a:lnTo>
                  <a:pt x="2107406" y="200025"/>
                </a:lnTo>
                <a:lnTo>
                  <a:pt x="2102643" y="228600"/>
                </a:lnTo>
                <a:lnTo>
                  <a:pt x="2093118" y="245269"/>
                </a:lnTo>
                <a:lnTo>
                  <a:pt x="2069306" y="259557"/>
                </a:lnTo>
                <a:lnTo>
                  <a:pt x="2033587" y="264319"/>
                </a:lnTo>
                <a:lnTo>
                  <a:pt x="1971675" y="269082"/>
                </a:lnTo>
                <a:lnTo>
                  <a:pt x="1912143" y="266700"/>
                </a:lnTo>
                <a:lnTo>
                  <a:pt x="1847850" y="269082"/>
                </a:lnTo>
                <a:lnTo>
                  <a:pt x="1616868" y="280988"/>
                </a:lnTo>
                <a:lnTo>
                  <a:pt x="1252537" y="309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1EE8AAB-4490-4EC1-86A1-2CFF823668D1}"/>
              </a:ext>
            </a:extLst>
          </p:cNvPr>
          <p:cNvSpPr/>
          <p:nvPr/>
        </p:nvSpPr>
        <p:spPr>
          <a:xfrm>
            <a:off x="7913689" y="4872039"/>
            <a:ext cx="568325" cy="1101725"/>
          </a:xfrm>
          <a:custGeom>
            <a:avLst/>
            <a:gdLst>
              <a:gd name="connsiteX0" fmla="*/ 473869 w 569119"/>
              <a:gd name="connsiteY0" fmla="*/ 519112 h 1102518"/>
              <a:gd name="connsiteX1" fmla="*/ 454819 w 569119"/>
              <a:gd name="connsiteY1" fmla="*/ 633412 h 1102518"/>
              <a:gd name="connsiteX2" fmla="*/ 445294 w 569119"/>
              <a:gd name="connsiteY2" fmla="*/ 728662 h 1102518"/>
              <a:gd name="connsiteX3" fmla="*/ 433387 w 569119"/>
              <a:gd name="connsiteY3" fmla="*/ 854868 h 1102518"/>
              <a:gd name="connsiteX4" fmla="*/ 438150 w 569119"/>
              <a:gd name="connsiteY4" fmla="*/ 940593 h 1102518"/>
              <a:gd name="connsiteX5" fmla="*/ 454819 w 569119"/>
              <a:gd name="connsiteY5" fmla="*/ 1016793 h 1102518"/>
              <a:gd name="connsiteX6" fmla="*/ 476250 w 569119"/>
              <a:gd name="connsiteY6" fmla="*/ 1102518 h 1102518"/>
              <a:gd name="connsiteX7" fmla="*/ 0 w 569119"/>
              <a:gd name="connsiteY7" fmla="*/ 726281 h 1102518"/>
              <a:gd name="connsiteX8" fmla="*/ 142875 w 569119"/>
              <a:gd name="connsiteY8" fmla="*/ 745331 h 1102518"/>
              <a:gd name="connsiteX9" fmla="*/ 188119 w 569119"/>
              <a:gd name="connsiteY9" fmla="*/ 738187 h 1102518"/>
              <a:gd name="connsiteX10" fmla="*/ 223837 w 569119"/>
              <a:gd name="connsiteY10" fmla="*/ 709612 h 1102518"/>
              <a:gd name="connsiteX11" fmla="*/ 300037 w 569119"/>
              <a:gd name="connsiteY11" fmla="*/ 566737 h 1102518"/>
              <a:gd name="connsiteX12" fmla="*/ 366712 w 569119"/>
              <a:gd name="connsiteY12" fmla="*/ 392906 h 1102518"/>
              <a:gd name="connsiteX13" fmla="*/ 452437 w 569119"/>
              <a:gd name="connsiteY13" fmla="*/ 119062 h 1102518"/>
              <a:gd name="connsiteX14" fmla="*/ 478631 w 569119"/>
              <a:gd name="connsiteY14" fmla="*/ 40481 h 1102518"/>
              <a:gd name="connsiteX15" fmla="*/ 490537 w 569119"/>
              <a:gd name="connsiteY15" fmla="*/ 14287 h 1102518"/>
              <a:gd name="connsiteX16" fmla="*/ 509587 w 569119"/>
              <a:gd name="connsiteY16" fmla="*/ 0 h 1102518"/>
              <a:gd name="connsiteX17" fmla="*/ 526256 w 569119"/>
              <a:gd name="connsiteY17" fmla="*/ 2381 h 1102518"/>
              <a:gd name="connsiteX18" fmla="*/ 545306 w 569119"/>
              <a:gd name="connsiteY18" fmla="*/ 11906 h 1102518"/>
              <a:gd name="connsiteX19" fmla="*/ 561975 w 569119"/>
              <a:gd name="connsiteY19" fmla="*/ 26193 h 1102518"/>
              <a:gd name="connsiteX20" fmla="*/ 569119 w 569119"/>
              <a:gd name="connsiteY20" fmla="*/ 50006 h 1102518"/>
              <a:gd name="connsiteX21" fmla="*/ 557212 w 569119"/>
              <a:gd name="connsiteY21" fmla="*/ 109537 h 1102518"/>
              <a:gd name="connsiteX22" fmla="*/ 519112 w 569119"/>
              <a:gd name="connsiteY22" fmla="*/ 269081 h 1102518"/>
              <a:gd name="connsiteX23" fmla="*/ 473869 w 569119"/>
              <a:gd name="connsiteY23" fmla="*/ 519112 h 11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9119" h="1102518">
                <a:moveTo>
                  <a:pt x="473869" y="519112"/>
                </a:moveTo>
                <a:lnTo>
                  <a:pt x="454819" y="633412"/>
                </a:lnTo>
                <a:lnTo>
                  <a:pt x="445294" y="728662"/>
                </a:lnTo>
                <a:lnTo>
                  <a:pt x="433387" y="854868"/>
                </a:lnTo>
                <a:lnTo>
                  <a:pt x="438150" y="940593"/>
                </a:lnTo>
                <a:lnTo>
                  <a:pt x="454819" y="1016793"/>
                </a:lnTo>
                <a:lnTo>
                  <a:pt x="476250" y="1102518"/>
                </a:lnTo>
                <a:lnTo>
                  <a:pt x="0" y="726281"/>
                </a:lnTo>
                <a:lnTo>
                  <a:pt x="142875" y="745331"/>
                </a:lnTo>
                <a:lnTo>
                  <a:pt x="188119" y="738187"/>
                </a:lnTo>
                <a:lnTo>
                  <a:pt x="223837" y="709612"/>
                </a:lnTo>
                <a:lnTo>
                  <a:pt x="300037" y="566737"/>
                </a:lnTo>
                <a:lnTo>
                  <a:pt x="366712" y="392906"/>
                </a:lnTo>
                <a:lnTo>
                  <a:pt x="452437" y="119062"/>
                </a:lnTo>
                <a:lnTo>
                  <a:pt x="478631" y="40481"/>
                </a:lnTo>
                <a:lnTo>
                  <a:pt x="490537" y="14287"/>
                </a:lnTo>
                <a:lnTo>
                  <a:pt x="509587" y="0"/>
                </a:lnTo>
                <a:lnTo>
                  <a:pt x="526256" y="2381"/>
                </a:lnTo>
                <a:lnTo>
                  <a:pt x="545306" y="11906"/>
                </a:lnTo>
                <a:lnTo>
                  <a:pt x="561975" y="26193"/>
                </a:lnTo>
                <a:lnTo>
                  <a:pt x="569119" y="50006"/>
                </a:lnTo>
                <a:lnTo>
                  <a:pt x="557212" y="109537"/>
                </a:lnTo>
                <a:lnTo>
                  <a:pt x="519112" y="269081"/>
                </a:lnTo>
                <a:lnTo>
                  <a:pt x="473869" y="519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9C03B95-6782-4485-BAE1-FC86D82D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633849"/>
            <a:ext cx="4779678" cy="44748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E564263-D952-4818-92FD-6C113DE37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161" y="1633849"/>
            <a:ext cx="4779678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9" grpId="0" animBg="1"/>
      <p:bldP spid="23" grpId="0" animBg="1"/>
      <p:bldP spid="27" grpId="0" animBg="1"/>
      <p:bldP spid="28" grpId="0" animBg="1"/>
      <p:bldP spid="14" grpId="0" animBg="1"/>
      <p:bldP spid="2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85C747-A298-44E8-AEDE-9732D6D39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191574"/>
            <a:ext cx="4779678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27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04347F0-2424-453D-A0EB-8808F2E19F4E}"/>
              </a:ext>
            </a:extLst>
          </p:cNvPr>
          <p:cNvSpPr/>
          <p:nvPr/>
        </p:nvSpPr>
        <p:spPr>
          <a:xfrm>
            <a:off x="4205288" y="1751013"/>
            <a:ext cx="704850" cy="584200"/>
          </a:xfrm>
          <a:custGeom>
            <a:avLst/>
            <a:gdLst>
              <a:gd name="connsiteX0" fmla="*/ 328612 w 704850"/>
              <a:gd name="connsiteY0" fmla="*/ 381000 h 585787"/>
              <a:gd name="connsiteX1" fmla="*/ 261937 w 704850"/>
              <a:gd name="connsiteY1" fmla="*/ 297656 h 585787"/>
              <a:gd name="connsiteX2" fmla="*/ 154781 w 704850"/>
              <a:gd name="connsiteY2" fmla="*/ 192881 h 585787"/>
              <a:gd name="connsiteX3" fmla="*/ 19050 w 704850"/>
              <a:gd name="connsiteY3" fmla="*/ 57150 h 585787"/>
              <a:gd name="connsiteX4" fmla="*/ 2381 w 704850"/>
              <a:gd name="connsiteY4" fmla="*/ 35719 h 585787"/>
              <a:gd name="connsiteX5" fmla="*/ 0 w 704850"/>
              <a:gd name="connsiteY5" fmla="*/ 19050 h 585787"/>
              <a:gd name="connsiteX6" fmla="*/ 7143 w 704850"/>
              <a:gd name="connsiteY6" fmla="*/ 2381 h 585787"/>
              <a:gd name="connsiteX7" fmla="*/ 40481 w 704850"/>
              <a:gd name="connsiteY7" fmla="*/ 0 h 585787"/>
              <a:gd name="connsiteX8" fmla="*/ 180975 w 704850"/>
              <a:gd name="connsiteY8" fmla="*/ 42862 h 585787"/>
              <a:gd name="connsiteX9" fmla="*/ 450056 w 704850"/>
              <a:gd name="connsiteY9" fmla="*/ 130969 h 585787"/>
              <a:gd name="connsiteX10" fmla="*/ 533400 w 704850"/>
              <a:gd name="connsiteY10" fmla="*/ 164306 h 585787"/>
              <a:gd name="connsiteX11" fmla="*/ 576262 w 704850"/>
              <a:gd name="connsiteY11" fmla="*/ 207169 h 585787"/>
              <a:gd name="connsiteX12" fmla="*/ 631031 w 704850"/>
              <a:gd name="connsiteY12" fmla="*/ 278606 h 585787"/>
              <a:gd name="connsiteX13" fmla="*/ 673893 w 704850"/>
              <a:gd name="connsiteY13" fmla="*/ 350044 h 585787"/>
              <a:gd name="connsiteX14" fmla="*/ 695325 w 704850"/>
              <a:gd name="connsiteY14" fmla="*/ 414337 h 585787"/>
              <a:gd name="connsiteX15" fmla="*/ 704850 w 704850"/>
              <a:gd name="connsiteY15" fmla="*/ 466725 h 585787"/>
              <a:gd name="connsiteX16" fmla="*/ 704850 w 704850"/>
              <a:gd name="connsiteY16" fmla="*/ 509587 h 585787"/>
              <a:gd name="connsiteX17" fmla="*/ 697706 w 704850"/>
              <a:gd name="connsiteY17" fmla="*/ 538162 h 585787"/>
              <a:gd name="connsiteX18" fmla="*/ 669131 w 704850"/>
              <a:gd name="connsiteY18" fmla="*/ 569119 h 585787"/>
              <a:gd name="connsiteX19" fmla="*/ 645318 w 704850"/>
              <a:gd name="connsiteY19" fmla="*/ 578644 h 585787"/>
              <a:gd name="connsiteX20" fmla="*/ 592931 w 704850"/>
              <a:gd name="connsiteY20" fmla="*/ 585787 h 585787"/>
              <a:gd name="connsiteX21" fmla="*/ 552450 w 704850"/>
              <a:gd name="connsiteY21" fmla="*/ 583406 h 585787"/>
              <a:gd name="connsiteX22" fmla="*/ 511968 w 704850"/>
              <a:gd name="connsiteY22" fmla="*/ 569119 h 585787"/>
              <a:gd name="connsiteX23" fmla="*/ 454818 w 704850"/>
              <a:gd name="connsiteY23" fmla="*/ 531019 h 585787"/>
              <a:gd name="connsiteX24" fmla="*/ 328612 w 704850"/>
              <a:gd name="connsiteY24" fmla="*/ 381000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4850" h="585787">
                <a:moveTo>
                  <a:pt x="328612" y="381000"/>
                </a:moveTo>
                <a:lnTo>
                  <a:pt x="261937" y="297656"/>
                </a:lnTo>
                <a:lnTo>
                  <a:pt x="154781" y="192881"/>
                </a:lnTo>
                <a:lnTo>
                  <a:pt x="19050" y="57150"/>
                </a:lnTo>
                <a:lnTo>
                  <a:pt x="2381" y="35719"/>
                </a:lnTo>
                <a:lnTo>
                  <a:pt x="0" y="19050"/>
                </a:lnTo>
                <a:lnTo>
                  <a:pt x="7143" y="2381"/>
                </a:lnTo>
                <a:lnTo>
                  <a:pt x="40481" y="0"/>
                </a:lnTo>
                <a:lnTo>
                  <a:pt x="180975" y="42862"/>
                </a:lnTo>
                <a:lnTo>
                  <a:pt x="450056" y="130969"/>
                </a:lnTo>
                <a:lnTo>
                  <a:pt x="533400" y="164306"/>
                </a:lnTo>
                <a:lnTo>
                  <a:pt x="576262" y="207169"/>
                </a:lnTo>
                <a:lnTo>
                  <a:pt x="631031" y="278606"/>
                </a:lnTo>
                <a:lnTo>
                  <a:pt x="673893" y="350044"/>
                </a:lnTo>
                <a:lnTo>
                  <a:pt x="695325" y="414337"/>
                </a:lnTo>
                <a:lnTo>
                  <a:pt x="704850" y="466725"/>
                </a:lnTo>
                <a:lnTo>
                  <a:pt x="704850" y="509587"/>
                </a:lnTo>
                <a:lnTo>
                  <a:pt x="697706" y="538162"/>
                </a:lnTo>
                <a:lnTo>
                  <a:pt x="669131" y="569119"/>
                </a:lnTo>
                <a:lnTo>
                  <a:pt x="645318" y="578644"/>
                </a:lnTo>
                <a:lnTo>
                  <a:pt x="592931" y="585787"/>
                </a:lnTo>
                <a:lnTo>
                  <a:pt x="552450" y="583406"/>
                </a:lnTo>
                <a:lnTo>
                  <a:pt x="511968" y="569119"/>
                </a:lnTo>
                <a:lnTo>
                  <a:pt x="454818" y="531019"/>
                </a:lnTo>
                <a:lnTo>
                  <a:pt x="328612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85DC0D3-16B4-46CC-9838-DC81B13496BD}"/>
              </a:ext>
            </a:extLst>
          </p:cNvPr>
          <p:cNvSpPr/>
          <p:nvPr/>
        </p:nvSpPr>
        <p:spPr>
          <a:xfrm>
            <a:off x="3779839" y="2828925"/>
            <a:ext cx="739775" cy="579438"/>
          </a:xfrm>
          <a:custGeom>
            <a:avLst/>
            <a:gdLst>
              <a:gd name="connsiteX0" fmla="*/ 376237 w 740569"/>
              <a:gd name="connsiteY0" fmla="*/ 416719 h 578644"/>
              <a:gd name="connsiteX1" fmla="*/ 235744 w 740569"/>
              <a:gd name="connsiteY1" fmla="*/ 295275 h 578644"/>
              <a:gd name="connsiteX2" fmla="*/ 80962 w 740569"/>
              <a:gd name="connsiteY2" fmla="*/ 159544 h 578644"/>
              <a:gd name="connsiteX3" fmla="*/ 16669 w 740569"/>
              <a:gd name="connsiteY3" fmla="*/ 100013 h 578644"/>
              <a:gd name="connsiteX4" fmla="*/ 4762 w 740569"/>
              <a:gd name="connsiteY4" fmla="*/ 73819 h 578644"/>
              <a:gd name="connsiteX5" fmla="*/ 0 w 740569"/>
              <a:gd name="connsiteY5" fmla="*/ 38100 h 578644"/>
              <a:gd name="connsiteX6" fmla="*/ 2381 w 740569"/>
              <a:gd name="connsiteY6" fmla="*/ 16669 h 578644"/>
              <a:gd name="connsiteX7" fmla="*/ 14287 w 740569"/>
              <a:gd name="connsiteY7" fmla="*/ 2381 h 578644"/>
              <a:gd name="connsiteX8" fmla="*/ 33337 w 740569"/>
              <a:gd name="connsiteY8" fmla="*/ 0 h 578644"/>
              <a:gd name="connsiteX9" fmla="*/ 95250 w 740569"/>
              <a:gd name="connsiteY9" fmla="*/ 38100 h 578644"/>
              <a:gd name="connsiteX10" fmla="*/ 176212 w 740569"/>
              <a:gd name="connsiteY10" fmla="*/ 76200 h 578644"/>
              <a:gd name="connsiteX11" fmla="*/ 288131 w 740569"/>
              <a:gd name="connsiteY11" fmla="*/ 116681 h 578644"/>
              <a:gd name="connsiteX12" fmla="*/ 361950 w 740569"/>
              <a:gd name="connsiteY12" fmla="*/ 130969 h 578644"/>
              <a:gd name="connsiteX13" fmla="*/ 519112 w 740569"/>
              <a:gd name="connsiteY13" fmla="*/ 152400 h 578644"/>
              <a:gd name="connsiteX14" fmla="*/ 538162 w 740569"/>
              <a:gd name="connsiteY14" fmla="*/ 164306 h 578644"/>
              <a:gd name="connsiteX15" fmla="*/ 647700 w 740569"/>
              <a:gd name="connsiteY15" fmla="*/ 264319 h 578644"/>
              <a:gd name="connsiteX16" fmla="*/ 664369 w 740569"/>
              <a:gd name="connsiteY16" fmla="*/ 283369 h 578644"/>
              <a:gd name="connsiteX17" fmla="*/ 735806 w 740569"/>
              <a:gd name="connsiteY17" fmla="*/ 440531 h 578644"/>
              <a:gd name="connsiteX18" fmla="*/ 740569 w 740569"/>
              <a:gd name="connsiteY18" fmla="*/ 483394 h 578644"/>
              <a:gd name="connsiteX19" fmla="*/ 733425 w 740569"/>
              <a:gd name="connsiteY19" fmla="*/ 533400 h 578644"/>
              <a:gd name="connsiteX20" fmla="*/ 719137 w 740569"/>
              <a:gd name="connsiteY20" fmla="*/ 566738 h 578644"/>
              <a:gd name="connsiteX21" fmla="*/ 707231 w 740569"/>
              <a:gd name="connsiteY21" fmla="*/ 576263 h 578644"/>
              <a:gd name="connsiteX22" fmla="*/ 688181 w 740569"/>
              <a:gd name="connsiteY22" fmla="*/ 578644 h 578644"/>
              <a:gd name="connsiteX23" fmla="*/ 650081 w 740569"/>
              <a:gd name="connsiteY23" fmla="*/ 576263 h 578644"/>
              <a:gd name="connsiteX24" fmla="*/ 588169 w 740569"/>
              <a:gd name="connsiteY24" fmla="*/ 561975 h 578644"/>
              <a:gd name="connsiteX25" fmla="*/ 531019 w 740569"/>
              <a:gd name="connsiteY25" fmla="*/ 535781 h 578644"/>
              <a:gd name="connsiteX26" fmla="*/ 376237 w 740569"/>
              <a:gd name="connsiteY26" fmla="*/ 416719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0569" h="578644">
                <a:moveTo>
                  <a:pt x="376237" y="416719"/>
                </a:moveTo>
                <a:lnTo>
                  <a:pt x="235744" y="295275"/>
                </a:lnTo>
                <a:lnTo>
                  <a:pt x="80962" y="159544"/>
                </a:lnTo>
                <a:lnTo>
                  <a:pt x="16669" y="100013"/>
                </a:lnTo>
                <a:lnTo>
                  <a:pt x="4762" y="73819"/>
                </a:lnTo>
                <a:lnTo>
                  <a:pt x="0" y="38100"/>
                </a:lnTo>
                <a:lnTo>
                  <a:pt x="2381" y="16669"/>
                </a:lnTo>
                <a:lnTo>
                  <a:pt x="14287" y="2381"/>
                </a:lnTo>
                <a:lnTo>
                  <a:pt x="33337" y="0"/>
                </a:lnTo>
                <a:lnTo>
                  <a:pt x="95250" y="38100"/>
                </a:lnTo>
                <a:lnTo>
                  <a:pt x="176212" y="76200"/>
                </a:lnTo>
                <a:lnTo>
                  <a:pt x="288131" y="116681"/>
                </a:lnTo>
                <a:lnTo>
                  <a:pt x="361950" y="130969"/>
                </a:lnTo>
                <a:lnTo>
                  <a:pt x="519112" y="152400"/>
                </a:lnTo>
                <a:lnTo>
                  <a:pt x="538162" y="164306"/>
                </a:lnTo>
                <a:lnTo>
                  <a:pt x="647700" y="264319"/>
                </a:lnTo>
                <a:lnTo>
                  <a:pt x="664369" y="283369"/>
                </a:lnTo>
                <a:lnTo>
                  <a:pt x="735806" y="440531"/>
                </a:lnTo>
                <a:lnTo>
                  <a:pt x="740569" y="483394"/>
                </a:lnTo>
                <a:lnTo>
                  <a:pt x="733425" y="533400"/>
                </a:lnTo>
                <a:lnTo>
                  <a:pt x="719137" y="566738"/>
                </a:lnTo>
                <a:lnTo>
                  <a:pt x="707231" y="576263"/>
                </a:lnTo>
                <a:lnTo>
                  <a:pt x="688181" y="578644"/>
                </a:lnTo>
                <a:lnTo>
                  <a:pt x="650081" y="576263"/>
                </a:lnTo>
                <a:lnTo>
                  <a:pt x="588169" y="561975"/>
                </a:lnTo>
                <a:lnTo>
                  <a:pt x="531019" y="535781"/>
                </a:lnTo>
                <a:lnTo>
                  <a:pt x="376237" y="416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39A001-47AA-4597-AC9A-99D4D057E22A}"/>
              </a:ext>
            </a:extLst>
          </p:cNvPr>
          <p:cNvSpPr/>
          <p:nvPr/>
        </p:nvSpPr>
        <p:spPr>
          <a:xfrm>
            <a:off x="3671889" y="4957763"/>
            <a:ext cx="434975" cy="728662"/>
          </a:xfrm>
          <a:custGeom>
            <a:avLst/>
            <a:gdLst>
              <a:gd name="connsiteX0" fmla="*/ 95250 w 435768"/>
              <a:gd name="connsiteY0" fmla="*/ 428625 h 728662"/>
              <a:gd name="connsiteX1" fmla="*/ 50006 w 435768"/>
              <a:gd name="connsiteY1" fmla="*/ 340518 h 728662"/>
              <a:gd name="connsiteX2" fmla="*/ 30956 w 435768"/>
              <a:gd name="connsiteY2" fmla="*/ 285750 h 728662"/>
              <a:gd name="connsiteX3" fmla="*/ 11906 w 435768"/>
              <a:gd name="connsiteY3" fmla="*/ 202406 h 728662"/>
              <a:gd name="connsiteX4" fmla="*/ 0 w 435768"/>
              <a:gd name="connsiteY4" fmla="*/ 109537 h 728662"/>
              <a:gd name="connsiteX5" fmla="*/ 7143 w 435768"/>
              <a:gd name="connsiteY5" fmla="*/ 40481 h 728662"/>
              <a:gd name="connsiteX6" fmla="*/ 19050 w 435768"/>
              <a:gd name="connsiteY6" fmla="*/ 19050 h 728662"/>
              <a:gd name="connsiteX7" fmla="*/ 28575 w 435768"/>
              <a:gd name="connsiteY7" fmla="*/ 9525 h 728662"/>
              <a:gd name="connsiteX8" fmla="*/ 35718 w 435768"/>
              <a:gd name="connsiteY8" fmla="*/ 2381 h 728662"/>
              <a:gd name="connsiteX9" fmla="*/ 52387 w 435768"/>
              <a:gd name="connsiteY9" fmla="*/ 0 h 728662"/>
              <a:gd name="connsiteX10" fmla="*/ 66675 w 435768"/>
              <a:gd name="connsiteY10" fmla="*/ 7143 h 728662"/>
              <a:gd name="connsiteX11" fmla="*/ 76200 w 435768"/>
              <a:gd name="connsiteY11" fmla="*/ 26193 h 728662"/>
              <a:gd name="connsiteX12" fmla="*/ 88106 w 435768"/>
              <a:gd name="connsiteY12" fmla="*/ 78581 h 728662"/>
              <a:gd name="connsiteX13" fmla="*/ 102393 w 435768"/>
              <a:gd name="connsiteY13" fmla="*/ 119062 h 728662"/>
              <a:gd name="connsiteX14" fmla="*/ 130968 w 435768"/>
              <a:gd name="connsiteY14" fmla="*/ 157162 h 728662"/>
              <a:gd name="connsiteX15" fmla="*/ 147637 w 435768"/>
              <a:gd name="connsiteY15" fmla="*/ 161925 h 728662"/>
              <a:gd name="connsiteX16" fmla="*/ 207168 w 435768"/>
              <a:gd name="connsiteY16" fmla="*/ 161925 h 728662"/>
              <a:gd name="connsiteX17" fmla="*/ 435768 w 435768"/>
              <a:gd name="connsiteY17" fmla="*/ 523875 h 728662"/>
              <a:gd name="connsiteX18" fmla="*/ 426243 w 435768"/>
              <a:gd name="connsiteY18" fmla="*/ 592931 h 728662"/>
              <a:gd name="connsiteX19" fmla="*/ 419100 w 435768"/>
              <a:gd name="connsiteY19" fmla="*/ 673893 h 728662"/>
              <a:gd name="connsiteX20" fmla="*/ 414337 w 435768"/>
              <a:gd name="connsiteY20" fmla="*/ 702468 h 728662"/>
              <a:gd name="connsiteX21" fmla="*/ 402431 w 435768"/>
              <a:gd name="connsiteY21" fmla="*/ 723900 h 728662"/>
              <a:gd name="connsiteX22" fmla="*/ 383381 w 435768"/>
              <a:gd name="connsiteY22" fmla="*/ 728662 h 728662"/>
              <a:gd name="connsiteX23" fmla="*/ 352425 w 435768"/>
              <a:gd name="connsiteY23" fmla="*/ 723900 h 728662"/>
              <a:gd name="connsiteX24" fmla="*/ 321468 w 435768"/>
              <a:gd name="connsiteY24" fmla="*/ 695325 h 728662"/>
              <a:gd name="connsiteX25" fmla="*/ 259556 w 435768"/>
              <a:gd name="connsiteY25" fmla="*/ 635793 h 728662"/>
              <a:gd name="connsiteX26" fmla="*/ 152400 w 435768"/>
              <a:gd name="connsiteY26" fmla="*/ 521493 h 728662"/>
              <a:gd name="connsiteX27" fmla="*/ 95250 w 435768"/>
              <a:gd name="connsiteY27" fmla="*/ 428625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68" h="728662">
                <a:moveTo>
                  <a:pt x="95250" y="428625"/>
                </a:moveTo>
                <a:lnTo>
                  <a:pt x="50006" y="340518"/>
                </a:lnTo>
                <a:lnTo>
                  <a:pt x="30956" y="285750"/>
                </a:lnTo>
                <a:lnTo>
                  <a:pt x="11906" y="202406"/>
                </a:lnTo>
                <a:lnTo>
                  <a:pt x="0" y="109537"/>
                </a:lnTo>
                <a:lnTo>
                  <a:pt x="7143" y="40481"/>
                </a:lnTo>
                <a:lnTo>
                  <a:pt x="19050" y="19050"/>
                </a:lnTo>
                <a:lnTo>
                  <a:pt x="28575" y="9525"/>
                </a:lnTo>
                <a:lnTo>
                  <a:pt x="35718" y="2381"/>
                </a:lnTo>
                <a:lnTo>
                  <a:pt x="52387" y="0"/>
                </a:lnTo>
                <a:lnTo>
                  <a:pt x="66675" y="7143"/>
                </a:lnTo>
                <a:lnTo>
                  <a:pt x="76200" y="26193"/>
                </a:lnTo>
                <a:lnTo>
                  <a:pt x="88106" y="78581"/>
                </a:lnTo>
                <a:lnTo>
                  <a:pt x="102393" y="119062"/>
                </a:lnTo>
                <a:lnTo>
                  <a:pt x="130968" y="157162"/>
                </a:lnTo>
                <a:lnTo>
                  <a:pt x="147637" y="161925"/>
                </a:lnTo>
                <a:lnTo>
                  <a:pt x="207168" y="161925"/>
                </a:lnTo>
                <a:lnTo>
                  <a:pt x="435768" y="523875"/>
                </a:lnTo>
                <a:lnTo>
                  <a:pt x="426243" y="592931"/>
                </a:lnTo>
                <a:lnTo>
                  <a:pt x="419100" y="673893"/>
                </a:lnTo>
                <a:lnTo>
                  <a:pt x="414337" y="702468"/>
                </a:lnTo>
                <a:lnTo>
                  <a:pt x="402431" y="723900"/>
                </a:lnTo>
                <a:lnTo>
                  <a:pt x="383381" y="728662"/>
                </a:lnTo>
                <a:lnTo>
                  <a:pt x="352425" y="723900"/>
                </a:lnTo>
                <a:lnTo>
                  <a:pt x="321468" y="695325"/>
                </a:lnTo>
                <a:lnTo>
                  <a:pt x="259556" y="635793"/>
                </a:lnTo>
                <a:lnTo>
                  <a:pt x="152400" y="521493"/>
                </a:lnTo>
                <a:lnTo>
                  <a:pt x="95250" y="428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BF5F047-3596-48E5-A223-3B27BD0E5FCD}"/>
              </a:ext>
            </a:extLst>
          </p:cNvPr>
          <p:cNvSpPr/>
          <p:nvPr/>
        </p:nvSpPr>
        <p:spPr>
          <a:xfrm>
            <a:off x="5070476" y="1577975"/>
            <a:ext cx="1222375" cy="1543050"/>
          </a:xfrm>
          <a:custGeom>
            <a:avLst/>
            <a:gdLst>
              <a:gd name="connsiteX0" fmla="*/ 441325 w 1222375"/>
              <a:gd name="connsiteY0" fmla="*/ 987425 h 1543050"/>
              <a:gd name="connsiteX1" fmla="*/ 590550 w 1222375"/>
              <a:gd name="connsiteY1" fmla="*/ 784225 h 1543050"/>
              <a:gd name="connsiteX2" fmla="*/ 695325 w 1222375"/>
              <a:gd name="connsiteY2" fmla="*/ 619125 h 1543050"/>
              <a:gd name="connsiteX3" fmla="*/ 781050 w 1222375"/>
              <a:gd name="connsiteY3" fmla="*/ 447675 h 1543050"/>
              <a:gd name="connsiteX4" fmla="*/ 825500 w 1222375"/>
              <a:gd name="connsiteY4" fmla="*/ 323850 h 1543050"/>
              <a:gd name="connsiteX5" fmla="*/ 838200 w 1222375"/>
              <a:gd name="connsiteY5" fmla="*/ 231775 h 1543050"/>
              <a:gd name="connsiteX6" fmla="*/ 831850 w 1222375"/>
              <a:gd name="connsiteY6" fmla="*/ 196850 h 1543050"/>
              <a:gd name="connsiteX7" fmla="*/ 774700 w 1222375"/>
              <a:gd name="connsiteY7" fmla="*/ 136525 h 1543050"/>
              <a:gd name="connsiteX8" fmla="*/ 701675 w 1222375"/>
              <a:gd name="connsiteY8" fmla="*/ 85725 h 1543050"/>
              <a:gd name="connsiteX9" fmla="*/ 641350 w 1222375"/>
              <a:gd name="connsiteY9" fmla="*/ 44450 h 1543050"/>
              <a:gd name="connsiteX10" fmla="*/ 628650 w 1222375"/>
              <a:gd name="connsiteY10" fmla="*/ 34925 h 1543050"/>
              <a:gd name="connsiteX11" fmla="*/ 625475 w 1222375"/>
              <a:gd name="connsiteY11" fmla="*/ 22225 h 1543050"/>
              <a:gd name="connsiteX12" fmla="*/ 635000 w 1222375"/>
              <a:gd name="connsiteY12" fmla="*/ 3175 h 1543050"/>
              <a:gd name="connsiteX13" fmla="*/ 654050 w 1222375"/>
              <a:gd name="connsiteY13" fmla="*/ 0 h 1543050"/>
              <a:gd name="connsiteX14" fmla="*/ 765175 w 1222375"/>
              <a:gd name="connsiteY14" fmla="*/ 9525 h 1543050"/>
              <a:gd name="connsiteX15" fmla="*/ 873125 w 1222375"/>
              <a:gd name="connsiteY15" fmla="*/ 28575 h 1543050"/>
              <a:gd name="connsiteX16" fmla="*/ 1000125 w 1222375"/>
              <a:gd name="connsiteY16" fmla="*/ 73025 h 1543050"/>
              <a:gd name="connsiteX17" fmla="*/ 1089025 w 1222375"/>
              <a:gd name="connsiteY17" fmla="*/ 120650 h 1543050"/>
              <a:gd name="connsiteX18" fmla="*/ 1165225 w 1222375"/>
              <a:gd name="connsiteY18" fmla="*/ 171450 h 1543050"/>
              <a:gd name="connsiteX19" fmla="*/ 1200150 w 1222375"/>
              <a:gd name="connsiteY19" fmla="*/ 209550 h 1543050"/>
              <a:gd name="connsiteX20" fmla="*/ 1222375 w 1222375"/>
              <a:gd name="connsiteY20" fmla="*/ 250825 h 1543050"/>
              <a:gd name="connsiteX21" fmla="*/ 1216025 w 1222375"/>
              <a:gd name="connsiteY21" fmla="*/ 288925 h 1543050"/>
              <a:gd name="connsiteX22" fmla="*/ 1200150 w 1222375"/>
              <a:gd name="connsiteY22" fmla="*/ 307975 h 1543050"/>
              <a:gd name="connsiteX23" fmla="*/ 1136650 w 1222375"/>
              <a:gd name="connsiteY23" fmla="*/ 355600 h 1543050"/>
              <a:gd name="connsiteX24" fmla="*/ 1111250 w 1222375"/>
              <a:gd name="connsiteY24" fmla="*/ 377825 h 1543050"/>
              <a:gd name="connsiteX25" fmla="*/ 971550 w 1222375"/>
              <a:gd name="connsiteY25" fmla="*/ 650875 h 1543050"/>
              <a:gd name="connsiteX26" fmla="*/ 898525 w 1222375"/>
              <a:gd name="connsiteY26" fmla="*/ 774700 h 1543050"/>
              <a:gd name="connsiteX27" fmla="*/ 676275 w 1222375"/>
              <a:gd name="connsiteY27" fmla="*/ 1025525 h 1543050"/>
              <a:gd name="connsiteX28" fmla="*/ 463550 w 1222375"/>
              <a:gd name="connsiteY28" fmla="*/ 1231900 h 1543050"/>
              <a:gd name="connsiteX29" fmla="*/ 222250 w 1222375"/>
              <a:gd name="connsiteY29" fmla="*/ 1425575 h 1543050"/>
              <a:gd name="connsiteX30" fmla="*/ 73025 w 1222375"/>
              <a:gd name="connsiteY30" fmla="*/ 1527175 h 1543050"/>
              <a:gd name="connsiteX31" fmla="*/ 28575 w 1222375"/>
              <a:gd name="connsiteY31" fmla="*/ 1543050 h 1543050"/>
              <a:gd name="connsiteX32" fmla="*/ 3175 w 1222375"/>
              <a:gd name="connsiteY32" fmla="*/ 1536700 h 1543050"/>
              <a:gd name="connsiteX33" fmla="*/ 0 w 1222375"/>
              <a:gd name="connsiteY33" fmla="*/ 1520825 h 1543050"/>
              <a:gd name="connsiteX34" fmla="*/ 82550 w 1222375"/>
              <a:gd name="connsiteY34" fmla="*/ 1416050 h 1543050"/>
              <a:gd name="connsiteX35" fmla="*/ 257175 w 1222375"/>
              <a:gd name="connsiteY35" fmla="*/ 1219200 h 1543050"/>
              <a:gd name="connsiteX36" fmla="*/ 441325 w 1222375"/>
              <a:gd name="connsiteY36" fmla="*/ 98742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2375" h="1543050">
                <a:moveTo>
                  <a:pt x="441325" y="987425"/>
                </a:moveTo>
                <a:lnTo>
                  <a:pt x="590550" y="784225"/>
                </a:lnTo>
                <a:lnTo>
                  <a:pt x="695325" y="619125"/>
                </a:lnTo>
                <a:lnTo>
                  <a:pt x="781050" y="447675"/>
                </a:lnTo>
                <a:lnTo>
                  <a:pt x="825500" y="323850"/>
                </a:lnTo>
                <a:lnTo>
                  <a:pt x="838200" y="231775"/>
                </a:lnTo>
                <a:lnTo>
                  <a:pt x="831850" y="196850"/>
                </a:lnTo>
                <a:lnTo>
                  <a:pt x="774700" y="136525"/>
                </a:lnTo>
                <a:lnTo>
                  <a:pt x="701675" y="85725"/>
                </a:lnTo>
                <a:lnTo>
                  <a:pt x="641350" y="44450"/>
                </a:lnTo>
                <a:lnTo>
                  <a:pt x="628650" y="34925"/>
                </a:lnTo>
                <a:lnTo>
                  <a:pt x="625475" y="22225"/>
                </a:lnTo>
                <a:lnTo>
                  <a:pt x="635000" y="3175"/>
                </a:lnTo>
                <a:lnTo>
                  <a:pt x="654050" y="0"/>
                </a:lnTo>
                <a:lnTo>
                  <a:pt x="765175" y="9525"/>
                </a:lnTo>
                <a:lnTo>
                  <a:pt x="873125" y="28575"/>
                </a:lnTo>
                <a:lnTo>
                  <a:pt x="1000125" y="73025"/>
                </a:lnTo>
                <a:lnTo>
                  <a:pt x="1089025" y="120650"/>
                </a:lnTo>
                <a:lnTo>
                  <a:pt x="1165225" y="171450"/>
                </a:lnTo>
                <a:lnTo>
                  <a:pt x="1200150" y="209550"/>
                </a:lnTo>
                <a:lnTo>
                  <a:pt x="1222375" y="250825"/>
                </a:lnTo>
                <a:lnTo>
                  <a:pt x="1216025" y="288925"/>
                </a:lnTo>
                <a:lnTo>
                  <a:pt x="1200150" y="307975"/>
                </a:lnTo>
                <a:lnTo>
                  <a:pt x="1136650" y="355600"/>
                </a:lnTo>
                <a:lnTo>
                  <a:pt x="1111250" y="377825"/>
                </a:lnTo>
                <a:lnTo>
                  <a:pt x="971550" y="650875"/>
                </a:lnTo>
                <a:lnTo>
                  <a:pt x="898525" y="774700"/>
                </a:lnTo>
                <a:lnTo>
                  <a:pt x="676275" y="1025525"/>
                </a:lnTo>
                <a:lnTo>
                  <a:pt x="463550" y="1231900"/>
                </a:lnTo>
                <a:lnTo>
                  <a:pt x="222250" y="1425575"/>
                </a:lnTo>
                <a:lnTo>
                  <a:pt x="73025" y="1527175"/>
                </a:lnTo>
                <a:lnTo>
                  <a:pt x="28575" y="1543050"/>
                </a:lnTo>
                <a:lnTo>
                  <a:pt x="3175" y="1536700"/>
                </a:lnTo>
                <a:lnTo>
                  <a:pt x="0" y="1520825"/>
                </a:lnTo>
                <a:lnTo>
                  <a:pt x="82550" y="1416050"/>
                </a:lnTo>
                <a:lnTo>
                  <a:pt x="257175" y="1219200"/>
                </a:lnTo>
                <a:lnTo>
                  <a:pt x="441325" y="987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9D5CC94-B4A6-4E91-8376-9FFF28A1F284}"/>
              </a:ext>
            </a:extLst>
          </p:cNvPr>
          <p:cNvSpPr/>
          <p:nvPr/>
        </p:nvSpPr>
        <p:spPr>
          <a:xfrm>
            <a:off x="5019676" y="2838450"/>
            <a:ext cx="3152775" cy="3024188"/>
          </a:xfrm>
          <a:custGeom>
            <a:avLst/>
            <a:gdLst>
              <a:gd name="connsiteX0" fmla="*/ 667568 w 3152716"/>
              <a:gd name="connsiteY0" fmla="*/ 645129 h 3023691"/>
              <a:gd name="connsiteX1" fmla="*/ 695617 w 3152716"/>
              <a:gd name="connsiteY1" fmla="*/ 549762 h 3023691"/>
              <a:gd name="connsiteX2" fmla="*/ 712446 w 3152716"/>
              <a:gd name="connsiteY2" fmla="*/ 347808 h 3023691"/>
              <a:gd name="connsiteX3" fmla="*/ 718056 w 3152716"/>
              <a:gd name="connsiteY3" fmla="*/ 196343 h 3023691"/>
              <a:gd name="connsiteX4" fmla="*/ 690007 w 3152716"/>
              <a:gd name="connsiteY4" fmla="*/ 95367 h 3023691"/>
              <a:gd name="connsiteX5" fmla="*/ 656348 w 3152716"/>
              <a:gd name="connsiteY5" fmla="*/ 33659 h 3023691"/>
              <a:gd name="connsiteX6" fmla="*/ 661958 w 3152716"/>
              <a:gd name="connsiteY6" fmla="*/ 11220 h 3023691"/>
              <a:gd name="connsiteX7" fmla="*/ 684397 w 3152716"/>
              <a:gd name="connsiteY7" fmla="*/ 0 h 3023691"/>
              <a:gd name="connsiteX8" fmla="*/ 723666 w 3152716"/>
              <a:gd name="connsiteY8" fmla="*/ 11220 h 3023691"/>
              <a:gd name="connsiteX9" fmla="*/ 802204 w 3152716"/>
              <a:gd name="connsiteY9" fmla="*/ 39269 h 3023691"/>
              <a:gd name="connsiteX10" fmla="*/ 852692 w 3152716"/>
              <a:gd name="connsiteY10" fmla="*/ 67318 h 3023691"/>
              <a:gd name="connsiteX11" fmla="*/ 880741 w 3152716"/>
              <a:gd name="connsiteY11" fmla="*/ 89757 h 3023691"/>
              <a:gd name="connsiteX12" fmla="*/ 897570 w 3152716"/>
              <a:gd name="connsiteY12" fmla="*/ 145855 h 3023691"/>
              <a:gd name="connsiteX13" fmla="*/ 936839 w 3152716"/>
              <a:gd name="connsiteY13" fmla="*/ 286100 h 3023691"/>
              <a:gd name="connsiteX14" fmla="*/ 897570 w 3152716"/>
              <a:gd name="connsiteY14" fmla="*/ 544152 h 3023691"/>
              <a:gd name="connsiteX15" fmla="*/ 768545 w 3152716"/>
              <a:gd name="connsiteY15" fmla="*/ 1015377 h 3023691"/>
              <a:gd name="connsiteX16" fmla="*/ 729276 w 3152716"/>
              <a:gd name="connsiteY16" fmla="*/ 1155622 h 3023691"/>
              <a:gd name="connsiteX17" fmla="*/ 650738 w 3152716"/>
              <a:gd name="connsiteY17" fmla="*/ 1380015 h 3023691"/>
              <a:gd name="connsiteX18" fmla="*/ 560981 w 3152716"/>
              <a:gd name="connsiteY18" fmla="*/ 1576358 h 3023691"/>
              <a:gd name="connsiteX19" fmla="*/ 426346 w 3152716"/>
              <a:gd name="connsiteY19" fmla="*/ 1845629 h 3023691"/>
              <a:gd name="connsiteX20" fmla="*/ 381467 w 3152716"/>
              <a:gd name="connsiteY20" fmla="*/ 1929777 h 3023691"/>
              <a:gd name="connsiteX21" fmla="*/ 353418 w 3152716"/>
              <a:gd name="connsiteY21" fmla="*/ 1963435 h 3023691"/>
              <a:gd name="connsiteX22" fmla="*/ 359028 w 3152716"/>
              <a:gd name="connsiteY22" fmla="*/ 1991485 h 3023691"/>
              <a:gd name="connsiteX23" fmla="*/ 398297 w 3152716"/>
              <a:gd name="connsiteY23" fmla="*/ 2002704 h 3023691"/>
              <a:gd name="connsiteX24" fmla="*/ 589030 w 3152716"/>
              <a:gd name="connsiteY24" fmla="*/ 2019534 h 3023691"/>
              <a:gd name="connsiteX25" fmla="*/ 1088304 w 3152716"/>
              <a:gd name="connsiteY25" fmla="*/ 2103681 h 3023691"/>
              <a:gd name="connsiteX26" fmla="*/ 1307087 w 3152716"/>
              <a:gd name="connsiteY26" fmla="*/ 2137340 h 3023691"/>
              <a:gd name="connsiteX27" fmla="*/ 1694164 w 3152716"/>
              <a:gd name="connsiteY27" fmla="*/ 2227097 h 3023691"/>
              <a:gd name="connsiteX28" fmla="*/ 2047583 w 3152716"/>
              <a:gd name="connsiteY28" fmla="*/ 2305634 h 3023691"/>
              <a:gd name="connsiteX29" fmla="*/ 2288805 w 3152716"/>
              <a:gd name="connsiteY29" fmla="*/ 2384172 h 3023691"/>
              <a:gd name="connsiteX30" fmla="*/ 2653443 w 3152716"/>
              <a:gd name="connsiteY30" fmla="*/ 2513197 h 3023691"/>
              <a:gd name="connsiteX31" fmla="*/ 2894665 w 3152716"/>
              <a:gd name="connsiteY31" fmla="*/ 2614174 h 3023691"/>
              <a:gd name="connsiteX32" fmla="*/ 2995642 w 3152716"/>
              <a:gd name="connsiteY32" fmla="*/ 2670272 h 3023691"/>
              <a:gd name="connsiteX33" fmla="*/ 3046130 w 3152716"/>
              <a:gd name="connsiteY33" fmla="*/ 2715151 h 3023691"/>
              <a:gd name="connsiteX34" fmla="*/ 3096618 w 3152716"/>
              <a:gd name="connsiteY34" fmla="*/ 2782469 h 3023691"/>
              <a:gd name="connsiteX35" fmla="*/ 3130277 w 3152716"/>
              <a:gd name="connsiteY35" fmla="*/ 2849786 h 3023691"/>
              <a:gd name="connsiteX36" fmla="*/ 3147107 w 3152716"/>
              <a:gd name="connsiteY36" fmla="*/ 2900275 h 3023691"/>
              <a:gd name="connsiteX37" fmla="*/ 3152716 w 3152716"/>
              <a:gd name="connsiteY37" fmla="*/ 2945153 h 3023691"/>
              <a:gd name="connsiteX38" fmla="*/ 3130277 w 3152716"/>
              <a:gd name="connsiteY38" fmla="*/ 2995642 h 3023691"/>
              <a:gd name="connsiteX39" fmla="*/ 3096618 w 3152716"/>
              <a:gd name="connsiteY39" fmla="*/ 3023691 h 3023691"/>
              <a:gd name="connsiteX40" fmla="*/ 3034910 w 3152716"/>
              <a:gd name="connsiteY40" fmla="*/ 3001251 h 3023691"/>
              <a:gd name="connsiteX41" fmla="*/ 2698321 w 3152716"/>
              <a:gd name="connsiteY41" fmla="*/ 2804908 h 3023691"/>
              <a:gd name="connsiteX42" fmla="*/ 2485148 w 3152716"/>
              <a:gd name="connsiteY42" fmla="*/ 2692712 h 3023691"/>
              <a:gd name="connsiteX43" fmla="*/ 2221487 w 3152716"/>
              <a:gd name="connsiteY43" fmla="*/ 2586125 h 3023691"/>
              <a:gd name="connsiteX44" fmla="*/ 1963435 w 3152716"/>
              <a:gd name="connsiteY44" fmla="*/ 2513197 h 3023691"/>
              <a:gd name="connsiteX45" fmla="*/ 1671725 w 3152716"/>
              <a:gd name="connsiteY45" fmla="*/ 2417831 h 3023691"/>
              <a:gd name="connsiteX46" fmla="*/ 1077084 w 3152716"/>
              <a:gd name="connsiteY46" fmla="*/ 2255146 h 3023691"/>
              <a:gd name="connsiteX47" fmla="*/ 600250 w 3152716"/>
              <a:gd name="connsiteY47" fmla="*/ 2170999 h 3023691"/>
              <a:gd name="connsiteX48" fmla="*/ 381467 w 3152716"/>
              <a:gd name="connsiteY48" fmla="*/ 2154169 h 3023691"/>
              <a:gd name="connsiteX49" fmla="*/ 263661 w 3152716"/>
              <a:gd name="connsiteY49" fmla="*/ 2165389 h 3023691"/>
              <a:gd name="connsiteX50" fmla="*/ 201953 w 3152716"/>
              <a:gd name="connsiteY50" fmla="*/ 2193438 h 3023691"/>
              <a:gd name="connsiteX51" fmla="*/ 162684 w 3152716"/>
              <a:gd name="connsiteY51" fmla="*/ 2215877 h 3023691"/>
              <a:gd name="connsiteX52" fmla="*/ 100977 w 3152716"/>
              <a:gd name="connsiteY52" fmla="*/ 2221487 h 3023691"/>
              <a:gd name="connsiteX53" fmla="*/ 61708 w 3152716"/>
              <a:gd name="connsiteY53" fmla="*/ 2221487 h 3023691"/>
              <a:gd name="connsiteX54" fmla="*/ 28049 w 3152716"/>
              <a:gd name="connsiteY54" fmla="*/ 2199048 h 3023691"/>
              <a:gd name="connsiteX55" fmla="*/ 5610 w 3152716"/>
              <a:gd name="connsiteY55" fmla="*/ 2131730 h 3023691"/>
              <a:gd name="connsiteX56" fmla="*/ 0 w 3152716"/>
              <a:gd name="connsiteY56" fmla="*/ 2064412 h 3023691"/>
              <a:gd name="connsiteX57" fmla="*/ 0 w 3152716"/>
              <a:gd name="connsiteY57" fmla="*/ 2019534 h 3023691"/>
              <a:gd name="connsiteX58" fmla="*/ 22439 w 3152716"/>
              <a:gd name="connsiteY58" fmla="*/ 1980265 h 3023691"/>
              <a:gd name="connsiteX59" fmla="*/ 140245 w 3152716"/>
              <a:gd name="connsiteY59" fmla="*/ 1856849 h 3023691"/>
              <a:gd name="connsiteX60" fmla="*/ 241222 w 3152716"/>
              <a:gd name="connsiteY60" fmla="*/ 1727823 h 3023691"/>
              <a:gd name="connsiteX61" fmla="*/ 342199 w 3152716"/>
              <a:gd name="connsiteY61" fmla="*/ 1525870 h 3023691"/>
              <a:gd name="connsiteX62" fmla="*/ 426346 w 3152716"/>
              <a:gd name="connsiteY62" fmla="*/ 1329526 h 3023691"/>
              <a:gd name="connsiteX63" fmla="*/ 516103 w 3152716"/>
              <a:gd name="connsiteY63" fmla="*/ 1127573 h 3023691"/>
              <a:gd name="connsiteX64" fmla="*/ 667568 w 3152716"/>
              <a:gd name="connsiteY64" fmla="*/ 645129 h 302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52716" h="3023691">
                <a:moveTo>
                  <a:pt x="667568" y="645129"/>
                </a:moveTo>
                <a:lnTo>
                  <a:pt x="695617" y="549762"/>
                </a:lnTo>
                <a:lnTo>
                  <a:pt x="712446" y="347808"/>
                </a:lnTo>
                <a:lnTo>
                  <a:pt x="718056" y="196343"/>
                </a:lnTo>
                <a:lnTo>
                  <a:pt x="690007" y="95367"/>
                </a:lnTo>
                <a:lnTo>
                  <a:pt x="656348" y="33659"/>
                </a:lnTo>
                <a:lnTo>
                  <a:pt x="661958" y="11220"/>
                </a:lnTo>
                <a:lnTo>
                  <a:pt x="684397" y="0"/>
                </a:lnTo>
                <a:lnTo>
                  <a:pt x="723666" y="11220"/>
                </a:lnTo>
                <a:lnTo>
                  <a:pt x="802204" y="39269"/>
                </a:lnTo>
                <a:lnTo>
                  <a:pt x="852692" y="67318"/>
                </a:lnTo>
                <a:lnTo>
                  <a:pt x="880741" y="89757"/>
                </a:lnTo>
                <a:lnTo>
                  <a:pt x="897570" y="145855"/>
                </a:lnTo>
                <a:lnTo>
                  <a:pt x="936839" y="286100"/>
                </a:lnTo>
                <a:lnTo>
                  <a:pt x="897570" y="544152"/>
                </a:lnTo>
                <a:lnTo>
                  <a:pt x="768545" y="1015377"/>
                </a:lnTo>
                <a:lnTo>
                  <a:pt x="729276" y="1155622"/>
                </a:lnTo>
                <a:lnTo>
                  <a:pt x="650738" y="1380015"/>
                </a:lnTo>
                <a:lnTo>
                  <a:pt x="560981" y="1576358"/>
                </a:lnTo>
                <a:lnTo>
                  <a:pt x="426346" y="1845629"/>
                </a:lnTo>
                <a:lnTo>
                  <a:pt x="381467" y="1929777"/>
                </a:lnTo>
                <a:lnTo>
                  <a:pt x="353418" y="1963435"/>
                </a:lnTo>
                <a:lnTo>
                  <a:pt x="359028" y="1991485"/>
                </a:lnTo>
                <a:lnTo>
                  <a:pt x="398297" y="2002704"/>
                </a:lnTo>
                <a:lnTo>
                  <a:pt x="589030" y="2019534"/>
                </a:lnTo>
                <a:lnTo>
                  <a:pt x="1088304" y="2103681"/>
                </a:lnTo>
                <a:lnTo>
                  <a:pt x="1307087" y="2137340"/>
                </a:lnTo>
                <a:lnTo>
                  <a:pt x="1694164" y="2227097"/>
                </a:lnTo>
                <a:lnTo>
                  <a:pt x="2047583" y="2305634"/>
                </a:lnTo>
                <a:lnTo>
                  <a:pt x="2288805" y="2384172"/>
                </a:lnTo>
                <a:lnTo>
                  <a:pt x="2653443" y="2513197"/>
                </a:lnTo>
                <a:lnTo>
                  <a:pt x="2894665" y="2614174"/>
                </a:lnTo>
                <a:lnTo>
                  <a:pt x="2995642" y="2670272"/>
                </a:lnTo>
                <a:lnTo>
                  <a:pt x="3046130" y="2715151"/>
                </a:lnTo>
                <a:lnTo>
                  <a:pt x="3096618" y="2782469"/>
                </a:lnTo>
                <a:lnTo>
                  <a:pt x="3130277" y="2849786"/>
                </a:lnTo>
                <a:lnTo>
                  <a:pt x="3147107" y="2900275"/>
                </a:lnTo>
                <a:lnTo>
                  <a:pt x="3152716" y="2945153"/>
                </a:lnTo>
                <a:lnTo>
                  <a:pt x="3130277" y="2995642"/>
                </a:lnTo>
                <a:lnTo>
                  <a:pt x="3096618" y="3023691"/>
                </a:lnTo>
                <a:lnTo>
                  <a:pt x="3034910" y="3001251"/>
                </a:lnTo>
                <a:lnTo>
                  <a:pt x="2698321" y="2804908"/>
                </a:lnTo>
                <a:lnTo>
                  <a:pt x="2485148" y="2692712"/>
                </a:lnTo>
                <a:lnTo>
                  <a:pt x="2221487" y="2586125"/>
                </a:lnTo>
                <a:lnTo>
                  <a:pt x="1963435" y="2513197"/>
                </a:lnTo>
                <a:lnTo>
                  <a:pt x="1671725" y="2417831"/>
                </a:lnTo>
                <a:lnTo>
                  <a:pt x="1077084" y="2255146"/>
                </a:lnTo>
                <a:lnTo>
                  <a:pt x="600250" y="2170999"/>
                </a:lnTo>
                <a:lnTo>
                  <a:pt x="381467" y="2154169"/>
                </a:lnTo>
                <a:lnTo>
                  <a:pt x="263661" y="2165389"/>
                </a:lnTo>
                <a:lnTo>
                  <a:pt x="201953" y="2193438"/>
                </a:lnTo>
                <a:lnTo>
                  <a:pt x="162684" y="2215877"/>
                </a:lnTo>
                <a:lnTo>
                  <a:pt x="100977" y="2221487"/>
                </a:lnTo>
                <a:lnTo>
                  <a:pt x="61708" y="2221487"/>
                </a:lnTo>
                <a:lnTo>
                  <a:pt x="28049" y="2199048"/>
                </a:lnTo>
                <a:lnTo>
                  <a:pt x="5610" y="2131730"/>
                </a:lnTo>
                <a:lnTo>
                  <a:pt x="0" y="2064412"/>
                </a:lnTo>
                <a:lnTo>
                  <a:pt x="0" y="2019534"/>
                </a:lnTo>
                <a:lnTo>
                  <a:pt x="22439" y="1980265"/>
                </a:lnTo>
                <a:lnTo>
                  <a:pt x="140245" y="1856849"/>
                </a:lnTo>
                <a:lnTo>
                  <a:pt x="241222" y="1727823"/>
                </a:lnTo>
                <a:lnTo>
                  <a:pt x="342199" y="1525870"/>
                </a:lnTo>
                <a:lnTo>
                  <a:pt x="426346" y="1329526"/>
                </a:lnTo>
                <a:lnTo>
                  <a:pt x="516103" y="1127573"/>
                </a:lnTo>
                <a:lnTo>
                  <a:pt x="667568" y="6451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CE4F63F-38F2-411B-BA5B-C3D6D8A3E647}"/>
              </a:ext>
            </a:extLst>
          </p:cNvPr>
          <p:cNvSpPr/>
          <p:nvPr/>
        </p:nvSpPr>
        <p:spPr>
          <a:xfrm>
            <a:off x="3844926" y="4098926"/>
            <a:ext cx="784225" cy="1406525"/>
          </a:xfrm>
          <a:custGeom>
            <a:avLst/>
            <a:gdLst>
              <a:gd name="connsiteX0" fmla="*/ 377825 w 784225"/>
              <a:gd name="connsiteY0" fmla="*/ 635000 h 1406525"/>
              <a:gd name="connsiteX1" fmla="*/ 495300 w 784225"/>
              <a:gd name="connsiteY1" fmla="*/ 428625 h 1406525"/>
              <a:gd name="connsiteX2" fmla="*/ 698500 w 784225"/>
              <a:gd name="connsiteY2" fmla="*/ 50800 h 1406525"/>
              <a:gd name="connsiteX3" fmla="*/ 720725 w 784225"/>
              <a:gd name="connsiteY3" fmla="*/ 15875 h 1406525"/>
              <a:gd name="connsiteX4" fmla="*/ 733425 w 784225"/>
              <a:gd name="connsiteY4" fmla="*/ 6350 h 1406525"/>
              <a:gd name="connsiteX5" fmla="*/ 755650 w 784225"/>
              <a:gd name="connsiteY5" fmla="*/ 0 h 1406525"/>
              <a:gd name="connsiteX6" fmla="*/ 771525 w 784225"/>
              <a:gd name="connsiteY6" fmla="*/ 9525 h 1406525"/>
              <a:gd name="connsiteX7" fmla="*/ 784225 w 784225"/>
              <a:gd name="connsiteY7" fmla="*/ 28575 h 1406525"/>
              <a:gd name="connsiteX8" fmla="*/ 784225 w 784225"/>
              <a:gd name="connsiteY8" fmla="*/ 53975 h 1406525"/>
              <a:gd name="connsiteX9" fmla="*/ 774700 w 784225"/>
              <a:gd name="connsiteY9" fmla="*/ 92075 h 1406525"/>
              <a:gd name="connsiteX10" fmla="*/ 720725 w 784225"/>
              <a:gd name="connsiteY10" fmla="*/ 228600 h 1406525"/>
              <a:gd name="connsiteX11" fmla="*/ 612775 w 784225"/>
              <a:gd name="connsiteY11" fmla="*/ 473075 h 1406525"/>
              <a:gd name="connsiteX12" fmla="*/ 520700 w 784225"/>
              <a:gd name="connsiteY12" fmla="*/ 695325 h 1406525"/>
              <a:gd name="connsiteX13" fmla="*/ 400050 w 784225"/>
              <a:gd name="connsiteY13" fmla="*/ 993775 h 1406525"/>
              <a:gd name="connsiteX14" fmla="*/ 257175 w 784225"/>
              <a:gd name="connsiteY14" fmla="*/ 1406525 h 1406525"/>
              <a:gd name="connsiteX15" fmla="*/ 0 w 784225"/>
              <a:gd name="connsiteY15" fmla="*/ 1025525 h 1406525"/>
              <a:gd name="connsiteX16" fmla="*/ 44450 w 784225"/>
              <a:gd name="connsiteY16" fmla="*/ 1016000 h 1406525"/>
              <a:gd name="connsiteX17" fmla="*/ 107950 w 784225"/>
              <a:gd name="connsiteY17" fmla="*/ 984250 h 1406525"/>
              <a:gd name="connsiteX18" fmla="*/ 203200 w 784225"/>
              <a:gd name="connsiteY18" fmla="*/ 901700 h 1406525"/>
              <a:gd name="connsiteX19" fmla="*/ 288925 w 784225"/>
              <a:gd name="connsiteY19" fmla="*/ 784225 h 1406525"/>
              <a:gd name="connsiteX20" fmla="*/ 377825 w 784225"/>
              <a:gd name="connsiteY20" fmla="*/ 635000 h 14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4225" h="1406525">
                <a:moveTo>
                  <a:pt x="377825" y="635000"/>
                </a:moveTo>
                <a:lnTo>
                  <a:pt x="495300" y="428625"/>
                </a:lnTo>
                <a:lnTo>
                  <a:pt x="698500" y="50800"/>
                </a:lnTo>
                <a:lnTo>
                  <a:pt x="720725" y="15875"/>
                </a:lnTo>
                <a:lnTo>
                  <a:pt x="733425" y="6350"/>
                </a:lnTo>
                <a:lnTo>
                  <a:pt x="755650" y="0"/>
                </a:lnTo>
                <a:lnTo>
                  <a:pt x="771525" y="9525"/>
                </a:lnTo>
                <a:lnTo>
                  <a:pt x="784225" y="28575"/>
                </a:lnTo>
                <a:lnTo>
                  <a:pt x="784225" y="53975"/>
                </a:lnTo>
                <a:lnTo>
                  <a:pt x="774700" y="92075"/>
                </a:lnTo>
                <a:lnTo>
                  <a:pt x="720725" y="228600"/>
                </a:lnTo>
                <a:lnTo>
                  <a:pt x="612775" y="473075"/>
                </a:lnTo>
                <a:lnTo>
                  <a:pt x="520700" y="695325"/>
                </a:lnTo>
                <a:lnTo>
                  <a:pt x="400050" y="993775"/>
                </a:lnTo>
                <a:lnTo>
                  <a:pt x="257175" y="1406525"/>
                </a:lnTo>
                <a:lnTo>
                  <a:pt x="0" y="1025525"/>
                </a:lnTo>
                <a:lnTo>
                  <a:pt x="44450" y="1016000"/>
                </a:lnTo>
                <a:lnTo>
                  <a:pt x="107950" y="984250"/>
                </a:lnTo>
                <a:lnTo>
                  <a:pt x="203200" y="901700"/>
                </a:lnTo>
                <a:lnTo>
                  <a:pt x="288925" y="784225"/>
                </a:lnTo>
                <a:lnTo>
                  <a:pt x="377825" y="635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3D8271A-0C79-4EF1-AB9D-FF252F9EF699}"/>
              </a:ext>
            </a:extLst>
          </p:cNvPr>
          <p:cNvSpPr/>
          <p:nvPr/>
        </p:nvSpPr>
        <p:spPr>
          <a:xfrm>
            <a:off x="5929314" y="1976438"/>
            <a:ext cx="1990725" cy="400050"/>
          </a:xfrm>
          <a:custGeom>
            <a:avLst/>
            <a:gdLst>
              <a:gd name="connsiteX0" fmla="*/ 652462 w 1990725"/>
              <a:gd name="connsiteY0" fmla="*/ 392906 h 400050"/>
              <a:gd name="connsiteX1" fmla="*/ 507206 w 1990725"/>
              <a:gd name="connsiteY1" fmla="*/ 400050 h 400050"/>
              <a:gd name="connsiteX2" fmla="*/ 402431 w 1990725"/>
              <a:gd name="connsiteY2" fmla="*/ 395287 h 400050"/>
              <a:gd name="connsiteX3" fmla="*/ 197643 w 1990725"/>
              <a:gd name="connsiteY3" fmla="*/ 378618 h 400050"/>
              <a:gd name="connsiteX4" fmla="*/ 0 w 1990725"/>
              <a:gd name="connsiteY4" fmla="*/ 354806 h 400050"/>
              <a:gd name="connsiteX5" fmla="*/ 11906 w 1990725"/>
              <a:gd name="connsiteY5" fmla="*/ 233362 h 400050"/>
              <a:gd name="connsiteX6" fmla="*/ 138112 w 1990725"/>
              <a:gd name="connsiteY6" fmla="*/ 245268 h 400050"/>
              <a:gd name="connsiteX7" fmla="*/ 431006 w 1990725"/>
              <a:gd name="connsiteY7" fmla="*/ 240506 h 400050"/>
              <a:gd name="connsiteX8" fmla="*/ 714375 w 1990725"/>
              <a:gd name="connsiteY8" fmla="*/ 219075 h 400050"/>
              <a:gd name="connsiteX9" fmla="*/ 1109662 w 1990725"/>
              <a:gd name="connsiteY9" fmla="*/ 159543 h 400050"/>
              <a:gd name="connsiteX10" fmla="*/ 1300162 w 1990725"/>
              <a:gd name="connsiteY10" fmla="*/ 109537 h 400050"/>
              <a:gd name="connsiteX11" fmla="*/ 1378743 w 1990725"/>
              <a:gd name="connsiteY11" fmla="*/ 76200 h 400050"/>
              <a:gd name="connsiteX12" fmla="*/ 1469231 w 1990725"/>
              <a:gd name="connsiteY12" fmla="*/ 21431 h 400050"/>
              <a:gd name="connsiteX13" fmla="*/ 1512093 w 1990725"/>
              <a:gd name="connsiteY13" fmla="*/ 4762 h 400050"/>
              <a:gd name="connsiteX14" fmla="*/ 1593056 w 1990725"/>
              <a:gd name="connsiteY14" fmla="*/ 0 h 400050"/>
              <a:gd name="connsiteX15" fmla="*/ 1695450 w 1990725"/>
              <a:gd name="connsiteY15" fmla="*/ 16668 h 400050"/>
              <a:gd name="connsiteX16" fmla="*/ 1854993 w 1990725"/>
              <a:gd name="connsiteY16" fmla="*/ 71437 h 400050"/>
              <a:gd name="connsiteX17" fmla="*/ 1959768 w 1990725"/>
              <a:gd name="connsiteY17" fmla="*/ 119062 h 400050"/>
              <a:gd name="connsiteX18" fmla="*/ 1976437 w 1990725"/>
              <a:gd name="connsiteY18" fmla="*/ 133350 h 400050"/>
              <a:gd name="connsiteX19" fmla="*/ 1988343 w 1990725"/>
              <a:gd name="connsiteY19" fmla="*/ 150018 h 400050"/>
              <a:gd name="connsiteX20" fmla="*/ 1990725 w 1990725"/>
              <a:gd name="connsiteY20" fmla="*/ 169068 h 400050"/>
              <a:gd name="connsiteX21" fmla="*/ 1983581 w 1990725"/>
              <a:gd name="connsiteY21" fmla="*/ 188118 h 400050"/>
              <a:gd name="connsiteX22" fmla="*/ 1966912 w 1990725"/>
              <a:gd name="connsiteY22" fmla="*/ 195262 h 400050"/>
              <a:gd name="connsiteX23" fmla="*/ 1888331 w 1990725"/>
              <a:gd name="connsiteY23" fmla="*/ 214312 h 400050"/>
              <a:gd name="connsiteX24" fmla="*/ 1359693 w 1990725"/>
              <a:gd name="connsiteY24" fmla="*/ 295275 h 400050"/>
              <a:gd name="connsiteX25" fmla="*/ 969168 w 1990725"/>
              <a:gd name="connsiteY25" fmla="*/ 350043 h 400050"/>
              <a:gd name="connsiteX26" fmla="*/ 652462 w 1990725"/>
              <a:gd name="connsiteY26" fmla="*/ 39290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90725" h="400050">
                <a:moveTo>
                  <a:pt x="652462" y="392906"/>
                </a:moveTo>
                <a:lnTo>
                  <a:pt x="507206" y="400050"/>
                </a:lnTo>
                <a:lnTo>
                  <a:pt x="402431" y="395287"/>
                </a:lnTo>
                <a:lnTo>
                  <a:pt x="197643" y="378618"/>
                </a:lnTo>
                <a:lnTo>
                  <a:pt x="0" y="354806"/>
                </a:lnTo>
                <a:lnTo>
                  <a:pt x="11906" y="233362"/>
                </a:lnTo>
                <a:lnTo>
                  <a:pt x="138112" y="245268"/>
                </a:lnTo>
                <a:lnTo>
                  <a:pt x="431006" y="240506"/>
                </a:lnTo>
                <a:lnTo>
                  <a:pt x="714375" y="219075"/>
                </a:lnTo>
                <a:lnTo>
                  <a:pt x="1109662" y="159543"/>
                </a:lnTo>
                <a:lnTo>
                  <a:pt x="1300162" y="109537"/>
                </a:lnTo>
                <a:lnTo>
                  <a:pt x="1378743" y="76200"/>
                </a:lnTo>
                <a:lnTo>
                  <a:pt x="1469231" y="21431"/>
                </a:lnTo>
                <a:lnTo>
                  <a:pt x="1512093" y="4762"/>
                </a:lnTo>
                <a:lnTo>
                  <a:pt x="1593056" y="0"/>
                </a:lnTo>
                <a:lnTo>
                  <a:pt x="1695450" y="16668"/>
                </a:lnTo>
                <a:lnTo>
                  <a:pt x="1854993" y="71437"/>
                </a:lnTo>
                <a:lnTo>
                  <a:pt x="1959768" y="119062"/>
                </a:lnTo>
                <a:lnTo>
                  <a:pt x="1976437" y="133350"/>
                </a:lnTo>
                <a:lnTo>
                  <a:pt x="1988343" y="150018"/>
                </a:lnTo>
                <a:lnTo>
                  <a:pt x="1990725" y="169068"/>
                </a:lnTo>
                <a:lnTo>
                  <a:pt x="1983581" y="188118"/>
                </a:lnTo>
                <a:lnTo>
                  <a:pt x="1966912" y="195262"/>
                </a:lnTo>
                <a:lnTo>
                  <a:pt x="1888331" y="214312"/>
                </a:lnTo>
                <a:lnTo>
                  <a:pt x="1359693" y="295275"/>
                </a:lnTo>
                <a:lnTo>
                  <a:pt x="969168" y="350043"/>
                </a:lnTo>
                <a:lnTo>
                  <a:pt x="652462" y="392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AFD41CD-DB38-44E1-BA6F-437DA133C79E}"/>
              </a:ext>
            </a:extLst>
          </p:cNvPr>
          <p:cNvSpPr/>
          <p:nvPr/>
        </p:nvSpPr>
        <p:spPr>
          <a:xfrm rot="16200000">
            <a:off x="5236370" y="3390107"/>
            <a:ext cx="3211512" cy="1952625"/>
          </a:xfrm>
          <a:custGeom>
            <a:avLst/>
            <a:gdLst>
              <a:gd name="connsiteX0" fmla="*/ 2983179 w 3210744"/>
              <a:gd name="connsiteY0" fmla="*/ 173778 h 1952927"/>
              <a:gd name="connsiteX1" fmla="*/ 3003866 w 3210744"/>
              <a:gd name="connsiteY1" fmla="*/ 355830 h 1952927"/>
              <a:gd name="connsiteX2" fmla="*/ 3053517 w 3210744"/>
              <a:gd name="connsiteY2" fmla="*/ 678559 h 1952927"/>
              <a:gd name="connsiteX3" fmla="*/ 3103168 w 3210744"/>
              <a:gd name="connsiteY3" fmla="*/ 1038527 h 1952927"/>
              <a:gd name="connsiteX4" fmla="*/ 3136268 w 3210744"/>
              <a:gd name="connsiteY4" fmla="*/ 1270230 h 1952927"/>
              <a:gd name="connsiteX5" fmla="*/ 3169369 w 3210744"/>
              <a:gd name="connsiteY5" fmla="*/ 1518483 h 1952927"/>
              <a:gd name="connsiteX6" fmla="*/ 3181781 w 3210744"/>
              <a:gd name="connsiteY6" fmla="*/ 1547446 h 1952927"/>
              <a:gd name="connsiteX7" fmla="*/ 3202469 w 3210744"/>
              <a:gd name="connsiteY7" fmla="*/ 1597097 h 1952927"/>
              <a:gd name="connsiteX8" fmla="*/ 3210744 w 3210744"/>
              <a:gd name="connsiteY8" fmla="*/ 1642610 h 1952927"/>
              <a:gd name="connsiteX9" fmla="*/ 3202469 w 3210744"/>
              <a:gd name="connsiteY9" fmla="*/ 1696398 h 1952927"/>
              <a:gd name="connsiteX10" fmla="*/ 3181781 w 3210744"/>
              <a:gd name="connsiteY10" fmla="*/ 1754324 h 1952927"/>
              <a:gd name="connsiteX11" fmla="*/ 3161093 w 3210744"/>
              <a:gd name="connsiteY11" fmla="*/ 1791562 h 1952927"/>
              <a:gd name="connsiteX12" fmla="*/ 3099030 w 3210744"/>
              <a:gd name="connsiteY12" fmla="*/ 1845350 h 1952927"/>
              <a:gd name="connsiteX13" fmla="*/ 3020417 w 3210744"/>
              <a:gd name="connsiteY13" fmla="*/ 1915689 h 1952927"/>
              <a:gd name="connsiteX14" fmla="*/ 2974903 w 3210744"/>
              <a:gd name="connsiteY14" fmla="*/ 1944652 h 1952927"/>
              <a:gd name="connsiteX15" fmla="*/ 2950078 w 3210744"/>
              <a:gd name="connsiteY15" fmla="*/ 1952927 h 1952927"/>
              <a:gd name="connsiteX16" fmla="*/ 2912840 w 3210744"/>
              <a:gd name="connsiteY16" fmla="*/ 1944652 h 1952927"/>
              <a:gd name="connsiteX17" fmla="*/ 2883877 w 3210744"/>
              <a:gd name="connsiteY17" fmla="*/ 1923964 h 1952927"/>
              <a:gd name="connsiteX18" fmla="*/ 2842502 w 3210744"/>
              <a:gd name="connsiteY18" fmla="*/ 1882588 h 1952927"/>
              <a:gd name="connsiteX19" fmla="*/ 2801126 w 3210744"/>
              <a:gd name="connsiteY19" fmla="*/ 1861901 h 1952927"/>
              <a:gd name="connsiteX20" fmla="*/ 2755613 w 3210744"/>
              <a:gd name="connsiteY20" fmla="*/ 1841213 h 1952927"/>
              <a:gd name="connsiteX21" fmla="*/ 2672862 w 3210744"/>
              <a:gd name="connsiteY21" fmla="*/ 1824663 h 1952927"/>
              <a:gd name="connsiteX22" fmla="*/ 2043953 w 3210744"/>
              <a:gd name="connsiteY22" fmla="*/ 1704674 h 1952927"/>
              <a:gd name="connsiteX23" fmla="*/ 1746049 w 3210744"/>
              <a:gd name="connsiteY23" fmla="*/ 1642610 h 1952927"/>
              <a:gd name="connsiteX24" fmla="*/ 1059215 w 3210744"/>
              <a:gd name="connsiteY24" fmla="*/ 1501933 h 1952927"/>
              <a:gd name="connsiteX25" fmla="*/ 666147 w 3210744"/>
              <a:gd name="connsiteY25" fmla="*/ 1410907 h 1952927"/>
              <a:gd name="connsiteX26" fmla="*/ 450994 w 3210744"/>
              <a:gd name="connsiteY26" fmla="*/ 1324018 h 1952927"/>
              <a:gd name="connsiteX27" fmla="*/ 293767 w 3210744"/>
              <a:gd name="connsiteY27" fmla="*/ 1257817 h 1952927"/>
              <a:gd name="connsiteX28" fmla="*/ 186190 w 3210744"/>
              <a:gd name="connsiteY28" fmla="*/ 1195754 h 1952927"/>
              <a:gd name="connsiteX29" fmla="*/ 86889 w 3210744"/>
              <a:gd name="connsiteY29" fmla="*/ 1117140 h 1952927"/>
              <a:gd name="connsiteX30" fmla="*/ 41376 w 3210744"/>
              <a:gd name="connsiteY30" fmla="*/ 1067490 h 1952927"/>
              <a:gd name="connsiteX31" fmla="*/ 12413 w 3210744"/>
              <a:gd name="connsiteY31" fmla="*/ 1009564 h 1952927"/>
              <a:gd name="connsiteX32" fmla="*/ 0 w 3210744"/>
              <a:gd name="connsiteY32" fmla="*/ 955776 h 1952927"/>
              <a:gd name="connsiteX33" fmla="*/ 0 w 3210744"/>
              <a:gd name="connsiteY33" fmla="*/ 897850 h 1952927"/>
              <a:gd name="connsiteX34" fmla="*/ 4138 w 3210744"/>
              <a:gd name="connsiteY34" fmla="*/ 873025 h 1952927"/>
              <a:gd name="connsiteX35" fmla="*/ 28963 w 3210744"/>
              <a:gd name="connsiteY35" fmla="*/ 835787 h 1952927"/>
              <a:gd name="connsiteX36" fmla="*/ 45513 w 3210744"/>
              <a:gd name="connsiteY36" fmla="*/ 831649 h 1952927"/>
              <a:gd name="connsiteX37" fmla="*/ 359968 w 3210744"/>
              <a:gd name="connsiteY37" fmla="*/ 955776 h 1952927"/>
              <a:gd name="connsiteX38" fmla="*/ 368243 w 3210744"/>
              <a:gd name="connsiteY38" fmla="*/ 988876 h 1952927"/>
              <a:gd name="connsiteX39" fmla="*/ 376518 w 3210744"/>
              <a:gd name="connsiteY39" fmla="*/ 1009564 h 1952927"/>
              <a:gd name="connsiteX40" fmla="*/ 397206 w 3210744"/>
              <a:gd name="connsiteY40" fmla="*/ 1034389 h 1952927"/>
              <a:gd name="connsiteX41" fmla="*/ 446856 w 3210744"/>
              <a:gd name="connsiteY41" fmla="*/ 1067490 h 1952927"/>
              <a:gd name="connsiteX42" fmla="*/ 533745 w 3210744"/>
              <a:gd name="connsiteY42" fmla="*/ 1100590 h 1952927"/>
              <a:gd name="connsiteX43" fmla="*/ 682697 w 3210744"/>
              <a:gd name="connsiteY43" fmla="*/ 1121278 h 1952927"/>
              <a:gd name="connsiteX44" fmla="*/ 810961 w 3210744"/>
              <a:gd name="connsiteY44" fmla="*/ 1204029 h 1952927"/>
              <a:gd name="connsiteX45" fmla="*/ 922675 w 3210744"/>
              <a:gd name="connsiteY45" fmla="*/ 1232992 h 1952927"/>
              <a:gd name="connsiteX46" fmla="*/ 1183341 w 3210744"/>
              <a:gd name="connsiteY46" fmla="*/ 1299193 h 1952927"/>
              <a:gd name="connsiteX47" fmla="*/ 1646748 w 3210744"/>
              <a:gd name="connsiteY47" fmla="*/ 1410907 h 1952927"/>
              <a:gd name="connsiteX48" fmla="*/ 2006715 w 3210744"/>
              <a:gd name="connsiteY48" fmla="*/ 1464695 h 1952927"/>
              <a:gd name="connsiteX49" fmla="*/ 2089466 w 3210744"/>
              <a:gd name="connsiteY49" fmla="*/ 1493658 h 1952927"/>
              <a:gd name="connsiteX50" fmla="*/ 2184630 w 3210744"/>
              <a:gd name="connsiteY50" fmla="*/ 1506071 h 1952927"/>
              <a:gd name="connsiteX51" fmla="*/ 2457709 w 3210744"/>
              <a:gd name="connsiteY51" fmla="*/ 1539171 h 1952927"/>
              <a:gd name="connsiteX52" fmla="*/ 2788713 w 3210744"/>
              <a:gd name="connsiteY52" fmla="*/ 1563997 h 1952927"/>
              <a:gd name="connsiteX53" fmla="*/ 2896290 w 3210744"/>
              <a:gd name="connsiteY53" fmla="*/ 1563997 h 1952927"/>
              <a:gd name="connsiteX54" fmla="*/ 2933528 w 3210744"/>
              <a:gd name="connsiteY54" fmla="*/ 1568134 h 1952927"/>
              <a:gd name="connsiteX55" fmla="*/ 2954216 w 3210744"/>
              <a:gd name="connsiteY55" fmla="*/ 1555721 h 1952927"/>
              <a:gd name="connsiteX56" fmla="*/ 2974903 w 3210744"/>
              <a:gd name="connsiteY56" fmla="*/ 1539171 h 1952927"/>
              <a:gd name="connsiteX57" fmla="*/ 2991454 w 3210744"/>
              <a:gd name="connsiteY57" fmla="*/ 1518483 h 1952927"/>
              <a:gd name="connsiteX58" fmla="*/ 2991454 w 3210744"/>
              <a:gd name="connsiteY58" fmla="*/ 1472970 h 1952927"/>
              <a:gd name="connsiteX59" fmla="*/ 2974903 w 3210744"/>
              <a:gd name="connsiteY59" fmla="*/ 1038527 h 1952927"/>
              <a:gd name="connsiteX60" fmla="*/ 2950078 w 3210744"/>
              <a:gd name="connsiteY60" fmla="*/ 798549 h 1952927"/>
              <a:gd name="connsiteX61" fmla="*/ 2925253 w 3210744"/>
              <a:gd name="connsiteY61" fmla="*/ 566845 h 1952927"/>
              <a:gd name="connsiteX62" fmla="*/ 2879740 w 3210744"/>
              <a:gd name="connsiteY62" fmla="*/ 235841 h 1952927"/>
              <a:gd name="connsiteX63" fmla="*/ 2834226 w 3210744"/>
              <a:gd name="connsiteY63" fmla="*/ 4138 h 1952927"/>
              <a:gd name="connsiteX64" fmla="*/ 3003866 w 3210744"/>
              <a:gd name="connsiteY64" fmla="*/ 0 h 1952927"/>
              <a:gd name="connsiteX65" fmla="*/ 2983179 w 3210744"/>
              <a:gd name="connsiteY65" fmla="*/ 111714 h 1952927"/>
              <a:gd name="connsiteX66" fmla="*/ 2983179 w 3210744"/>
              <a:gd name="connsiteY66" fmla="*/ 173778 h 19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10744" h="1952927">
                <a:moveTo>
                  <a:pt x="2983179" y="173778"/>
                </a:moveTo>
                <a:lnTo>
                  <a:pt x="3003866" y="355830"/>
                </a:lnTo>
                <a:lnTo>
                  <a:pt x="3053517" y="678559"/>
                </a:lnTo>
                <a:lnTo>
                  <a:pt x="3103168" y="1038527"/>
                </a:lnTo>
                <a:lnTo>
                  <a:pt x="3136268" y="1270230"/>
                </a:lnTo>
                <a:lnTo>
                  <a:pt x="3169369" y="1518483"/>
                </a:lnTo>
                <a:lnTo>
                  <a:pt x="3181781" y="1547446"/>
                </a:lnTo>
                <a:lnTo>
                  <a:pt x="3202469" y="1597097"/>
                </a:lnTo>
                <a:lnTo>
                  <a:pt x="3210744" y="1642610"/>
                </a:lnTo>
                <a:lnTo>
                  <a:pt x="3202469" y="1696398"/>
                </a:lnTo>
                <a:lnTo>
                  <a:pt x="3181781" y="1754324"/>
                </a:lnTo>
                <a:lnTo>
                  <a:pt x="3161093" y="1791562"/>
                </a:lnTo>
                <a:lnTo>
                  <a:pt x="3099030" y="1845350"/>
                </a:lnTo>
                <a:lnTo>
                  <a:pt x="3020417" y="1915689"/>
                </a:lnTo>
                <a:lnTo>
                  <a:pt x="2974903" y="1944652"/>
                </a:lnTo>
                <a:lnTo>
                  <a:pt x="2950078" y="1952927"/>
                </a:lnTo>
                <a:lnTo>
                  <a:pt x="2912840" y="1944652"/>
                </a:lnTo>
                <a:lnTo>
                  <a:pt x="2883877" y="1923964"/>
                </a:lnTo>
                <a:lnTo>
                  <a:pt x="2842502" y="1882588"/>
                </a:lnTo>
                <a:lnTo>
                  <a:pt x="2801126" y="1861901"/>
                </a:lnTo>
                <a:lnTo>
                  <a:pt x="2755613" y="1841213"/>
                </a:lnTo>
                <a:lnTo>
                  <a:pt x="2672862" y="1824663"/>
                </a:lnTo>
                <a:lnTo>
                  <a:pt x="2043953" y="1704674"/>
                </a:lnTo>
                <a:lnTo>
                  <a:pt x="1746049" y="1642610"/>
                </a:lnTo>
                <a:lnTo>
                  <a:pt x="1059215" y="1501933"/>
                </a:lnTo>
                <a:lnTo>
                  <a:pt x="666147" y="1410907"/>
                </a:lnTo>
                <a:lnTo>
                  <a:pt x="450994" y="1324018"/>
                </a:lnTo>
                <a:lnTo>
                  <a:pt x="293767" y="1257817"/>
                </a:lnTo>
                <a:lnTo>
                  <a:pt x="186190" y="1195754"/>
                </a:lnTo>
                <a:lnTo>
                  <a:pt x="86889" y="1117140"/>
                </a:lnTo>
                <a:lnTo>
                  <a:pt x="41376" y="1067490"/>
                </a:lnTo>
                <a:lnTo>
                  <a:pt x="12413" y="1009564"/>
                </a:lnTo>
                <a:lnTo>
                  <a:pt x="0" y="955776"/>
                </a:lnTo>
                <a:lnTo>
                  <a:pt x="0" y="897850"/>
                </a:lnTo>
                <a:lnTo>
                  <a:pt x="4138" y="873025"/>
                </a:lnTo>
                <a:lnTo>
                  <a:pt x="28963" y="835787"/>
                </a:lnTo>
                <a:lnTo>
                  <a:pt x="45513" y="831649"/>
                </a:lnTo>
                <a:lnTo>
                  <a:pt x="359968" y="955776"/>
                </a:lnTo>
                <a:lnTo>
                  <a:pt x="368243" y="988876"/>
                </a:lnTo>
                <a:lnTo>
                  <a:pt x="376518" y="1009564"/>
                </a:lnTo>
                <a:lnTo>
                  <a:pt x="397206" y="1034389"/>
                </a:lnTo>
                <a:lnTo>
                  <a:pt x="446856" y="1067490"/>
                </a:lnTo>
                <a:lnTo>
                  <a:pt x="533745" y="1100590"/>
                </a:lnTo>
                <a:lnTo>
                  <a:pt x="682697" y="1121278"/>
                </a:lnTo>
                <a:lnTo>
                  <a:pt x="810961" y="1204029"/>
                </a:lnTo>
                <a:lnTo>
                  <a:pt x="922675" y="1232992"/>
                </a:lnTo>
                <a:lnTo>
                  <a:pt x="1183341" y="1299193"/>
                </a:lnTo>
                <a:lnTo>
                  <a:pt x="1646748" y="1410907"/>
                </a:lnTo>
                <a:lnTo>
                  <a:pt x="2006715" y="1464695"/>
                </a:lnTo>
                <a:lnTo>
                  <a:pt x="2089466" y="1493658"/>
                </a:lnTo>
                <a:lnTo>
                  <a:pt x="2184630" y="1506071"/>
                </a:lnTo>
                <a:lnTo>
                  <a:pt x="2457709" y="1539171"/>
                </a:lnTo>
                <a:lnTo>
                  <a:pt x="2788713" y="1563997"/>
                </a:lnTo>
                <a:lnTo>
                  <a:pt x="2896290" y="1563997"/>
                </a:lnTo>
                <a:lnTo>
                  <a:pt x="2933528" y="1568134"/>
                </a:lnTo>
                <a:lnTo>
                  <a:pt x="2954216" y="1555721"/>
                </a:lnTo>
                <a:lnTo>
                  <a:pt x="2974903" y="1539171"/>
                </a:lnTo>
                <a:lnTo>
                  <a:pt x="2991454" y="1518483"/>
                </a:lnTo>
                <a:lnTo>
                  <a:pt x="2991454" y="1472970"/>
                </a:lnTo>
                <a:lnTo>
                  <a:pt x="2974903" y="1038527"/>
                </a:lnTo>
                <a:lnTo>
                  <a:pt x="2950078" y="798549"/>
                </a:lnTo>
                <a:lnTo>
                  <a:pt x="2925253" y="566845"/>
                </a:lnTo>
                <a:lnTo>
                  <a:pt x="2879740" y="235841"/>
                </a:lnTo>
                <a:lnTo>
                  <a:pt x="2834226" y="4138"/>
                </a:lnTo>
                <a:lnTo>
                  <a:pt x="3003866" y="0"/>
                </a:lnTo>
                <a:lnTo>
                  <a:pt x="2983179" y="111714"/>
                </a:lnTo>
                <a:lnTo>
                  <a:pt x="2983179" y="1737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45FA284-65B1-4D92-8A32-06D08ED14C84}"/>
              </a:ext>
            </a:extLst>
          </p:cNvPr>
          <p:cNvSpPr/>
          <p:nvPr/>
        </p:nvSpPr>
        <p:spPr>
          <a:xfrm rot="16200000">
            <a:off x="6384132" y="5485607"/>
            <a:ext cx="442912" cy="460375"/>
          </a:xfrm>
          <a:custGeom>
            <a:avLst/>
            <a:gdLst>
              <a:gd name="connsiteX0" fmla="*/ 354807 w 442913"/>
              <a:gd name="connsiteY0" fmla="*/ 283368 h 459581"/>
              <a:gd name="connsiteX1" fmla="*/ 409575 w 442913"/>
              <a:gd name="connsiteY1" fmla="*/ 142875 h 459581"/>
              <a:gd name="connsiteX2" fmla="*/ 431007 w 442913"/>
              <a:gd name="connsiteY2" fmla="*/ 85725 h 459581"/>
              <a:gd name="connsiteX3" fmla="*/ 442913 w 442913"/>
              <a:gd name="connsiteY3" fmla="*/ 33337 h 459581"/>
              <a:gd name="connsiteX4" fmla="*/ 442913 w 442913"/>
              <a:gd name="connsiteY4" fmla="*/ 14287 h 459581"/>
              <a:gd name="connsiteX5" fmla="*/ 435769 w 442913"/>
              <a:gd name="connsiteY5" fmla="*/ 0 h 459581"/>
              <a:gd name="connsiteX6" fmla="*/ 416719 w 442913"/>
              <a:gd name="connsiteY6" fmla="*/ 0 h 459581"/>
              <a:gd name="connsiteX7" fmla="*/ 402432 w 442913"/>
              <a:gd name="connsiteY7" fmla="*/ 4762 h 459581"/>
              <a:gd name="connsiteX8" fmla="*/ 381000 w 442913"/>
              <a:gd name="connsiteY8" fmla="*/ 30956 h 459581"/>
              <a:gd name="connsiteX9" fmla="*/ 345282 w 442913"/>
              <a:gd name="connsiteY9" fmla="*/ 80962 h 459581"/>
              <a:gd name="connsiteX10" fmla="*/ 309563 w 442913"/>
              <a:gd name="connsiteY10" fmla="*/ 121443 h 459581"/>
              <a:gd name="connsiteX11" fmla="*/ 264319 w 442913"/>
              <a:gd name="connsiteY11" fmla="*/ 169068 h 459581"/>
              <a:gd name="connsiteX12" fmla="*/ 211932 w 442913"/>
              <a:gd name="connsiteY12" fmla="*/ 219075 h 459581"/>
              <a:gd name="connsiteX13" fmla="*/ 157163 w 442913"/>
              <a:gd name="connsiteY13" fmla="*/ 264318 h 459581"/>
              <a:gd name="connsiteX14" fmla="*/ 119063 w 442913"/>
              <a:gd name="connsiteY14" fmla="*/ 288131 h 459581"/>
              <a:gd name="connsiteX15" fmla="*/ 78582 w 442913"/>
              <a:gd name="connsiteY15" fmla="*/ 302418 h 459581"/>
              <a:gd name="connsiteX16" fmla="*/ 0 w 442913"/>
              <a:gd name="connsiteY16" fmla="*/ 326231 h 459581"/>
              <a:gd name="connsiteX17" fmla="*/ 326232 w 442913"/>
              <a:gd name="connsiteY17" fmla="*/ 459581 h 459581"/>
              <a:gd name="connsiteX18" fmla="*/ 321469 w 442913"/>
              <a:gd name="connsiteY18" fmla="*/ 416718 h 459581"/>
              <a:gd name="connsiteX19" fmla="*/ 328613 w 442913"/>
              <a:gd name="connsiteY19" fmla="*/ 373856 h 459581"/>
              <a:gd name="connsiteX20" fmla="*/ 354807 w 442913"/>
              <a:gd name="connsiteY20" fmla="*/ 283368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913" h="459581">
                <a:moveTo>
                  <a:pt x="354807" y="283368"/>
                </a:moveTo>
                <a:lnTo>
                  <a:pt x="409575" y="142875"/>
                </a:lnTo>
                <a:lnTo>
                  <a:pt x="431007" y="85725"/>
                </a:lnTo>
                <a:lnTo>
                  <a:pt x="442913" y="33337"/>
                </a:lnTo>
                <a:lnTo>
                  <a:pt x="442913" y="14287"/>
                </a:lnTo>
                <a:lnTo>
                  <a:pt x="435769" y="0"/>
                </a:lnTo>
                <a:lnTo>
                  <a:pt x="416719" y="0"/>
                </a:lnTo>
                <a:lnTo>
                  <a:pt x="402432" y="4762"/>
                </a:lnTo>
                <a:lnTo>
                  <a:pt x="381000" y="30956"/>
                </a:lnTo>
                <a:lnTo>
                  <a:pt x="345282" y="80962"/>
                </a:lnTo>
                <a:lnTo>
                  <a:pt x="309563" y="121443"/>
                </a:lnTo>
                <a:lnTo>
                  <a:pt x="264319" y="169068"/>
                </a:lnTo>
                <a:lnTo>
                  <a:pt x="211932" y="219075"/>
                </a:lnTo>
                <a:lnTo>
                  <a:pt x="157163" y="264318"/>
                </a:lnTo>
                <a:lnTo>
                  <a:pt x="119063" y="288131"/>
                </a:lnTo>
                <a:lnTo>
                  <a:pt x="78582" y="302418"/>
                </a:lnTo>
                <a:lnTo>
                  <a:pt x="0" y="326231"/>
                </a:lnTo>
                <a:lnTo>
                  <a:pt x="326232" y="459581"/>
                </a:lnTo>
                <a:lnTo>
                  <a:pt x="321469" y="416718"/>
                </a:lnTo>
                <a:lnTo>
                  <a:pt x="328613" y="373856"/>
                </a:lnTo>
                <a:lnTo>
                  <a:pt x="354807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251D879-A4D7-4280-BB19-87D5CCAE990A}"/>
              </a:ext>
            </a:extLst>
          </p:cNvPr>
          <p:cNvSpPr/>
          <p:nvPr/>
        </p:nvSpPr>
        <p:spPr>
          <a:xfrm>
            <a:off x="6083301" y="2990851"/>
            <a:ext cx="739775" cy="2049463"/>
          </a:xfrm>
          <a:custGeom>
            <a:avLst/>
            <a:gdLst>
              <a:gd name="connsiteX0" fmla="*/ 314454 w 740622"/>
              <a:gd name="connsiteY0" fmla="*/ 1212304 h 2048091"/>
              <a:gd name="connsiteX1" fmla="*/ 376517 w 740622"/>
              <a:gd name="connsiteY1" fmla="*/ 881300 h 2048091"/>
              <a:gd name="connsiteX2" fmla="*/ 422030 w 740622"/>
              <a:gd name="connsiteY2" fmla="*/ 633047 h 2048091"/>
              <a:gd name="connsiteX3" fmla="*/ 450993 w 740622"/>
              <a:gd name="connsiteY3" fmla="*/ 335142 h 2048091"/>
              <a:gd name="connsiteX4" fmla="*/ 450993 w 740622"/>
              <a:gd name="connsiteY4" fmla="*/ 277217 h 2048091"/>
              <a:gd name="connsiteX5" fmla="*/ 446856 w 740622"/>
              <a:gd name="connsiteY5" fmla="*/ 248254 h 2048091"/>
              <a:gd name="connsiteX6" fmla="*/ 405480 w 740622"/>
              <a:gd name="connsiteY6" fmla="*/ 194466 h 2048091"/>
              <a:gd name="connsiteX7" fmla="*/ 351692 w 740622"/>
              <a:gd name="connsiteY7" fmla="*/ 119990 h 2048091"/>
              <a:gd name="connsiteX8" fmla="*/ 277216 w 740622"/>
              <a:gd name="connsiteY8" fmla="*/ 0 h 2048091"/>
              <a:gd name="connsiteX9" fmla="*/ 388930 w 740622"/>
              <a:gd name="connsiteY9" fmla="*/ 20688 h 2048091"/>
              <a:gd name="connsiteX10" fmla="*/ 401343 w 740622"/>
              <a:gd name="connsiteY10" fmla="*/ 70339 h 2048091"/>
              <a:gd name="connsiteX11" fmla="*/ 422030 w 740622"/>
              <a:gd name="connsiteY11" fmla="*/ 91027 h 2048091"/>
              <a:gd name="connsiteX12" fmla="*/ 484094 w 740622"/>
              <a:gd name="connsiteY12" fmla="*/ 119990 h 2048091"/>
              <a:gd name="connsiteX13" fmla="*/ 570982 w 740622"/>
              <a:gd name="connsiteY13" fmla="*/ 140677 h 2048091"/>
              <a:gd name="connsiteX14" fmla="*/ 637183 w 740622"/>
              <a:gd name="connsiteY14" fmla="*/ 153090 h 2048091"/>
              <a:gd name="connsiteX15" fmla="*/ 690971 w 740622"/>
              <a:gd name="connsiteY15" fmla="*/ 173778 h 2048091"/>
              <a:gd name="connsiteX16" fmla="*/ 715797 w 740622"/>
              <a:gd name="connsiteY16" fmla="*/ 202741 h 2048091"/>
              <a:gd name="connsiteX17" fmla="*/ 740622 w 740622"/>
              <a:gd name="connsiteY17" fmla="*/ 252391 h 2048091"/>
              <a:gd name="connsiteX18" fmla="*/ 740622 w 740622"/>
              <a:gd name="connsiteY18" fmla="*/ 302042 h 2048091"/>
              <a:gd name="connsiteX19" fmla="*/ 732347 w 740622"/>
              <a:gd name="connsiteY19" fmla="*/ 347555 h 2048091"/>
              <a:gd name="connsiteX20" fmla="*/ 707522 w 740622"/>
              <a:gd name="connsiteY20" fmla="*/ 376518 h 2048091"/>
              <a:gd name="connsiteX21" fmla="*/ 686834 w 740622"/>
              <a:gd name="connsiteY21" fmla="*/ 409618 h 2048091"/>
              <a:gd name="connsiteX22" fmla="*/ 579257 w 740622"/>
              <a:gd name="connsiteY22" fmla="*/ 939226 h 2048091"/>
              <a:gd name="connsiteX23" fmla="*/ 533744 w 740622"/>
              <a:gd name="connsiteY23" fmla="*/ 1113003 h 2048091"/>
              <a:gd name="connsiteX24" fmla="*/ 422030 w 740622"/>
              <a:gd name="connsiteY24" fmla="*/ 1464695 h 2048091"/>
              <a:gd name="connsiteX25" fmla="*/ 273078 w 740622"/>
              <a:gd name="connsiteY25" fmla="*/ 1841213 h 2048091"/>
              <a:gd name="connsiteX26" fmla="*/ 177914 w 740622"/>
              <a:gd name="connsiteY26" fmla="*/ 2048091 h 2048091"/>
              <a:gd name="connsiteX27" fmla="*/ 0 w 740622"/>
              <a:gd name="connsiteY27" fmla="*/ 2014990 h 2048091"/>
              <a:gd name="connsiteX28" fmla="*/ 45513 w 740622"/>
              <a:gd name="connsiteY28" fmla="*/ 1944652 h 2048091"/>
              <a:gd name="connsiteX29" fmla="*/ 161364 w 740622"/>
              <a:gd name="connsiteY29" fmla="*/ 1655023 h 2048091"/>
              <a:gd name="connsiteX30" fmla="*/ 314454 w 740622"/>
              <a:gd name="connsiteY30" fmla="*/ 1212304 h 20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0622" h="2048091">
                <a:moveTo>
                  <a:pt x="314454" y="1212304"/>
                </a:moveTo>
                <a:lnTo>
                  <a:pt x="376517" y="881300"/>
                </a:lnTo>
                <a:lnTo>
                  <a:pt x="422030" y="633047"/>
                </a:lnTo>
                <a:lnTo>
                  <a:pt x="450993" y="335142"/>
                </a:lnTo>
                <a:lnTo>
                  <a:pt x="450993" y="277217"/>
                </a:lnTo>
                <a:lnTo>
                  <a:pt x="446856" y="248254"/>
                </a:lnTo>
                <a:lnTo>
                  <a:pt x="405480" y="194466"/>
                </a:lnTo>
                <a:lnTo>
                  <a:pt x="351692" y="119990"/>
                </a:lnTo>
                <a:lnTo>
                  <a:pt x="277216" y="0"/>
                </a:lnTo>
                <a:lnTo>
                  <a:pt x="388930" y="20688"/>
                </a:lnTo>
                <a:lnTo>
                  <a:pt x="401343" y="70339"/>
                </a:lnTo>
                <a:lnTo>
                  <a:pt x="422030" y="91027"/>
                </a:lnTo>
                <a:lnTo>
                  <a:pt x="484094" y="119990"/>
                </a:lnTo>
                <a:lnTo>
                  <a:pt x="570982" y="140677"/>
                </a:lnTo>
                <a:lnTo>
                  <a:pt x="637183" y="153090"/>
                </a:lnTo>
                <a:lnTo>
                  <a:pt x="690971" y="173778"/>
                </a:lnTo>
                <a:lnTo>
                  <a:pt x="715797" y="202741"/>
                </a:lnTo>
                <a:lnTo>
                  <a:pt x="740622" y="252391"/>
                </a:lnTo>
                <a:lnTo>
                  <a:pt x="740622" y="302042"/>
                </a:lnTo>
                <a:lnTo>
                  <a:pt x="732347" y="347555"/>
                </a:lnTo>
                <a:lnTo>
                  <a:pt x="707522" y="376518"/>
                </a:lnTo>
                <a:lnTo>
                  <a:pt x="686834" y="409618"/>
                </a:lnTo>
                <a:lnTo>
                  <a:pt x="579257" y="939226"/>
                </a:lnTo>
                <a:lnTo>
                  <a:pt x="533744" y="1113003"/>
                </a:lnTo>
                <a:lnTo>
                  <a:pt x="422030" y="1464695"/>
                </a:lnTo>
                <a:lnTo>
                  <a:pt x="273078" y="1841213"/>
                </a:lnTo>
                <a:lnTo>
                  <a:pt x="177914" y="2048091"/>
                </a:lnTo>
                <a:lnTo>
                  <a:pt x="0" y="2014990"/>
                </a:lnTo>
                <a:lnTo>
                  <a:pt x="45513" y="1944652"/>
                </a:lnTo>
                <a:lnTo>
                  <a:pt x="161364" y="1655023"/>
                </a:lnTo>
                <a:lnTo>
                  <a:pt x="314454" y="1212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3C90F7C-7D53-4084-9196-6A989375CF06}"/>
              </a:ext>
            </a:extLst>
          </p:cNvPr>
          <p:cNvSpPr/>
          <p:nvPr/>
        </p:nvSpPr>
        <p:spPr>
          <a:xfrm>
            <a:off x="4384675" y="3792539"/>
            <a:ext cx="4133850" cy="458787"/>
          </a:xfrm>
          <a:custGeom>
            <a:avLst/>
            <a:gdLst>
              <a:gd name="connsiteX0" fmla="*/ 1672788 w 4134301"/>
              <a:gd name="connsiteY0" fmla="*/ 333691 h 459367"/>
              <a:gd name="connsiteX1" fmla="*/ 1313095 w 4134301"/>
              <a:gd name="connsiteY1" fmla="*/ 372694 h 459367"/>
              <a:gd name="connsiteX2" fmla="*/ 1031408 w 4134301"/>
              <a:gd name="connsiteY2" fmla="*/ 403030 h 459367"/>
              <a:gd name="connsiteX3" fmla="*/ 754055 w 4134301"/>
              <a:gd name="connsiteY3" fmla="*/ 416030 h 459367"/>
              <a:gd name="connsiteX4" fmla="*/ 507037 w 4134301"/>
              <a:gd name="connsiteY4" fmla="*/ 455033 h 459367"/>
              <a:gd name="connsiteX5" fmla="*/ 459366 w 4134301"/>
              <a:gd name="connsiteY5" fmla="*/ 459367 h 459367"/>
              <a:gd name="connsiteX6" fmla="*/ 346692 w 4134301"/>
              <a:gd name="connsiteY6" fmla="*/ 437699 h 459367"/>
              <a:gd name="connsiteX7" fmla="*/ 238350 w 4134301"/>
              <a:gd name="connsiteY7" fmla="*/ 403030 h 459367"/>
              <a:gd name="connsiteX8" fmla="*/ 147344 w 4134301"/>
              <a:gd name="connsiteY8" fmla="*/ 338025 h 459367"/>
              <a:gd name="connsiteX9" fmla="*/ 56337 w 4134301"/>
              <a:gd name="connsiteY9" fmla="*/ 225350 h 459367"/>
              <a:gd name="connsiteX10" fmla="*/ 0 w 4134301"/>
              <a:gd name="connsiteY10" fmla="*/ 134343 h 459367"/>
              <a:gd name="connsiteX11" fmla="*/ 0 w 4134301"/>
              <a:gd name="connsiteY11" fmla="*/ 108341 h 459367"/>
              <a:gd name="connsiteX12" fmla="*/ 13001 w 4134301"/>
              <a:gd name="connsiteY12" fmla="*/ 91007 h 459367"/>
              <a:gd name="connsiteX13" fmla="*/ 47670 w 4134301"/>
              <a:gd name="connsiteY13" fmla="*/ 99674 h 459367"/>
              <a:gd name="connsiteX14" fmla="*/ 117008 w 4134301"/>
              <a:gd name="connsiteY14" fmla="*/ 156012 h 459367"/>
              <a:gd name="connsiteX15" fmla="*/ 190680 w 4134301"/>
              <a:gd name="connsiteY15" fmla="*/ 212349 h 459367"/>
              <a:gd name="connsiteX16" fmla="*/ 238350 w 4134301"/>
              <a:gd name="connsiteY16" fmla="*/ 225350 h 459367"/>
              <a:gd name="connsiteX17" fmla="*/ 368360 w 4134301"/>
              <a:gd name="connsiteY17" fmla="*/ 242684 h 459367"/>
              <a:gd name="connsiteX18" fmla="*/ 1139749 w 4134301"/>
              <a:gd name="connsiteY18" fmla="*/ 199348 h 459367"/>
              <a:gd name="connsiteX19" fmla="*/ 1386767 w 4134301"/>
              <a:gd name="connsiteY19" fmla="*/ 173346 h 459367"/>
              <a:gd name="connsiteX20" fmla="*/ 2058483 w 4134301"/>
              <a:gd name="connsiteY20" fmla="*/ 130010 h 459367"/>
              <a:gd name="connsiteX21" fmla="*/ 2288166 w 4134301"/>
              <a:gd name="connsiteY21" fmla="*/ 108341 h 459367"/>
              <a:gd name="connsiteX22" fmla="*/ 2959882 w 4134301"/>
              <a:gd name="connsiteY22" fmla="*/ 78006 h 459367"/>
              <a:gd name="connsiteX23" fmla="*/ 3211234 w 4134301"/>
              <a:gd name="connsiteY23" fmla="*/ 65005 h 459367"/>
              <a:gd name="connsiteX24" fmla="*/ 3462585 w 4134301"/>
              <a:gd name="connsiteY24" fmla="*/ 56338 h 459367"/>
              <a:gd name="connsiteX25" fmla="*/ 3575260 w 4134301"/>
              <a:gd name="connsiteY25" fmla="*/ 34669 h 459367"/>
              <a:gd name="connsiteX26" fmla="*/ 3683602 w 4134301"/>
              <a:gd name="connsiteY26" fmla="*/ 0 h 459367"/>
              <a:gd name="connsiteX27" fmla="*/ 3731272 w 4134301"/>
              <a:gd name="connsiteY27" fmla="*/ 0 h 459367"/>
              <a:gd name="connsiteX28" fmla="*/ 3843947 w 4134301"/>
              <a:gd name="connsiteY28" fmla="*/ 47670 h 459367"/>
              <a:gd name="connsiteX29" fmla="*/ 3973956 w 4134301"/>
              <a:gd name="connsiteY29" fmla="*/ 112675 h 459367"/>
              <a:gd name="connsiteX30" fmla="*/ 4060629 w 4134301"/>
              <a:gd name="connsiteY30" fmla="*/ 182013 h 459367"/>
              <a:gd name="connsiteX31" fmla="*/ 4116966 w 4134301"/>
              <a:gd name="connsiteY31" fmla="*/ 238351 h 459367"/>
              <a:gd name="connsiteX32" fmla="*/ 4134301 w 4134301"/>
              <a:gd name="connsiteY32" fmla="*/ 299022 h 459367"/>
              <a:gd name="connsiteX33" fmla="*/ 4125634 w 4134301"/>
              <a:gd name="connsiteY33" fmla="*/ 346692 h 459367"/>
              <a:gd name="connsiteX34" fmla="*/ 4108299 w 4134301"/>
              <a:gd name="connsiteY34" fmla="*/ 385695 h 459367"/>
              <a:gd name="connsiteX35" fmla="*/ 4064963 w 4134301"/>
              <a:gd name="connsiteY35" fmla="*/ 398696 h 459367"/>
              <a:gd name="connsiteX36" fmla="*/ 3986957 w 4134301"/>
              <a:gd name="connsiteY36" fmla="*/ 398696 h 459367"/>
              <a:gd name="connsiteX37" fmla="*/ 3848280 w 4134301"/>
              <a:gd name="connsiteY37" fmla="*/ 359693 h 459367"/>
              <a:gd name="connsiteX38" fmla="*/ 3679268 w 4134301"/>
              <a:gd name="connsiteY38" fmla="*/ 320690 h 459367"/>
              <a:gd name="connsiteX39" fmla="*/ 3167897 w 4134301"/>
              <a:gd name="connsiteY39" fmla="*/ 264353 h 459367"/>
              <a:gd name="connsiteX40" fmla="*/ 2912212 w 4134301"/>
              <a:gd name="connsiteY40" fmla="*/ 264353 h 459367"/>
              <a:gd name="connsiteX41" fmla="*/ 2223162 w 4134301"/>
              <a:gd name="connsiteY41" fmla="*/ 281687 h 459367"/>
              <a:gd name="connsiteX42" fmla="*/ 2023814 w 4134301"/>
              <a:gd name="connsiteY42" fmla="*/ 307689 h 459367"/>
              <a:gd name="connsiteX43" fmla="*/ 1672788 w 4134301"/>
              <a:gd name="connsiteY43" fmla="*/ 333691 h 45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34301" h="459367">
                <a:moveTo>
                  <a:pt x="1672788" y="333691"/>
                </a:moveTo>
                <a:lnTo>
                  <a:pt x="1313095" y="372694"/>
                </a:lnTo>
                <a:lnTo>
                  <a:pt x="1031408" y="403030"/>
                </a:lnTo>
                <a:lnTo>
                  <a:pt x="754055" y="416030"/>
                </a:lnTo>
                <a:lnTo>
                  <a:pt x="507037" y="455033"/>
                </a:lnTo>
                <a:lnTo>
                  <a:pt x="459366" y="459367"/>
                </a:lnTo>
                <a:lnTo>
                  <a:pt x="346692" y="437699"/>
                </a:lnTo>
                <a:lnTo>
                  <a:pt x="238350" y="403030"/>
                </a:lnTo>
                <a:lnTo>
                  <a:pt x="147344" y="338025"/>
                </a:lnTo>
                <a:lnTo>
                  <a:pt x="56337" y="225350"/>
                </a:lnTo>
                <a:lnTo>
                  <a:pt x="0" y="134343"/>
                </a:lnTo>
                <a:lnTo>
                  <a:pt x="0" y="108341"/>
                </a:lnTo>
                <a:lnTo>
                  <a:pt x="13001" y="91007"/>
                </a:lnTo>
                <a:lnTo>
                  <a:pt x="47670" y="99674"/>
                </a:lnTo>
                <a:lnTo>
                  <a:pt x="117008" y="156012"/>
                </a:lnTo>
                <a:lnTo>
                  <a:pt x="190680" y="212349"/>
                </a:lnTo>
                <a:lnTo>
                  <a:pt x="238350" y="225350"/>
                </a:lnTo>
                <a:lnTo>
                  <a:pt x="368360" y="242684"/>
                </a:lnTo>
                <a:lnTo>
                  <a:pt x="1139749" y="199348"/>
                </a:lnTo>
                <a:lnTo>
                  <a:pt x="1386767" y="173346"/>
                </a:lnTo>
                <a:lnTo>
                  <a:pt x="2058483" y="130010"/>
                </a:lnTo>
                <a:lnTo>
                  <a:pt x="2288166" y="108341"/>
                </a:lnTo>
                <a:lnTo>
                  <a:pt x="2959882" y="78006"/>
                </a:lnTo>
                <a:lnTo>
                  <a:pt x="3211234" y="65005"/>
                </a:lnTo>
                <a:lnTo>
                  <a:pt x="3462585" y="56338"/>
                </a:lnTo>
                <a:lnTo>
                  <a:pt x="3575260" y="34669"/>
                </a:lnTo>
                <a:lnTo>
                  <a:pt x="3683602" y="0"/>
                </a:lnTo>
                <a:lnTo>
                  <a:pt x="3731272" y="0"/>
                </a:lnTo>
                <a:lnTo>
                  <a:pt x="3843947" y="47670"/>
                </a:lnTo>
                <a:lnTo>
                  <a:pt x="3973956" y="112675"/>
                </a:lnTo>
                <a:lnTo>
                  <a:pt x="4060629" y="182013"/>
                </a:lnTo>
                <a:lnTo>
                  <a:pt x="4116966" y="238351"/>
                </a:lnTo>
                <a:lnTo>
                  <a:pt x="4134301" y="299022"/>
                </a:lnTo>
                <a:lnTo>
                  <a:pt x="4125634" y="346692"/>
                </a:lnTo>
                <a:lnTo>
                  <a:pt x="4108299" y="385695"/>
                </a:lnTo>
                <a:lnTo>
                  <a:pt x="4064963" y="398696"/>
                </a:lnTo>
                <a:lnTo>
                  <a:pt x="3986957" y="398696"/>
                </a:lnTo>
                <a:lnTo>
                  <a:pt x="3848280" y="359693"/>
                </a:lnTo>
                <a:lnTo>
                  <a:pt x="3679268" y="320690"/>
                </a:lnTo>
                <a:lnTo>
                  <a:pt x="3167897" y="264353"/>
                </a:lnTo>
                <a:lnTo>
                  <a:pt x="2912212" y="264353"/>
                </a:lnTo>
                <a:lnTo>
                  <a:pt x="2223162" y="281687"/>
                </a:lnTo>
                <a:lnTo>
                  <a:pt x="2023814" y="307689"/>
                </a:lnTo>
                <a:lnTo>
                  <a:pt x="1672788" y="3336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70DD8B-5D7D-4F77-89F5-554CE235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594740"/>
            <a:ext cx="4846740" cy="43955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C6E23EF-2D8E-446F-BBFD-CCE3BE525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82" y="1576579"/>
            <a:ext cx="4852837" cy="43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22" grpId="0" animBg="1"/>
      <p:bldP spid="25" grpId="0" animBg="1"/>
      <p:bldP spid="13" grpId="0" animBg="1"/>
      <p:bldP spid="16" grpId="0" animBg="1"/>
      <p:bldP spid="17" grpId="0" animBg="1"/>
      <p:bldP spid="19" grpId="0" animBg="1"/>
      <p:bldP spid="1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16F887-F130-4EA2-A4EA-368C6FAF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231201"/>
            <a:ext cx="4846740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1098</Words>
  <Application>Microsoft Office PowerPoint</Application>
  <PresentationFormat>ワイド画面</PresentationFormat>
  <Paragraphs>281</Paragraphs>
  <Slides>126</Slides>
  <Notes>112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126</vt:i4>
      </vt:variant>
    </vt:vector>
  </HeadingPairs>
  <TitlesOfParts>
    <vt:vector size="131" baseType="lpstr">
      <vt:lpstr>游ゴシック</vt:lpstr>
      <vt:lpstr>游ゴシック Light</vt:lpstr>
      <vt:lpstr>游ゴシック Medium</vt:lpstr>
      <vt:lpstr>Arial</vt:lpstr>
      <vt:lpstr>Office テーマ</vt:lpstr>
      <vt:lpstr>漢字書き順教材 光村図書 2年（1）</vt:lpstr>
      <vt:lpstr>PowerPoint プレゼンテーション</vt:lpstr>
      <vt:lpstr>PowerPoint プレゼンテーション</vt:lpstr>
      <vt:lpstr>ふきのとう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図書館たんけん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春がいっぱい</vt:lpstr>
      <vt:lpstr>PowerPoint プレゼンテーション</vt:lpstr>
      <vt:lpstr>PowerPoint プレゼンテーション</vt:lpstr>
      <vt:lpstr>きょうの できごと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ともだちを さがそう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たんぽぽのちえ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かんさつ名人に なろう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同じ ぶぶんを もつ かん字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うれしい ことば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スイミー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メモを とる とき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127</cp:revision>
  <dcterms:created xsi:type="dcterms:W3CDTF">2020-08-17T10:51:10Z</dcterms:created>
  <dcterms:modified xsi:type="dcterms:W3CDTF">2022-01-02T12:18:10Z</dcterms:modified>
</cp:coreProperties>
</file>